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8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8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5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7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8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C37-8538-4FF8-BBD2-3C39A2DC025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B3EC8-EACA-44A7-A098-62BEF4B1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Homework, Chapter 2, Lecture 7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7959" y="1406769"/>
                <a:ext cx="8448084" cy="477019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7.1 We learned in lecture that with two bodies of similar mass, the orbital problem is complicated, but is equivalent to an object of reduced mass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orbiting a central object of total mass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000" dirty="0"/>
                  <a:t>At what distance from the center of the Earth is the Earth-Moon center of mass?  Is it inside the Earth?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000" dirty="0"/>
                  <a:t>What is the predicted period of the Moon’s orbit if we ignore the above complication and just use Kepler’s third law as we originally derived it,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𝐺𝑀</m:t>
                        </m:r>
                      </m:den>
                    </m:f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⨁</m:t>
                        </m:r>
                      </m:sub>
                    </m:sSub>
                  </m:oMath>
                </a14:m>
                <a:r>
                  <a:rPr lang="en-US" sz="2000" dirty="0"/>
                  <a:t>?  The semi-major axis for the Moon’s orbit is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384,400 km</a:t>
                </a:r>
                <a:r>
                  <a:rPr lang="en-US" sz="2000" dirty="0"/>
                  <a:t>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000" dirty="0"/>
                  <a:t>What is the period using the more-exact form of Kepler’s third law we derived in the lecture?  Would the difference from part b be hard to measure?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7959" y="1406769"/>
                <a:ext cx="8448084" cy="4770194"/>
              </a:xfrm>
              <a:blipFill>
                <a:blip r:embed="rId2"/>
                <a:stretch>
                  <a:fillRect l="-794" t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11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Homework, Chapter 2, Lecture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</dc:creator>
  <cp:lastModifiedBy>Dale</cp:lastModifiedBy>
  <cp:revision>3</cp:revision>
  <dcterms:created xsi:type="dcterms:W3CDTF">2018-09-23T16:04:14Z</dcterms:created>
  <dcterms:modified xsi:type="dcterms:W3CDTF">2018-09-23T16:15:16Z</dcterms:modified>
</cp:coreProperties>
</file>