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09" r:id="rId1"/>
    <p:sldMasterId id="2147483745" r:id="rId2"/>
  </p:sldMasterIdLst>
  <p:notesMasterIdLst>
    <p:notesMasterId r:id="rId18"/>
  </p:notesMasterIdLst>
  <p:handoutMasterIdLst>
    <p:handoutMasterId r:id="rId19"/>
  </p:handoutMasterIdLst>
  <p:sldIdLst>
    <p:sldId id="256" r:id="rId3"/>
    <p:sldId id="362" r:id="rId4"/>
    <p:sldId id="363" r:id="rId5"/>
    <p:sldId id="364" r:id="rId6"/>
    <p:sldId id="365" r:id="rId7"/>
    <p:sldId id="366" r:id="rId8"/>
    <p:sldId id="258" r:id="rId9"/>
    <p:sldId id="341" r:id="rId10"/>
    <p:sldId id="353" r:id="rId11"/>
    <p:sldId id="354" r:id="rId12"/>
    <p:sldId id="367" r:id="rId13"/>
    <p:sldId id="368" r:id="rId14"/>
    <p:sldId id="369" r:id="rId15"/>
    <p:sldId id="370" r:id="rId16"/>
    <p:sldId id="351" r:id="rId17"/>
  </p:sldIdLst>
  <p:sldSz cx="9144000" cy="6858000" type="screen4x3"/>
  <p:notesSz cx="7315200" cy="9601200"/>
  <p:defaultTextStyle>
    <a:defPPr>
      <a:defRPr lang="en-US"/>
    </a:defPPr>
    <a:lvl1pPr algn="ctr" rtl="0" fontAlgn="base">
      <a:spcBef>
        <a:spcPct val="0"/>
      </a:spcBef>
      <a:spcAft>
        <a:spcPct val="0"/>
      </a:spcAft>
      <a:defRPr sz="4400" kern="1200">
        <a:solidFill>
          <a:schemeClr val="bg2"/>
        </a:solidFill>
        <a:latin typeface="Tahoma" panose="020B0604030504040204" pitchFamily="34" charset="0"/>
        <a:ea typeface="宋体" panose="02010600030101010101" pitchFamily="2" charset="-122"/>
        <a:cs typeface="+mn-cs"/>
      </a:defRPr>
    </a:lvl1pPr>
    <a:lvl2pPr marL="457200" algn="ctr" rtl="0" fontAlgn="base">
      <a:spcBef>
        <a:spcPct val="0"/>
      </a:spcBef>
      <a:spcAft>
        <a:spcPct val="0"/>
      </a:spcAft>
      <a:defRPr sz="4400" kern="1200">
        <a:solidFill>
          <a:schemeClr val="bg2"/>
        </a:solidFill>
        <a:latin typeface="Tahoma" panose="020B0604030504040204" pitchFamily="34" charset="0"/>
        <a:ea typeface="宋体" panose="02010600030101010101" pitchFamily="2" charset="-122"/>
        <a:cs typeface="+mn-cs"/>
      </a:defRPr>
    </a:lvl2pPr>
    <a:lvl3pPr marL="914400" algn="ctr" rtl="0" fontAlgn="base">
      <a:spcBef>
        <a:spcPct val="0"/>
      </a:spcBef>
      <a:spcAft>
        <a:spcPct val="0"/>
      </a:spcAft>
      <a:defRPr sz="4400" kern="1200">
        <a:solidFill>
          <a:schemeClr val="bg2"/>
        </a:solidFill>
        <a:latin typeface="Tahoma" panose="020B0604030504040204" pitchFamily="34" charset="0"/>
        <a:ea typeface="宋体" panose="02010600030101010101" pitchFamily="2" charset="-122"/>
        <a:cs typeface="+mn-cs"/>
      </a:defRPr>
    </a:lvl3pPr>
    <a:lvl4pPr marL="1371600" algn="ctr" rtl="0" fontAlgn="base">
      <a:spcBef>
        <a:spcPct val="0"/>
      </a:spcBef>
      <a:spcAft>
        <a:spcPct val="0"/>
      </a:spcAft>
      <a:defRPr sz="4400" kern="1200">
        <a:solidFill>
          <a:schemeClr val="bg2"/>
        </a:solidFill>
        <a:latin typeface="Tahoma" panose="020B0604030504040204" pitchFamily="34" charset="0"/>
        <a:ea typeface="宋体" panose="02010600030101010101" pitchFamily="2" charset="-122"/>
        <a:cs typeface="+mn-cs"/>
      </a:defRPr>
    </a:lvl4pPr>
    <a:lvl5pPr marL="1828800" algn="ctr" rtl="0" fontAlgn="base">
      <a:spcBef>
        <a:spcPct val="0"/>
      </a:spcBef>
      <a:spcAft>
        <a:spcPct val="0"/>
      </a:spcAft>
      <a:defRPr sz="4400" kern="1200">
        <a:solidFill>
          <a:schemeClr val="bg2"/>
        </a:solidFill>
        <a:latin typeface="Tahoma" panose="020B0604030504040204" pitchFamily="34" charset="0"/>
        <a:ea typeface="宋体" panose="02010600030101010101" pitchFamily="2" charset="-122"/>
        <a:cs typeface="+mn-cs"/>
      </a:defRPr>
    </a:lvl5pPr>
    <a:lvl6pPr marL="2286000" algn="l" defTabSz="914400" rtl="0" eaLnBrk="1" latinLnBrk="0" hangingPunct="1">
      <a:defRPr sz="4400" kern="1200">
        <a:solidFill>
          <a:schemeClr val="bg2"/>
        </a:solidFill>
        <a:latin typeface="Tahoma" panose="020B0604030504040204" pitchFamily="34" charset="0"/>
        <a:ea typeface="宋体" panose="02010600030101010101" pitchFamily="2" charset="-122"/>
        <a:cs typeface="+mn-cs"/>
      </a:defRPr>
    </a:lvl6pPr>
    <a:lvl7pPr marL="2743200" algn="l" defTabSz="914400" rtl="0" eaLnBrk="1" latinLnBrk="0" hangingPunct="1">
      <a:defRPr sz="4400" kern="1200">
        <a:solidFill>
          <a:schemeClr val="bg2"/>
        </a:solidFill>
        <a:latin typeface="Tahoma" panose="020B0604030504040204" pitchFamily="34" charset="0"/>
        <a:ea typeface="宋体" panose="02010600030101010101" pitchFamily="2" charset="-122"/>
        <a:cs typeface="+mn-cs"/>
      </a:defRPr>
    </a:lvl7pPr>
    <a:lvl8pPr marL="3200400" algn="l" defTabSz="914400" rtl="0" eaLnBrk="1" latinLnBrk="0" hangingPunct="1">
      <a:defRPr sz="4400" kern="1200">
        <a:solidFill>
          <a:schemeClr val="bg2"/>
        </a:solidFill>
        <a:latin typeface="Tahoma" panose="020B0604030504040204" pitchFamily="34" charset="0"/>
        <a:ea typeface="宋体" panose="02010600030101010101" pitchFamily="2" charset="-122"/>
        <a:cs typeface="+mn-cs"/>
      </a:defRPr>
    </a:lvl8pPr>
    <a:lvl9pPr marL="3657600" algn="l" defTabSz="914400" rtl="0" eaLnBrk="1" latinLnBrk="0" hangingPunct="1">
      <a:defRPr sz="4400" kern="1200">
        <a:solidFill>
          <a:schemeClr val="bg2"/>
        </a:solidFill>
        <a:latin typeface="Tahoma" panose="020B0604030504040204" pitchFamily="34" charset="0"/>
        <a:ea typeface="宋体" panose="02010600030101010101" pitchFamily="2"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024">
          <p15:clr>
            <a:srgbClr val="A4A3A4"/>
          </p15:clr>
        </p15:guide>
        <p15:guide id="2" pos="230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009999"/>
    <a:srgbClr val="85FBAC"/>
    <a:srgbClr val="969696"/>
    <a:srgbClr val="FFFF66"/>
    <a:srgbClr val="FFFF00"/>
    <a:srgbClr val="4D4D4D"/>
    <a:srgbClr val="FFCC99"/>
    <a:srgbClr val="FFCCCC"/>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732" autoAdjust="0"/>
    <p:restoredTop sz="86408" autoAdjust="0"/>
  </p:normalViewPr>
  <p:slideViewPr>
    <p:cSldViewPr snapToGrid="0">
      <p:cViewPr varScale="1">
        <p:scale>
          <a:sx n="102" d="100"/>
          <a:sy n="102" d="100"/>
        </p:scale>
        <p:origin x="1164"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50" d="100"/>
          <a:sy n="50" d="100"/>
        </p:scale>
        <p:origin x="-1860" y="-78"/>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image" Target="../media/image3.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image" Target="../media/image6.wmf"/><Relationship Id="rId1" Type="http://schemas.openxmlformats.org/officeDocument/2006/relationships/image" Target="../media/image5.wmf"/><Relationship Id="rId4" Type="http://schemas.openxmlformats.org/officeDocument/2006/relationships/image" Target="../media/image8.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7826" name="Rectangle 2"/>
          <p:cNvSpPr>
            <a:spLocks noGrp="1" noChangeArrowheads="1"/>
          </p:cNvSpPr>
          <p:nvPr>
            <p:ph type="hdr" sz="quarter"/>
          </p:nvPr>
        </p:nvSpPr>
        <p:spPr bwMode="auto">
          <a:xfrm>
            <a:off x="0" y="0"/>
            <a:ext cx="3170238" cy="479425"/>
          </a:xfrm>
          <a:prstGeom prst="rect">
            <a:avLst/>
          </a:prstGeom>
          <a:noFill/>
          <a:ln w="9525">
            <a:noFill/>
            <a:miter lim="800000"/>
            <a:headEnd/>
            <a:tailEnd/>
          </a:ln>
          <a:effectLst/>
        </p:spPr>
        <p:txBody>
          <a:bodyPr vert="horz" wrap="square" lIns="95079" tIns="47540" rIns="95079" bIns="47540" numCol="1" anchor="t" anchorCtr="0" compatLnSpc="1">
            <a:prstTxWarp prst="textNoShape">
              <a:avLst/>
            </a:prstTxWarp>
          </a:bodyPr>
          <a:lstStyle>
            <a:lvl1pPr algn="l" defTabSz="950913" eaLnBrk="0" hangingPunct="0">
              <a:lnSpc>
                <a:spcPct val="70000"/>
              </a:lnSpc>
              <a:spcBef>
                <a:spcPct val="50000"/>
              </a:spcBef>
              <a:buClr>
                <a:srgbClr val="EC143C"/>
              </a:buClr>
              <a:buSzPct val="80000"/>
              <a:buFont typeface="Wingdings" pitchFamily="2" charset="2"/>
              <a:buChar char="q"/>
              <a:defRPr sz="1200" smtClean="0">
                <a:solidFill>
                  <a:schemeClr val="tx1"/>
                </a:solidFill>
                <a:latin typeface="Palatino Linotype" pitchFamily="18" charset="0"/>
              </a:defRPr>
            </a:lvl1pPr>
          </a:lstStyle>
          <a:p>
            <a:pPr>
              <a:defRPr/>
            </a:pPr>
            <a:endParaRPr lang="en-US"/>
          </a:p>
        </p:txBody>
      </p:sp>
      <p:sp>
        <p:nvSpPr>
          <p:cNvPr id="77827" name="Rectangle 3"/>
          <p:cNvSpPr>
            <a:spLocks noGrp="1" noChangeArrowheads="1"/>
          </p:cNvSpPr>
          <p:nvPr>
            <p:ph type="dt" sz="quarter" idx="1"/>
          </p:nvPr>
        </p:nvSpPr>
        <p:spPr bwMode="auto">
          <a:xfrm>
            <a:off x="4144963" y="0"/>
            <a:ext cx="3170237" cy="479425"/>
          </a:xfrm>
          <a:prstGeom prst="rect">
            <a:avLst/>
          </a:prstGeom>
          <a:noFill/>
          <a:ln w="9525">
            <a:noFill/>
            <a:miter lim="800000"/>
            <a:headEnd/>
            <a:tailEnd/>
          </a:ln>
          <a:effectLst/>
        </p:spPr>
        <p:txBody>
          <a:bodyPr vert="horz" wrap="square" lIns="95079" tIns="47540" rIns="95079" bIns="47540" numCol="1" anchor="t" anchorCtr="0" compatLnSpc="1">
            <a:prstTxWarp prst="textNoShape">
              <a:avLst/>
            </a:prstTxWarp>
          </a:bodyPr>
          <a:lstStyle>
            <a:lvl1pPr algn="r" defTabSz="950913" eaLnBrk="0" hangingPunct="0">
              <a:lnSpc>
                <a:spcPct val="70000"/>
              </a:lnSpc>
              <a:spcBef>
                <a:spcPct val="50000"/>
              </a:spcBef>
              <a:buClr>
                <a:srgbClr val="EC143C"/>
              </a:buClr>
              <a:buSzPct val="80000"/>
              <a:buFont typeface="Wingdings" pitchFamily="2" charset="2"/>
              <a:buChar char="q"/>
              <a:defRPr sz="1200" smtClean="0">
                <a:solidFill>
                  <a:schemeClr val="tx1"/>
                </a:solidFill>
                <a:latin typeface="Palatino Linotype" pitchFamily="18" charset="0"/>
              </a:defRPr>
            </a:lvl1pPr>
          </a:lstStyle>
          <a:p>
            <a:pPr>
              <a:defRPr/>
            </a:pPr>
            <a:endParaRPr lang="en-US"/>
          </a:p>
        </p:txBody>
      </p:sp>
      <p:sp>
        <p:nvSpPr>
          <p:cNvPr id="77828" name="Rectangle 4"/>
          <p:cNvSpPr>
            <a:spLocks noGrp="1" noChangeArrowheads="1"/>
          </p:cNvSpPr>
          <p:nvPr>
            <p:ph type="ftr" sz="quarter" idx="2"/>
          </p:nvPr>
        </p:nvSpPr>
        <p:spPr bwMode="auto">
          <a:xfrm>
            <a:off x="0" y="9121775"/>
            <a:ext cx="3170238" cy="479425"/>
          </a:xfrm>
          <a:prstGeom prst="rect">
            <a:avLst/>
          </a:prstGeom>
          <a:noFill/>
          <a:ln w="9525">
            <a:noFill/>
            <a:miter lim="800000"/>
            <a:headEnd/>
            <a:tailEnd/>
          </a:ln>
          <a:effectLst/>
        </p:spPr>
        <p:txBody>
          <a:bodyPr vert="horz" wrap="square" lIns="95079" tIns="47540" rIns="95079" bIns="47540" numCol="1" anchor="b" anchorCtr="0" compatLnSpc="1">
            <a:prstTxWarp prst="textNoShape">
              <a:avLst/>
            </a:prstTxWarp>
          </a:bodyPr>
          <a:lstStyle>
            <a:lvl1pPr algn="l" defTabSz="950913" eaLnBrk="0" hangingPunct="0">
              <a:lnSpc>
                <a:spcPct val="70000"/>
              </a:lnSpc>
              <a:spcBef>
                <a:spcPct val="50000"/>
              </a:spcBef>
              <a:buClr>
                <a:srgbClr val="EC143C"/>
              </a:buClr>
              <a:buSzPct val="80000"/>
              <a:buFont typeface="Wingdings" pitchFamily="2" charset="2"/>
              <a:buChar char="q"/>
              <a:defRPr sz="1200" smtClean="0">
                <a:solidFill>
                  <a:schemeClr val="tx1"/>
                </a:solidFill>
                <a:latin typeface="Palatino Linotype" pitchFamily="18" charset="0"/>
              </a:defRPr>
            </a:lvl1pPr>
          </a:lstStyle>
          <a:p>
            <a:pPr>
              <a:defRPr/>
            </a:pPr>
            <a:endParaRPr lang="en-US"/>
          </a:p>
        </p:txBody>
      </p:sp>
      <p:sp>
        <p:nvSpPr>
          <p:cNvPr id="77829" name="Rectangle 5"/>
          <p:cNvSpPr>
            <a:spLocks noGrp="1" noChangeArrowheads="1"/>
          </p:cNvSpPr>
          <p:nvPr>
            <p:ph type="sldNum" sz="quarter" idx="3"/>
          </p:nvPr>
        </p:nvSpPr>
        <p:spPr bwMode="auto">
          <a:xfrm>
            <a:off x="4144963" y="9121775"/>
            <a:ext cx="3170237" cy="479425"/>
          </a:xfrm>
          <a:prstGeom prst="rect">
            <a:avLst/>
          </a:prstGeom>
          <a:noFill/>
          <a:ln w="9525">
            <a:noFill/>
            <a:miter lim="800000"/>
            <a:headEnd/>
            <a:tailEnd/>
          </a:ln>
          <a:effectLst/>
        </p:spPr>
        <p:txBody>
          <a:bodyPr vert="horz" wrap="square" lIns="95079" tIns="47540" rIns="95079" bIns="47540" numCol="1" anchor="b" anchorCtr="0" compatLnSpc="1">
            <a:prstTxWarp prst="textNoShape">
              <a:avLst/>
            </a:prstTxWarp>
          </a:bodyPr>
          <a:lstStyle>
            <a:lvl1pPr algn="r" defTabSz="950913" eaLnBrk="0" hangingPunct="0">
              <a:lnSpc>
                <a:spcPct val="70000"/>
              </a:lnSpc>
              <a:spcBef>
                <a:spcPct val="50000"/>
              </a:spcBef>
              <a:buClr>
                <a:srgbClr val="EC143C"/>
              </a:buClr>
              <a:buSzPct val="80000"/>
              <a:buFont typeface="Wingdings" panose="05000000000000000000" pitchFamily="2" charset="2"/>
              <a:buChar char="q"/>
              <a:defRPr sz="1200">
                <a:solidFill>
                  <a:schemeClr val="tx1"/>
                </a:solidFill>
                <a:latin typeface="Palatino Linotype" panose="02040502050505030304" pitchFamily="18" charset="0"/>
              </a:defRPr>
            </a:lvl1pPr>
          </a:lstStyle>
          <a:p>
            <a:fld id="{A958A045-EAE3-4781-8406-3B9475E74553}" type="slidenum">
              <a:rPr lang="en-US" altLang="en-US"/>
              <a:pPr/>
              <a:t>‹#›</a:t>
            </a:fld>
            <a:endParaRPr lang="en-US" altLang="en-US"/>
          </a:p>
        </p:txBody>
      </p:sp>
    </p:spTree>
    <p:extLst>
      <p:ext uri="{BB962C8B-B14F-4D97-AF65-F5344CB8AC3E}">
        <p14:creationId xmlns:p14="http://schemas.microsoft.com/office/powerpoint/2010/main" val="97084355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4144963" y="709613"/>
            <a:ext cx="3170237" cy="481012"/>
          </a:xfrm>
          <a:prstGeom prst="rect">
            <a:avLst/>
          </a:prstGeom>
          <a:noFill/>
          <a:ln w="9525">
            <a:noFill/>
            <a:miter lim="800000"/>
            <a:headEnd/>
            <a:tailEnd/>
          </a:ln>
          <a:effectLst/>
        </p:spPr>
        <p:txBody>
          <a:bodyPr vert="horz" wrap="square" lIns="95079" tIns="47540" rIns="95079" bIns="47540" numCol="1" anchor="t" anchorCtr="0" compatLnSpc="1">
            <a:prstTxWarp prst="textNoShape">
              <a:avLst/>
            </a:prstTxWarp>
          </a:bodyPr>
          <a:lstStyle>
            <a:lvl1pPr algn="l" defTabSz="950913">
              <a:defRPr sz="1200" smtClean="0">
                <a:solidFill>
                  <a:schemeClr val="tx1"/>
                </a:solidFill>
                <a:latin typeface="Times New Roman" pitchFamily="18" charset="0"/>
              </a:defRPr>
            </a:lvl1pPr>
          </a:lstStyle>
          <a:p>
            <a:pPr>
              <a:defRPr/>
            </a:pPr>
            <a:endParaRPr lang="en-US"/>
          </a:p>
        </p:txBody>
      </p:sp>
      <p:sp>
        <p:nvSpPr>
          <p:cNvPr id="4099" name="Rectangle 3"/>
          <p:cNvSpPr>
            <a:spLocks noGrp="1" noChangeArrowheads="1"/>
          </p:cNvSpPr>
          <p:nvPr>
            <p:ph type="dt" idx="1"/>
          </p:nvPr>
        </p:nvSpPr>
        <p:spPr bwMode="auto">
          <a:xfrm>
            <a:off x="4144963" y="0"/>
            <a:ext cx="3170237" cy="479425"/>
          </a:xfrm>
          <a:prstGeom prst="rect">
            <a:avLst/>
          </a:prstGeom>
          <a:noFill/>
          <a:ln w="9525">
            <a:noFill/>
            <a:miter lim="800000"/>
            <a:headEnd/>
            <a:tailEnd/>
          </a:ln>
          <a:effectLst/>
        </p:spPr>
        <p:txBody>
          <a:bodyPr vert="horz" wrap="square" lIns="95079" tIns="47540" rIns="95079" bIns="47540" numCol="1" anchor="t" anchorCtr="0" compatLnSpc="1">
            <a:prstTxWarp prst="textNoShape">
              <a:avLst/>
            </a:prstTxWarp>
          </a:bodyPr>
          <a:lstStyle>
            <a:lvl1pPr algn="r" defTabSz="950913">
              <a:defRPr sz="1200" smtClean="0">
                <a:solidFill>
                  <a:schemeClr val="tx1"/>
                </a:solidFill>
                <a:latin typeface="Times New Roman" pitchFamily="18" charset="0"/>
              </a:defRPr>
            </a:lvl1pPr>
          </a:lstStyle>
          <a:p>
            <a:pPr>
              <a:defRPr/>
            </a:pPr>
            <a:endParaRPr lang="en-US"/>
          </a:p>
        </p:txBody>
      </p:sp>
      <p:sp>
        <p:nvSpPr>
          <p:cNvPr id="52228" name="Rectangle 4"/>
          <p:cNvSpPr>
            <a:spLocks noGrp="1" noRot="1" noChangeAspect="1" noChangeArrowheads="1" noTextEdit="1"/>
          </p:cNvSpPr>
          <p:nvPr>
            <p:ph type="sldImg" idx="2"/>
          </p:nvPr>
        </p:nvSpPr>
        <p:spPr bwMode="auto">
          <a:xfrm>
            <a:off x="684213" y="246063"/>
            <a:ext cx="2933700" cy="22002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01" name="Rectangle 5"/>
          <p:cNvSpPr>
            <a:spLocks noGrp="1" noChangeArrowheads="1"/>
          </p:cNvSpPr>
          <p:nvPr>
            <p:ph type="body" sz="quarter" idx="3"/>
          </p:nvPr>
        </p:nvSpPr>
        <p:spPr bwMode="auto">
          <a:xfrm>
            <a:off x="239713" y="2762250"/>
            <a:ext cx="6770687" cy="6470650"/>
          </a:xfrm>
          <a:prstGeom prst="rect">
            <a:avLst/>
          </a:prstGeom>
          <a:noFill/>
          <a:ln w="9525">
            <a:noFill/>
            <a:miter lim="800000"/>
            <a:headEnd/>
            <a:tailEnd/>
          </a:ln>
          <a:effectLst/>
        </p:spPr>
        <p:txBody>
          <a:bodyPr vert="horz" wrap="square" lIns="95079" tIns="47540" rIns="95079" bIns="4754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102" name="Rectangle 6"/>
          <p:cNvSpPr>
            <a:spLocks noGrp="1" noChangeArrowheads="1"/>
          </p:cNvSpPr>
          <p:nvPr>
            <p:ph type="ftr" sz="quarter" idx="4"/>
          </p:nvPr>
        </p:nvSpPr>
        <p:spPr bwMode="auto">
          <a:xfrm>
            <a:off x="4144963" y="1420813"/>
            <a:ext cx="3170237" cy="479425"/>
          </a:xfrm>
          <a:prstGeom prst="rect">
            <a:avLst/>
          </a:prstGeom>
          <a:noFill/>
          <a:ln w="9525">
            <a:noFill/>
            <a:miter lim="800000"/>
            <a:headEnd/>
            <a:tailEnd/>
          </a:ln>
          <a:effectLst/>
        </p:spPr>
        <p:txBody>
          <a:bodyPr vert="horz" wrap="square" lIns="95079" tIns="47540" rIns="95079" bIns="47540" numCol="1" anchor="b" anchorCtr="0" compatLnSpc="1">
            <a:prstTxWarp prst="textNoShape">
              <a:avLst/>
            </a:prstTxWarp>
          </a:bodyPr>
          <a:lstStyle>
            <a:lvl1pPr algn="l" defTabSz="950913">
              <a:defRPr sz="1200" smtClean="0">
                <a:solidFill>
                  <a:schemeClr val="tx1"/>
                </a:solidFill>
                <a:latin typeface="Times New Roman" pitchFamily="18" charset="0"/>
              </a:defRPr>
            </a:lvl1pPr>
          </a:lstStyle>
          <a:p>
            <a:pPr>
              <a:defRPr/>
            </a:pPr>
            <a:endParaRPr lang="en-US"/>
          </a:p>
        </p:txBody>
      </p:sp>
      <p:sp>
        <p:nvSpPr>
          <p:cNvPr id="4103" name="Rectangle 7"/>
          <p:cNvSpPr>
            <a:spLocks noGrp="1" noChangeArrowheads="1"/>
          </p:cNvSpPr>
          <p:nvPr>
            <p:ph type="sldNum" sz="quarter" idx="5"/>
          </p:nvPr>
        </p:nvSpPr>
        <p:spPr bwMode="auto">
          <a:xfrm>
            <a:off x="4144963" y="2051050"/>
            <a:ext cx="3170237" cy="481013"/>
          </a:xfrm>
          <a:prstGeom prst="rect">
            <a:avLst/>
          </a:prstGeom>
          <a:noFill/>
          <a:ln w="9525">
            <a:noFill/>
            <a:miter lim="800000"/>
            <a:headEnd/>
            <a:tailEnd/>
          </a:ln>
          <a:effectLst/>
        </p:spPr>
        <p:txBody>
          <a:bodyPr vert="horz" wrap="square" lIns="95079" tIns="47540" rIns="95079" bIns="47540" numCol="1" anchor="b" anchorCtr="0" compatLnSpc="1">
            <a:prstTxWarp prst="textNoShape">
              <a:avLst/>
            </a:prstTxWarp>
          </a:bodyPr>
          <a:lstStyle>
            <a:lvl1pPr algn="r" defTabSz="950913">
              <a:defRPr sz="1200">
                <a:solidFill>
                  <a:schemeClr val="tx1"/>
                </a:solidFill>
                <a:latin typeface="Times New Roman" panose="02020603050405020304" pitchFamily="18" charset="0"/>
              </a:defRPr>
            </a:lvl1pPr>
          </a:lstStyle>
          <a:p>
            <a:fld id="{98CB9906-1C95-45EE-92C4-8B1B1AB13FB4}" type="slidenum">
              <a:rPr lang="en-US" altLang="en-US"/>
              <a:pPr/>
              <a:t>‹#›</a:t>
            </a:fld>
            <a:endParaRPr lang="en-US" altLang="en-US"/>
          </a:p>
        </p:txBody>
      </p:sp>
    </p:spTree>
    <p:extLst>
      <p:ext uri="{BB962C8B-B14F-4D97-AF65-F5344CB8AC3E}">
        <p14:creationId xmlns:p14="http://schemas.microsoft.com/office/powerpoint/2010/main" val="350070506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0913" eaLnBrk="0" hangingPunct="0">
              <a:defRPr sz="4400">
                <a:solidFill>
                  <a:schemeClr val="bg2"/>
                </a:solidFill>
                <a:latin typeface="Tahoma" panose="020B0604030504040204" pitchFamily="34" charset="0"/>
                <a:ea typeface="宋体" panose="02010600030101010101" pitchFamily="2" charset="-122"/>
              </a:defRPr>
            </a:lvl1pPr>
            <a:lvl2pPr marL="742950" indent="-285750" defTabSz="950913" eaLnBrk="0" hangingPunct="0">
              <a:defRPr sz="4400">
                <a:solidFill>
                  <a:schemeClr val="bg2"/>
                </a:solidFill>
                <a:latin typeface="Tahoma" panose="020B0604030504040204" pitchFamily="34" charset="0"/>
                <a:ea typeface="宋体" panose="02010600030101010101" pitchFamily="2" charset="-122"/>
              </a:defRPr>
            </a:lvl2pPr>
            <a:lvl3pPr marL="1143000" indent="-228600" defTabSz="950913" eaLnBrk="0" hangingPunct="0">
              <a:defRPr sz="4400">
                <a:solidFill>
                  <a:schemeClr val="bg2"/>
                </a:solidFill>
                <a:latin typeface="Tahoma" panose="020B0604030504040204" pitchFamily="34" charset="0"/>
                <a:ea typeface="宋体" panose="02010600030101010101" pitchFamily="2" charset="-122"/>
              </a:defRPr>
            </a:lvl3pPr>
            <a:lvl4pPr marL="1600200" indent="-228600" defTabSz="950913" eaLnBrk="0" hangingPunct="0">
              <a:defRPr sz="4400">
                <a:solidFill>
                  <a:schemeClr val="bg2"/>
                </a:solidFill>
                <a:latin typeface="Tahoma" panose="020B0604030504040204" pitchFamily="34" charset="0"/>
                <a:ea typeface="宋体" panose="02010600030101010101" pitchFamily="2" charset="-122"/>
              </a:defRPr>
            </a:lvl4pPr>
            <a:lvl5pPr marL="2057400" indent="-228600" defTabSz="950913" eaLnBrk="0" hangingPunct="0">
              <a:defRPr sz="4400">
                <a:solidFill>
                  <a:schemeClr val="bg2"/>
                </a:solidFill>
                <a:latin typeface="Tahoma" panose="020B0604030504040204" pitchFamily="34" charset="0"/>
                <a:ea typeface="宋体" panose="02010600030101010101" pitchFamily="2" charset="-122"/>
              </a:defRPr>
            </a:lvl5pPr>
            <a:lvl6pPr marL="2514600" indent="-228600" algn="ctr" defTabSz="950913" eaLnBrk="0" fontAlgn="base" hangingPunct="0">
              <a:spcBef>
                <a:spcPct val="0"/>
              </a:spcBef>
              <a:spcAft>
                <a:spcPct val="0"/>
              </a:spcAft>
              <a:defRPr sz="4400">
                <a:solidFill>
                  <a:schemeClr val="bg2"/>
                </a:solidFill>
                <a:latin typeface="Tahoma" panose="020B0604030504040204" pitchFamily="34" charset="0"/>
                <a:ea typeface="宋体" panose="02010600030101010101" pitchFamily="2" charset="-122"/>
              </a:defRPr>
            </a:lvl6pPr>
            <a:lvl7pPr marL="2971800" indent="-228600" algn="ctr" defTabSz="950913" eaLnBrk="0" fontAlgn="base" hangingPunct="0">
              <a:spcBef>
                <a:spcPct val="0"/>
              </a:spcBef>
              <a:spcAft>
                <a:spcPct val="0"/>
              </a:spcAft>
              <a:defRPr sz="4400">
                <a:solidFill>
                  <a:schemeClr val="bg2"/>
                </a:solidFill>
                <a:latin typeface="Tahoma" panose="020B0604030504040204" pitchFamily="34" charset="0"/>
                <a:ea typeface="宋体" panose="02010600030101010101" pitchFamily="2" charset="-122"/>
              </a:defRPr>
            </a:lvl7pPr>
            <a:lvl8pPr marL="3429000" indent="-228600" algn="ctr" defTabSz="950913" eaLnBrk="0" fontAlgn="base" hangingPunct="0">
              <a:spcBef>
                <a:spcPct val="0"/>
              </a:spcBef>
              <a:spcAft>
                <a:spcPct val="0"/>
              </a:spcAft>
              <a:defRPr sz="4400">
                <a:solidFill>
                  <a:schemeClr val="bg2"/>
                </a:solidFill>
                <a:latin typeface="Tahoma" panose="020B0604030504040204" pitchFamily="34" charset="0"/>
                <a:ea typeface="宋体" panose="02010600030101010101" pitchFamily="2" charset="-122"/>
              </a:defRPr>
            </a:lvl8pPr>
            <a:lvl9pPr marL="3886200" indent="-228600" algn="ctr" defTabSz="950913" eaLnBrk="0" fontAlgn="base" hangingPunct="0">
              <a:spcBef>
                <a:spcPct val="0"/>
              </a:spcBef>
              <a:spcAft>
                <a:spcPct val="0"/>
              </a:spcAft>
              <a:defRPr sz="4400">
                <a:solidFill>
                  <a:schemeClr val="bg2"/>
                </a:solidFill>
                <a:latin typeface="Tahoma" panose="020B0604030504040204" pitchFamily="34" charset="0"/>
                <a:ea typeface="宋体" panose="02010600030101010101" pitchFamily="2" charset="-122"/>
              </a:defRPr>
            </a:lvl9pPr>
          </a:lstStyle>
          <a:p>
            <a:pPr eaLnBrk="1" hangingPunct="1"/>
            <a:fld id="{0A80610C-C3EA-494B-8330-57148D37CC9C}" type="slidenum">
              <a:rPr lang="en-US" altLang="en-US" sz="1200">
                <a:solidFill>
                  <a:schemeClr val="tx1"/>
                </a:solidFill>
                <a:latin typeface="Times New Roman" panose="02020603050405020304" pitchFamily="18" charset="0"/>
              </a:rPr>
              <a:pPr eaLnBrk="1" hangingPunct="1"/>
              <a:t>1</a:t>
            </a:fld>
            <a:endParaRPr lang="en-US" altLang="en-US" sz="1200">
              <a:solidFill>
                <a:schemeClr val="tx1"/>
              </a:solidFill>
              <a:latin typeface="Times New Roman" panose="02020603050405020304" pitchFamily="18" charset="0"/>
            </a:endParaRPr>
          </a:p>
        </p:txBody>
      </p:sp>
      <p:sp>
        <p:nvSpPr>
          <p:cNvPr id="53251" name="Rectangle 2"/>
          <p:cNvSpPr>
            <a:spLocks noGrp="1" noRot="1" noChangeAspect="1" noChangeArrowheads="1" noTextEdit="1"/>
          </p:cNvSpPr>
          <p:nvPr>
            <p:ph type="sldImg"/>
          </p:nvPr>
        </p:nvSpPr>
        <p:spPr>
          <a:ln/>
        </p:spPr>
      </p:sp>
      <p:sp>
        <p:nvSpPr>
          <p:cNvPr id="532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37959236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1D85D26-1946-4A49-9C15-72DCF3AE1B53}" type="slidenum">
              <a:rPr lang="en-US" altLang="en-US"/>
              <a:pPr/>
              <a:t>3</a:t>
            </a:fld>
            <a:endParaRPr lang="en-US" altLang="en-US"/>
          </a:p>
        </p:txBody>
      </p:sp>
      <p:sp>
        <p:nvSpPr>
          <p:cNvPr id="401410" name="Rectangle 2"/>
          <p:cNvSpPr>
            <a:spLocks noGrp="1" noRot="1" noChangeAspect="1" noChangeArrowheads="1" noTextEdit="1"/>
          </p:cNvSpPr>
          <p:nvPr>
            <p:ph type="sldImg"/>
          </p:nvPr>
        </p:nvSpPr>
        <p:spPr>
          <a:ln/>
        </p:spPr>
      </p:sp>
      <p:sp>
        <p:nvSpPr>
          <p:cNvPr id="401411"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6871321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7C2EDA5-1C45-4A1D-AB5E-AAD54CE39F94}" type="slidenum">
              <a:rPr lang="en-US" altLang="en-US"/>
              <a:pPr/>
              <a:t>4</a:t>
            </a:fld>
            <a:endParaRPr lang="en-US" altLang="en-US"/>
          </a:p>
        </p:txBody>
      </p:sp>
      <p:sp>
        <p:nvSpPr>
          <p:cNvPr id="595970" name="Rectangle 2"/>
          <p:cNvSpPr>
            <a:spLocks noGrp="1" noRot="1" noChangeAspect="1" noChangeArrowheads="1" noTextEdit="1"/>
          </p:cNvSpPr>
          <p:nvPr>
            <p:ph type="sldImg"/>
          </p:nvPr>
        </p:nvSpPr>
        <p:spPr>
          <a:ln/>
        </p:spPr>
      </p:sp>
      <p:sp>
        <p:nvSpPr>
          <p:cNvPr id="595971"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4044954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0913">
              <a:defRPr i="1">
                <a:solidFill>
                  <a:schemeClr val="bg2"/>
                </a:solidFill>
                <a:latin typeface="Times New Roman" panose="02020603050405020304" pitchFamily="18" charset="0"/>
              </a:defRPr>
            </a:lvl1pPr>
            <a:lvl2pPr marL="742950" indent="-285750" defTabSz="950913">
              <a:defRPr i="1">
                <a:solidFill>
                  <a:schemeClr val="bg2"/>
                </a:solidFill>
                <a:latin typeface="Times New Roman" panose="02020603050405020304" pitchFamily="18" charset="0"/>
              </a:defRPr>
            </a:lvl2pPr>
            <a:lvl3pPr marL="1143000" indent="-228600" defTabSz="950913">
              <a:defRPr i="1">
                <a:solidFill>
                  <a:schemeClr val="bg2"/>
                </a:solidFill>
                <a:latin typeface="Times New Roman" panose="02020603050405020304" pitchFamily="18" charset="0"/>
              </a:defRPr>
            </a:lvl3pPr>
            <a:lvl4pPr marL="1600200" indent="-228600" defTabSz="950913">
              <a:defRPr i="1">
                <a:solidFill>
                  <a:schemeClr val="bg2"/>
                </a:solidFill>
                <a:latin typeface="Times New Roman" panose="02020603050405020304" pitchFamily="18" charset="0"/>
              </a:defRPr>
            </a:lvl4pPr>
            <a:lvl5pPr marL="2057400" indent="-228600" defTabSz="950913">
              <a:defRPr i="1">
                <a:solidFill>
                  <a:schemeClr val="bg2"/>
                </a:solidFill>
                <a:latin typeface="Times New Roman" panose="02020603050405020304" pitchFamily="18" charset="0"/>
              </a:defRPr>
            </a:lvl5pPr>
            <a:lvl6pPr marL="2514600" indent="-228600" algn="ctr" defTabSz="950913" eaLnBrk="0" fontAlgn="base" hangingPunct="0">
              <a:spcBef>
                <a:spcPct val="0"/>
              </a:spcBef>
              <a:spcAft>
                <a:spcPct val="0"/>
              </a:spcAft>
              <a:defRPr i="1">
                <a:solidFill>
                  <a:schemeClr val="bg2"/>
                </a:solidFill>
                <a:latin typeface="Times New Roman" panose="02020603050405020304" pitchFamily="18" charset="0"/>
              </a:defRPr>
            </a:lvl6pPr>
            <a:lvl7pPr marL="2971800" indent="-228600" algn="ctr" defTabSz="950913" eaLnBrk="0" fontAlgn="base" hangingPunct="0">
              <a:spcBef>
                <a:spcPct val="0"/>
              </a:spcBef>
              <a:spcAft>
                <a:spcPct val="0"/>
              </a:spcAft>
              <a:defRPr i="1">
                <a:solidFill>
                  <a:schemeClr val="bg2"/>
                </a:solidFill>
                <a:latin typeface="Times New Roman" panose="02020603050405020304" pitchFamily="18" charset="0"/>
              </a:defRPr>
            </a:lvl7pPr>
            <a:lvl8pPr marL="3429000" indent="-228600" algn="ctr" defTabSz="950913" eaLnBrk="0" fontAlgn="base" hangingPunct="0">
              <a:spcBef>
                <a:spcPct val="0"/>
              </a:spcBef>
              <a:spcAft>
                <a:spcPct val="0"/>
              </a:spcAft>
              <a:defRPr i="1">
                <a:solidFill>
                  <a:schemeClr val="bg2"/>
                </a:solidFill>
                <a:latin typeface="Times New Roman" panose="02020603050405020304" pitchFamily="18" charset="0"/>
              </a:defRPr>
            </a:lvl8pPr>
            <a:lvl9pPr marL="3886200" indent="-228600" algn="ctr" defTabSz="950913" eaLnBrk="0" fontAlgn="base" hangingPunct="0">
              <a:spcBef>
                <a:spcPct val="0"/>
              </a:spcBef>
              <a:spcAft>
                <a:spcPct val="0"/>
              </a:spcAft>
              <a:defRPr i="1">
                <a:solidFill>
                  <a:schemeClr val="bg2"/>
                </a:solidFill>
                <a:latin typeface="Times New Roman" panose="02020603050405020304" pitchFamily="18" charset="0"/>
              </a:defRPr>
            </a:lvl9pPr>
          </a:lstStyle>
          <a:p>
            <a:pPr marL="0" marR="0" lvl="0" indent="0" algn="r" defTabSz="950913" rtl="0" eaLnBrk="1" fontAlgn="base" latinLnBrk="0" hangingPunct="1">
              <a:lnSpc>
                <a:spcPct val="100000"/>
              </a:lnSpc>
              <a:spcBef>
                <a:spcPct val="0"/>
              </a:spcBef>
              <a:spcAft>
                <a:spcPct val="0"/>
              </a:spcAft>
              <a:buClrTx/>
              <a:buSzTx/>
              <a:buFontTx/>
              <a:buNone/>
              <a:tabLst/>
              <a:defRPr/>
            </a:pPr>
            <a:fld id="{9DDAC565-9696-4EB5-9129-8FC1FA565B07}"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mn-cs"/>
              </a:rPr>
              <a:pPr marL="0" marR="0" lvl="0" indent="0" algn="r" defTabSz="950913" rtl="0" eaLnBrk="1" fontAlgn="base" latinLnBrk="0" hangingPunct="1">
                <a:lnSpc>
                  <a:spcPct val="100000"/>
                </a:lnSpc>
                <a:spcBef>
                  <a:spcPct val="0"/>
                </a:spcBef>
                <a:spcAft>
                  <a:spcPct val="0"/>
                </a:spcAft>
                <a:buClrTx/>
                <a:buSzTx/>
                <a:buFontTx/>
                <a:buNone/>
                <a:tabLst/>
                <a:defRPr/>
              </a:pPr>
              <a:t>6</a:t>
            </a:fld>
            <a:endPar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mn-cs"/>
            </a:endParaRPr>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26710911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0913" eaLnBrk="0" hangingPunct="0">
              <a:defRPr sz="4400">
                <a:solidFill>
                  <a:schemeClr val="bg2"/>
                </a:solidFill>
                <a:latin typeface="Tahoma" panose="020B0604030504040204" pitchFamily="34" charset="0"/>
                <a:ea typeface="宋体" panose="02010600030101010101" pitchFamily="2" charset="-122"/>
              </a:defRPr>
            </a:lvl1pPr>
            <a:lvl2pPr marL="742950" indent="-285750" defTabSz="950913" eaLnBrk="0" hangingPunct="0">
              <a:defRPr sz="4400">
                <a:solidFill>
                  <a:schemeClr val="bg2"/>
                </a:solidFill>
                <a:latin typeface="Tahoma" panose="020B0604030504040204" pitchFamily="34" charset="0"/>
                <a:ea typeface="宋体" panose="02010600030101010101" pitchFamily="2" charset="-122"/>
              </a:defRPr>
            </a:lvl2pPr>
            <a:lvl3pPr marL="1143000" indent="-228600" defTabSz="950913" eaLnBrk="0" hangingPunct="0">
              <a:defRPr sz="4400">
                <a:solidFill>
                  <a:schemeClr val="bg2"/>
                </a:solidFill>
                <a:latin typeface="Tahoma" panose="020B0604030504040204" pitchFamily="34" charset="0"/>
                <a:ea typeface="宋体" panose="02010600030101010101" pitchFamily="2" charset="-122"/>
              </a:defRPr>
            </a:lvl3pPr>
            <a:lvl4pPr marL="1600200" indent="-228600" defTabSz="950913" eaLnBrk="0" hangingPunct="0">
              <a:defRPr sz="4400">
                <a:solidFill>
                  <a:schemeClr val="bg2"/>
                </a:solidFill>
                <a:latin typeface="Tahoma" panose="020B0604030504040204" pitchFamily="34" charset="0"/>
                <a:ea typeface="宋体" panose="02010600030101010101" pitchFamily="2" charset="-122"/>
              </a:defRPr>
            </a:lvl4pPr>
            <a:lvl5pPr marL="2057400" indent="-228600" defTabSz="950913" eaLnBrk="0" hangingPunct="0">
              <a:defRPr sz="4400">
                <a:solidFill>
                  <a:schemeClr val="bg2"/>
                </a:solidFill>
                <a:latin typeface="Tahoma" panose="020B0604030504040204" pitchFamily="34" charset="0"/>
                <a:ea typeface="宋体" panose="02010600030101010101" pitchFamily="2" charset="-122"/>
              </a:defRPr>
            </a:lvl5pPr>
            <a:lvl6pPr marL="2514600" indent="-228600" algn="ctr" defTabSz="950913" eaLnBrk="0" fontAlgn="base" hangingPunct="0">
              <a:spcBef>
                <a:spcPct val="0"/>
              </a:spcBef>
              <a:spcAft>
                <a:spcPct val="0"/>
              </a:spcAft>
              <a:defRPr sz="4400">
                <a:solidFill>
                  <a:schemeClr val="bg2"/>
                </a:solidFill>
                <a:latin typeface="Tahoma" panose="020B0604030504040204" pitchFamily="34" charset="0"/>
                <a:ea typeface="宋体" panose="02010600030101010101" pitchFamily="2" charset="-122"/>
              </a:defRPr>
            </a:lvl6pPr>
            <a:lvl7pPr marL="2971800" indent="-228600" algn="ctr" defTabSz="950913" eaLnBrk="0" fontAlgn="base" hangingPunct="0">
              <a:spcBef>
                <a:spcPct val="0"/>
              </a:spcBef>
              <a:spcAft>
                <a:spcPct val="0"/>
              </a:spcAft>
              <a:defRPr sz="4400">
                <a:solidFill>
                  <a:schemeClr val="bg2"/>
                </a:solidFill>
                <a:latin typeface="Tahoma" panose="020B0604030504040204" pitchFamily="34" charset="0"/>
                <a:ea typeface="宋体" panose="02010600030101010101" pitchFamily="2" charset="-122"/>
              </a:defRPr>
            </a:lvl7pPr>
            <a:lvl8pPr marL="3429000" indent="-228600" algn="ctr" defTabSz="950913" eaLnBrk="0" fontAlgn="base" hangingPunct="0">
              <a:spcBef>
                <a:spcPct val="0"/>
              </a:spcBef>
              <a:spcAft>
                <a:spcPct val="0"/>
              </a:spcAft>
              <a:defRPr sz="4400">
                <a:solidFill>
                  <a:schemeClr val="bg2"/>
                </a:solidFill>
                <a:latin typeface="Tahoma" panose="020B0604030504040204" pitchFamily="34" charset="0"/>
                <a:ea typeface="宋体" panose="02010600030101010101" pitchFamily="2" charset="-122"/>
              </a:defRPr>
            </a:lvl8pPr>
            <a:lvl9pPr marL="3886200" indent="-228600" algn="ctr" defTabSz="950913" eaLnBrk="0" fontAlgn="base" hangingPunct="0">
              <a:spcBef>
                <a:spcPct val="0"/>
              </a:spcBef>
              <a:spcAft>
                <a:spcPct val="0"/>
              </a:spcAft>
              <a:defRPr sz="4400">
                <a:solidFill>
                  <a:schemeClr val="bg2"/>
                </a:solidFill>
                <a:latin typeface="Tahoma" panose="020B0604030504040204" pitchFamily="34" charset="0"/>
                <a:ea typeface="宋体" panose="02010600030101010101" pitchFamily="2" charset="-122"/>
              </a:defRPr>
            </a:lvl9pPr>
          </a:lstStyle>
          <a:p>
            <a:pPr eaLnBrk="1" hangingPunct="1"/>
            <a:fld id="{5CD54818-4771-455C-A003-7BED2D4D0E9C}" type="slidenum">
              <a:rPr lang="en-US" altLang="en-US" sz="1200">
                <a:solidFill>
                  <a:schemeClr val="tx1"/>
                </a:solidFill>
                <a:latin typeface="Times New Roman" panose="02020603050405020304" pitchFamily="18" charset="0"/>
              </a:rPr>
              <a:pPr eaLnBrk="1" hangingPunct="1"/>
              <a:t>7</a:t>
            </a:fld>
            <a:endParaRPr lang="en-US" altLang="en-US" sz="1200">
              <a:solidFill>
                <a:schemeClr val="tx1"/>
              </a:solidFill>
              <a:latin typeface="Times New Roman" panose="02020603050405020304" pitchFamily="18" charset="0"/>
            </a:endParaRPr>
          </a:p>
        </p:txBody>
      </p:sp>
      <p:sp>
        <p:nvSpPr>
          <p:cNvPr id="54275" name="Rectangle 2"/>
          <p:cNvSpPr>
            <a:spLocks noGrp="1" noRot="1" noChangeAspect="1" noChangeArrowheads="1" noTextEdit="1"/>
          </p:cNvSpPr>
          <p:nvPr>
            <p:ph type="sldImg"/>
          </p:nvPr>
        </p:nvSpPr>
        <p:spPr>
          <a:ln/>
        </p:spPr>
      </p:sp>
      <p:sp>
        <p:nvSpPr>
          <p:cNvPr id="542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ea typeface="宋体" panose="02010600030101010101" pitchFamily="2" charset="-122"/>
            </a:endParaRPr>
          </a:p>
        </p:txBody>
      </p:sp>
    </p:spTree>
    <p:extLst>
      <p:ext uri="{BB962C8B-B14F-4D97-AF65-F5344CB8AC3E}">
        <p14:creationId xmlns:p14="http://schemas.microsoft.com/office/powerpoint/2010/main" val="426181312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16" descr="Physics_at_NJIT"/>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6096000"/>
            <a:ext cx="9186863" cy="804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15" descr="sun2"/>
          <p:cNvPicPr>
            <a:picLocks noChangeAspect="1" noChangeArrowheads="1"/>
          </p:cNvPicPr>
          <p:nvPr userDrawn="1"/>
        </p:nvPicPr>
        <p:blipFill>
          <a:blip r:embed="rId3">
            <a:extLst>
              <a:ext uri="{28A0092B-C50C-407E-A947-70E740481C1C}">
                <a14:useLocalDpi xmlns:a14="http://schemas.microsoft.com/office/drawing/2010/main" val="0"/>
              </a:ext>
            </a:extLst>
          </a:blip>
          <a:srcRect r="5904"/>
          <a:stretch>
            <a:fillRect/>
          </a:stretch>
        </p:blipFill>
        <p:spPr bwMode="auto">
          <a:xfrm>
            <a:off x="6727825" y="2190750"/>
            <a:ext cx="2428875" cy="466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64194" name="Rectangle 2"/>
          <p:cNvSpPr>
            <a:spLocks noGrp="1" noChangeArrowheads="1"/>
          </p:cNvSpPr>
          <p:nvPr>
            <p:ph type="ctrTitle" sz="quarter"/>
          </p:nvPr>
        </p:nvSpPr>
        <p:spPr>
          <a:xfrm>
            <a:off x="685800" y="1447800"/>
            <a:ext cx="7772400" cy="1828800"/>
          </a:xfrm>
        </p:spPr>
        <p:txBody>
          <a:bodyPr/>
          <a:lstStyle>
            <a:lvl1pPr>
              <a:defRPr/>
            </a:lvl1pPr>
          </a:lstStyle>
          <a:p>
            <a:r>
              <a:rPr lang="en-US"/>
              <a:t>Click to edit Master title style</a:t>
            </a:r>
          </a:p>
        </p:txBody>
      </p:sp>
      <p:sp>
        <p:nvSpPr>
          <p:cNvPr id="264195" name="Rectangle 3"/>
          <p:cNvSpPr>
            <a:spLocks noGrp="1" noChangeArrowheads="1"/>
          </p:cNvSpPr>
          <p:nvPr>
            <p:ph type="subTitle" sz="quarter" idx="1"/>
          </p:nvPr>
        </p:nvSpPr>
        <p:spPr>
          <a:xfrm>
            <a:off x="685800" y="3657600"/>
            <a:ext cx="6400800" cy="1600200"/>
          </a:xfrm>
        </p:spPr>
        <p:txBody>
          <a:bodyPr/>
          <a:lstStyle>
            <a:lvl1pPr marL="0" indent="0" algn="ctr">
              <a:buFont typeface="Wingdings" pitchFamily="2" charset="2"/>
              <a:buNone/>
              <a:defRPr/>
            </a:lvl1pPr>
          </a:lstStyle>
          <a:p>
            <a:r>
              <a:rPr lang="en-US"/>
              <a:t>Click to edit Master subtitle style</a:t>
            </a:r>
          </a:p>
        </p:txBody>
      </p:sp>
    </p:spTree>
    <p:extLst>
      <p:ext uri="{BB962C8B-B14F-4D97-AF65-F5344CB8AC3E}">
        <p14:creationId xmlns:p14="http://schemas.microsoft.com/office/powerpoint/2010/main" val="1917321334"/>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September 25, 2018</a:t>
            </a:r>
            <a:endParaRPr lang="en-US" altLang="zh-CN"/>
          </a:p>
        </p:txBody>
      </p:sp>
    </p:spTree>
    <p:extLst>
      <p:ext uri="{BB962C8B-B14F-4D97-AF65-F5344CB8AC3E}">
        <p14:creationId xmlns:p14="http://schemas.microsoft.com/office/powerpoint/2010/main" val="2762972041"/>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381000"/>
            <a:ext cx="2057400" cy="5715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381000"/>
            <a:ext cx="6019800" cy="5715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September 25, 2018</a:t>
            </a:r>
            <a:endParaRPr lang="en-US" altLang="zh-CN"/>
          </a:p>
        </p:txBody>
      </p:sp>
    </p:spTree>
    <p:extLst>
      <p:ext uri="{BB962C8B-B14F-4D97-AF65-F5344CB8AC3E}">
        <p14:creationId xmlns:p14="http://schemas.microsoft.com/office/powerpoint/2010/main" val="2651153008"/>
      </p:ext>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9144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447800"/>
            <a:ext cx="4038600" cy="464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447800"/>
            <a:ext cx="4038600" cy="22479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848100"/>
            <a:ext cx="4038600" cy="22479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4"/>
          <p:cNvSpPr>
            <a:spLocks noGrp="1" noChangeArrowheads="1"/>
          </p:cNvSpPr>
          <p:nvPr>
            <p:ph type="dt" sz="half" idx="10"/>
          </p:nvPr>
        </p:nvSpPr>
        <p:spPr>
          <a:ln/>
        </p:spPr>
        <p:txBody>
          <a:bodyPr/>
          <a:lstStyle>
            <a:lvl1pPr>
              <a:defRPr/>
            </a:lvl1pPr>
          </a:lstStyle>
          <a:p>
            <a:pPr>
              <a:defRPr/>
            </a:pPr>
            <a:r>
              <a:rPr lang="en-US" smtClean="0"/>
              <a:t>September 25, 2018</a:t>
            </a:r>
            <a:endParaRPr lang="en-US" altLang="zh-CN"/>
          </a:p>
        </p:txBody>
      </p:sp>
    </p:spTree>
    <p:extLst>
      <p:ext uri="{BB962C8B-B14F-4D97-AF65-F5344CB8AC3E}">
        <p14:creationId xmlns:p14="http://schemas.microsoft.com/office/powerpoint/2010/main" val="3029418208"/>
      </p:ext>
    </p:extLst>
  </p:cSld>
  <p:clrMapOvr>
    <a:masterClrMapping/>
  </p:clrMapOvr>
  <p:transition/>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9144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447800"/>
            <a:ext cx="4038600" cy="464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447800"/>
            <a:ext cx="4038600" cy="464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September 25, 2018</a:t>
            </a:r>
            <a:endParaRPr lang="en-US" altLang="zh-CN"/>
          </a:p>
        </p:txBody>
      </p:sp>
    </p:spTree>
    <p:extLst>
      <p:ext uri="{BB962C8B-B14F-4D97-AF65-F5344CB8AC3E}">
        <p14:creationId xmlns:p14="http://schemas.microsoft.com/office/powerpoint/2010/main" val="3174811664"/>
      </p:ext>
    </p:extLst>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9144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447800"/>
            <a:ext cx="8229600" cy="4648200"/>
          </a:xfrm>
        </p:spPr>
        <p:txBody>
          <a:bodyPr/>
          <a:lstStyle/>
          <a:p>
            <a:pPr lvl="0"/>
            <a:endParaRPr lang="en-US" noProof="0" smtClean="0"/>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September 25, 2018</a:t>
            </a:r>
            <a:endParaRPr lang="en-US" altLang="zh-CN"/>
          </a:p>
        </p:txBody>
      </p:sp>
    </p:spTree>
    <p:extLst>
      <p:ext uri="{BB962C8B-B14F-4D97-AF65-F5344CB8AC3E}">
        <p14:creationId xmlns:p14="http://schemas.microsoft.com/office/powerpoint/2010/main" val="3029766889"/>
      </p:ext>
    </p:extLst>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AndTx" preserve="1">
  <p:cSld name="Title, 2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914400"/>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457200" y="1447800"/>
            <a:ext cx="4038600" cy="22479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57200" y="3848100"/>
            <a:ext cx="4038600" cy="22479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half" idx="3"/>
          </p:nvPr>
        </p:nvSpPr>
        <p:spPr>
          <a:xfrm>
            <a:off x="4648200" y="1447800"/>
            <a:ext cx="4038600" cy="464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4"/>
          <p:cNvSpPr>
            <a:spLocks noGrp="1" noChangeArrowheads="1"/>
          </p:cNvSpPr>
          <p:nvPr>
            <p:ph type="dt" sz="half" idx="10"/>
          </p:nvPr>
        </p:nvSpPr>
        <p:spPr>
          <a:ln/>
        </p:spPr>
        <p:txBody>
          <a:bodyPr/>
          <a:lstStyle>
            <a:lvl1pPr>
              <a:defRPr/>
            </a:lvl1pPr>
          </a:lstStyle>
          <a:p>
            <a:pPr>
              <a:defRPr/>
            </a:pPr>
            <a:r>
              <a:rPr lang="en-US" smtClean="0"/>
              <a:t>September 25, 2018</a:t>
            </a:r>
            <a:endParaRPr lang="en-US" altLang="zh-CN"/>
          </a:p>
        </p:txBody>
      </p:sp>
    </p:spTree>
    <p:extLst>
      <p:ext uri="{BB962C8B-B14F-4D97-AF65-F5344CB8AC3E}">
        <p14:creationId xmlns:p14="http://schemas.microsoft.com/office/powerpoint/2010/main" val="1765434397"/>
      </p:ext>
    </p:extLst>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objAndTx" preserve="1">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9144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447800"/>
            <a:ext cx="4038600" cy="464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648200" y="1447800"/>
            <a:ext cx="4038600" cy="464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September 25, 2018</a:t>
            </a:r>
            <a:endParaRPr lang="en-US" altLang="zh-CN"/>
          </a:p>
        </p:txBody>
      </p:sp>
    </p:spTree>
    <p:extLst>
      <p:ext uri="{BB962C8B-B14F-4D97-AF65-F5344CB8AC3E}">
        <p14:creationId xmlns:p14="http://schemas.microsoft.com/office/powerpoint/2010/main" val="1269536777"/>
      </p:ext>
    </p:extLst>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9144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447800"/>
            <a:ext cx="4038600" cy="464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648200" y="1447800"/>
            <a:ext cx="4038600" cy="4648200"/>
          </a:xfrm>
        </p:spPr>
        <p:txBody>
          <a:bodyPr/>
          <a:lstStyle/>
          <a:p>
            <a:pPr lvl="0"/>
            <a:endParaRPr lang="en-US" noProof="0" smtClean="0"/>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September 25, 2018</a:t>
            </a:r>
            <a:endParaRPr lang="en-US" altLang="zh-CN"/>
          </a:p>
        </p:txBody>
      </p:sp>
    </p:spTree>
    <p:extLst>
      <p:ext uri="{BB962C8B-B14F-4D97-AF65-F5344CB8AC3E}">
        <p14:creationId xmlns:p14="http://schemas.microsoft.com/office/powerpoint/2010/main" val="2281495196"/>
      </p:ext>
    </p:extLst>
  </p:cSld>
  <p:clrMapOvr>
    <a:masterClrMapping/>
  </p:clrMapOv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16" descr="Physics_at_NJIT"/>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6096000"/>
            <a:ext cx="9186863" cy="804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15" descr="sun2"/>
          <p:cNvPicPr>
            <a:picLocks noChangeAspect="1" noChangeArrowheads="1"/>
          </p:cNvPicPr>
          <p:nvPr userDrawn="1"/>
        </p:nvPicPr>
        <p:blipFill>
          <a:blip r:embed="rId3">
            <a:extLst>
              <a:ext uri="{28A0092B-C50C-407E-A947-70E740481C1C}">
                <a14:useLocalDpi xmlns:a14="http://schemas.microsoft.com/office/drawing/2010/main" val="0"/>
              </a:ext>
            </a:extLst>
          </a:blip>
          <a:srcRect r="5904"/>
          <a:stretch>
            <a:fillRect/>
          </a:stretch>
        </p:blipFill>
        <p:spPr bwMode="auto">
          <a:xfrm>
            <a:off x="6727825" y="2190750"/>
            <a:ext cx="2428875" cy="466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64194" name="Rectangle 2"/>
          <p:cNvSpPr>
            <a:spLocks noGrp="1" noChangeArrowheads="1"/>
          </p:cNvSpPr>
          <p:nvPr>
            <p:ph type="ctrTitle" sz="quarter"/>
          </p:nvPr>
        </p:nvSpPr>
        <p:spPr>
          <a:xfrm>
            <a:off x="685800" y="1447800"/>
            <a:ext cx="7772400" cy="1828800"/>
          </a:xfrm>
        </p:spPr>
        <p:txBody>
          <a:bodyPr/>
          <a:lstStyle>
            <a:lvl1pPr>
              <a:defRPr/>
            </a:lvl1pPr>
          </a:lstStyle>
          <a:p>
            <a:r>
              <a:rPr lang="en-US"/>
              <a:t>Click to edit Master title style</a:t>
            </a:r>
          </a:p>
        </p:txBody>
      </p:sp>
      <p:sp>
        <p:nvSpPr>
          <p:cNvPr id="264195" name="Rectangle 3"/>
          <p:cNvSpPr>
            <a:spLocks noGrp="1" noChangeArrowheads="1"/>
          </p:cNvSpPr>
          <p:nvPr>
            <p:ph type="subTitle" sz="quarter" idx="1"/>
          </p:nvPr>
        </p:nvSpPr>
        <p:spPr>
          <a:xfrm>
            <a:off x="685800" y="3657600"/>
            <a:ext cx="6400800" cy="1600200"/>
          </a:xfrm>
        </p:spPr>
        <p:txBody>
          <a:bodyPr/>
          <a:lstStyle>
            <a:lvl1pPr marL="0" indent="0" algn="ctr">
              <a:buFont typeface="Wingdings" pitchFamily="2" charset="2"/>
              <a:buNone/>
              <a:defRPr/>
            </a:lvl1pPr>
          </a:lstStyle>
          <a:p>
            <a:r>
              <a:rPr lang="en-US"/>
              <a:t>Click to edit Master subtitle style</a:t>
            </a:r>
          </a:p>
        </p:txBody>
      </p:sp>
    </p:spTree>
    <p:extLst>
      <p:ext uri="{BB962C8B-B14F-4D97-AF65-F5344CB8AC3E}">
        <p14:creationId xmlns:p14="http://schemas.microsoft.com/office/powerpoint/2010/main" val="3142934558"/>
      </p:ext>
    </p:extLst>
  </p:cSld>
  <p:clrMapOvr>
    <a:masterClrMapping/>
  </p:clrMapOv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September 25, 2018</a:t>
            </a:r>
            <a:endParaRPr lang="en-US"/>
          </a:p>
        </p:txBody>
      </p:sp>
    </p:spTree>
    <p:extLst>
      <p:ext uri="{BB962C8B-B14F-4D97-AF65-F5344CB8AC3E}">
        <p14:creationId xmlns:p14="http://schemas.microsoft.com/office/powerpoint/2010/main" val="2978095090"/>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September 25, 2018</a:t>
            </a:r>
            <a:endParaRPr lang="en-US" altLang="zh-CN"/>
          </a:p>
        </p:txBody>
      </p:sp>
    </p:spTree>
    <p:extLst>
      <p:ext uri="{BB962C8B-B14F-4D97-AF65-F5344CB8AC3E}">
        <p14:creationId xmlns:p14="http://schemas.microsoft.com/office/powerpoint/2010/main" val="790008523"/>
      </p:ext>
    </p:extLst>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September 25, 2018</a:t>
            </a:r>
            <a:endParaRPr lang="en-US"/>
          </a:p>
        </p:txBody>
      </p:sp>
    </p:spTree>
    <p:extLst>
      <p:ext uri="{BB962C8B-B14F-4D97-AF65-F5344CB8AC3E}">
        <p14:creationId xmlns:p14="http://schemas.microsoft.com/office/powerpoint/2010/main" val="3005880452"/>
      </p:ext>
    </p:extLst>
  </p:cSld>
  <p:clrMapOvr>
    <a:masterClrMapping/>
  </p:clrMapOv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447800"/>
            <a:ext cx="40386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447800"/>
            <a:ext cx="40386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September 25, 2018</a:t>
            </a:r>
            <a:endParaRPr lang="en-US"/>
          </a:p>
        </p:txBody>
      </p:sp>
    </p:spTree>
    <p:extLst>
      <p:ext uri="{BB962C8B-B14F-4D97-AF65-F5344CB8AC3E}">
        <p14:creationId xmlns:p14="http://schemas.microsoft.com/office/powerpoint/2010/main" val="3666250305"/>
      </p:ext>
    </p:extLst>
  </p:cSld>
  <p:clrMapOvr>
    <a:masterClrMapping/>
  </p:clrMapOv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September 25, 2018</a:t>
            </a:r>
            <a:endParaRPr lang="en-US"/>
          </a:p>
        </p:txBody>
      </p:sp>
    </p:spTree>
    <p:extLst>
      <p:ext uri="{BB962C8B-B14F-4D97-AF65-F5344CB8AC3E}">
        <p14:creationId xmlns:p14="http://schemas.microsoft.com/office/powerpoint/2010/main" val="4064859740"/>
      </p:ext>
    </p:extLst>
  </p:cSld>
  <p:clrMapOvr>
    <a:masterClrMapping/>
  </p:clrMapOvr>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September 25, 2018</a:t>
            </a:r>
            <a:endParaRPr lang="en-US"/>
          </a:p>
        </p:txBody>
      </p:sp>
    </p:spTree>
    <p:extLst>
      <p:ext uri="{BB962C8B-B14F-4D97-AF65-F5344CB8AC3E}">
        <p14:creationId xmlns:p14="http://schemas.microsoft.com/office/powerpoint/2010/main" val="950687899"/>
      </p:ext>
    </p:extLst>
  </p:cSld>
  <p:clrMapOvr>
    <a:masterClrMapping/>
  </p:clrMapOvr>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September 25, 2018</a:t>
            </a:r>
            <a:endParaRPr lang="en-US"/>
          </a:p>
        </p:txBody>
      </p:sp>
    </p:spTree>
    <p:extLst>
      <p:ext uri="{BB962C8B-B14F-4D97-AF65-F5344CB8AC3E}">
        <p14:creationId xmlns:p14="http://schemas.microsoft.com/office/powerpoint/2010/main" val="766171683"/>
      </p:ext>
    </p:extLst>
  </p:cSld>
  <p:clrMapOvr>
    <a:masterClrMapping/>
  </p:clrMapOvr>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September 25, 2018</a:t>
            </a:r>
            <a:endParaRPr lang="en-US"/>
          </a:p>
        </p:txBody>
      </p:sp>
    </p:spTree>
    <p:extLst>
      <p:ext uri="{BB962C8B-B14F-4D97-AF65-F5344CB8AC3E}">
        <p14:creationId xmlns:p14="http://schemas.microsoft.com/office/powerpoint/2010/main" val="2015746216"/>
      </p:ext>
    </p:extLst>
  </p:cSld>
  <p:clrMapOvr>
    <a:masterClrMapping/>
  </p:clrMapOvr>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September 25, 2018</a:t>
            </a:r>
            <a:endParaRPr lang="en-US"/>
          </a:p>
        </p:txBody>
      </p:sp>
    </p:spTree>
    <p:extLst>
      <p:ext uri="{BB962C8B-B14F-4D97-AF65-F5344CB8AC3E}">
        <p14:creationId xmlns:p14="http://schemas.microsoft.com/office/powerpoint/2010/main" val="734169482"/>
      </p:ext>
    </p:extLst>
  </p:cSld>
  <p:clrMapOvr>
    <a:masterClrMapping/>
  </p:clrMapOvr>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September 25, 2018</a:t>
            </a:r>
            <a:endParaRPr lang="en-US"/>
          </a:p>
        </p:txBody>
      </p:sp>
    </p:spTree>
    <p:extLst>
      <p:ext uri="{BB962C8B-B14F-4D97-AF65-F5344CB8AC3E}">
        <p14:creationId xmlns:p14="http://schemas.microsoft.com/office/powerpoint/2010/main" val="888940496"/>
      </p:ext>
    </p:extLst>
  </p:cSld>
  <p:clrMapOvr>
    <a:masterClrMapping/>
  </p:clrMapOvr>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381000"/>
            <a:ext cx="2057400" cy="5715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381000"/>
            <a:ext cx="6019800" cy="5715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September 25, 2018</a:t>
            </a:r>
            <a:endParaRPr lang="en-US"/>
          </a:p>
        </p:txBody>
      </p:sp>
    </p:spTree>
    <p:extLst>
      <p:ext uri="{BB962C8B-B14F-4D97-AF65-F5344CB8AC3E}">
        <p14:creationId xmlns:p14="http://schemas.microsoft.com/office/powerpoint/2010/main" val="1870024690"/>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September 25, 2018</a:t>
            </a:r>
            <a:endParaRPr lang="en-US" altLang="zh-CN"/>
          </a:p>
        </p:txBody>
      </p:sp>
    </p:spTree>
    <p:extLst>
      <p:ext uri="{BB962C8B-B14F-4D97-AF65-F5344CB8AC3E}">
        <p14:creationId xmlns:p14="http://schemas.microsoft.com/office/powerpoint/2010/main" val="2820090366"/>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447800"/>
            <a:ext cx="40386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447800"/>
            <a:ext cx="40386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September 25, 2018</a:t>
            </a:r>
            <a:endParaRPr lang="en-US" altLang="zh-CN"/>
          </a:p>
        </p:txBody>
      </p:sp>
    </p:spTree>
    <p:extLst>
      <p:ext uri="{BB962C8B-B14F-4D97-AF65-F5344CB8AC3E}">
        <p14:creationId xmlns:p14="http://schemas.microsoft.com/office/powerpoint/2010/main" val="2774126553"/>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September 25, 2018</a:t>
            </a:r>
            <a:endParaRPr lang="en-US" altLang="zh-CN"/>
          </a:p>
        </p:txBody>
      </p:sp>
    </p:spTree>
    <p:extLst>
      <p:ext uri="{BB962C8B-B14F-4D97-AF65-F5344CB8AC3E}">
        <p14:creationId xmlns:p14="http://schemas.microsoft.com/office/powerpoint/2010/main" val="3162768652"/>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September 25, 2018</a:t>
            </a:r>
            <a:endParaRPr lang="en-US" altLang="zh-CN"/>
          </a:p>
        </p:txBody>
      </p:sp>
    </p:spTree>
    <p:extLst>
      <p:ext uri="{BB962C8B-B14F-4D97-AF65-F5344CB8AC3E}">
        <p14:creationId xmlns:p14="http://schemas.microsoft.com/office/powerpoint/2010/main" val="2294205395"/>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September 25, 2018</a:t>
            </a:r>
            <a:endParaRPr lang="en-US" altLang="zh-CN"/>
          </a:p>
        </p:txBody>
      </p:sp>
    </p:spTree>
    <p:extLst>
      <p:ext uri="{BB962C8B-B14F-4D97-AF65-F5344CB8AC3E}">
        <p14:creationId xmlns:p14="http://schemas.microsoft.com/office/powerpoint/2010/main" val="3802198854"/>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September 25, 2018</a:t>
            </a:r>
            <a:endParaRPr lang="en-US" altLang="zh-CN"/>
          </a:p>
        </p:txBody>
      </p:sp>
    </p:spTree>
    <p:extLst>
      <p:ext uri="{BB962C8B-B14F-4D97-AF65-F5344CB8AC3E}">
        <p14:creationId xmlns:p14="http://schemas.microsoft.com/office/powerpoint/2010/main" val="3464714211"/>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September 25, 2018</a:t>
            </a:r>
            <a:endParaRPr lang="en-US" altLang="zh-CN"/>
          </a:p>
        </p:txBody>
      </p:sp>
    </p:spTree>
    <p:extLst>
      <p:ext uri="{BB962C8B-B14F-4D97-AF65-F5344CB8AC3E}">
        <p14:creationId xmlns:p14="http://schemas.microsoft.com/office/powerpoint/2010/main" val="1833481773"/>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5.xml"/><Relationship Id="rId13" Type="http://schemas.openxmlformats.org/officeDocument/2006/relationships/image" Target="../media/image1.png"/><Relationship Id="rId3" Type="http://schemas.openxmlformats.org/officeDocument/2006/relationships/slideLayout" Target="../slideLayouts/slideLayout20.xml"/><Relationship Id="rId7" Type="http://schemas.openxmlformats.org/officeDocument/2006/relationships/slideLayout" Target="../slideLayouts/slideLayout24.xml"/><Relationship Id="rId12" Type="http://schemas.openxmlformats.org/officeDocument/2006/relationships/theme" Target="../theme/theme2.xml"/><Relationship Id="rId2" Type="http://schemas.openxmlformats.org/officeDocument/2006/relationships/slideLayout" Target="../slideLayouts/slideLayout19.xml"/><Relationship Id="rId1" Type="http://schemas.openxmlformats.org/officeDocument/2006/relationships/slideLayout" Target="../slideLayouts/slideLayout18.xml"/><Relationship Id="rId6" Type="http://schemas.openxmlformats.org/officeDocument/2006/relationships/slideLayout" Target="../slideLayouts/slideLayout23.xml"/><Relationship Id="rId11" Type="http://schemas.openxmlformats.org/officeDocument/2006/relationships/slideLayout" Target="../slideLayouts/slideLayout28.xml"/><Relationship Id="rId5" Type="http://schemas.openxmlformats.org/officeDocument/2006/relationships/slideLayout" Target="../slideLayouts/slideLayout22.xml"/><Relationship Id="rId10" Type="http://schemas.openxmlformats.org/officeDocument/2006/relationships/slideLayout" Target="../slideLayouts/slideLayout27.xml"/><Relationship Id="rId4" Type="http://schemas.openxmlformats.org/officeDocument/2006/relationships/slideLayout" Target="../slideLayouts/slideLayout21.xml"/><Relationship Id="rId9" Type="http://schemas.openxmlformats.org/officeDocument/2006/relationships/slideLayout" Target="../slideLayouts/slideLayout26.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20482" name="Picture 11" descr="Physics_at_NJIT"/>
          <p:cNvPicPr>
            <a:picLocks noChangeAspect="1" noChangeArrowheads="1"/>
          </p:cNvPicPr>
          <p:nvPr userDrawn="1"/>
        </p:nvPicPr>
        <p:blipFill>
          <a:blip r:embed="rId19">
            <a:extLst>
              <a:ext uri="{28A0092B-C50C-407E-A947-70E740481C1C}">
                <a14:useLocalDpi xmlns:a14="http://schemas.microsoft.com/office/drawing/2010/main" val="0"/>
              </a:ext>
            </a:extLst>
          </a:blip>
          <a:srcRect/>
          <a:stretch>
            <a:fillRect/>
          </a:stretch>
        </p:blipFill>
        <p:spPr bwMode="auto">
          <a:xfrm>
            <a:off x="0" y="6096000"/>
            <a:ext cx="9186863" cy="804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483" name="Rectangle 2"/>
          <p:cNvSpPr>
            <a:spLocks noGrp="1" noChangeArrowheads="1"/>
          </p:cNvSpPr>
          <p:nvPr>
            <p:ph type="title"/>
          </p:nvPr>
        </p:nvSpPr>
        <p:spPr bwMode="auto">
          <a:xfrm>
            <a:off x="457200" y="381000"/>
            <a:ext cx="82296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20484" name="Rectangle 3"/>
          <p:cNvSpPr>
            <a:spLocks noGrp="1" noChangeArrowheads="1"/>
          </p:cNvSpPr>
          <p:nvPr>
            <p:ph type="body" idx="1"/>
          </p:nvPr>
        </p:nvSpPr>
        <p:spPr bwMode="auto">
          <a:xfrm>
            <a:off x="457200" y="1447800"/>
            <a:ext cx="8229600"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63172" name="Rectangle 4"/>
          <p:cNvSpPr>
            <a:spLocks noGrp="1" noChangeArrowheads="1"/>
          </p:cNvSpPr>
          <p:nvPr>
            <p:ph type="dt" sz="half" idx="2"/>
          </p:nvPr>
        </p:nvSpPr>
        <p:spPr bwMode="auto">
          <a:xfrm>
            <a:off x="6342063" y="6146800"/>
            <a:ext cx="2133600" cy="2397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400" b="1" smtClean="0">
                <a:solidFill>
                  <a:schemeClr val="tx1"/>
                </a:solidFill>
                <a:latin typeface="Arial" charset="0"/>
              </a:defRPr>
            </a:lvl1pPr>
          </a:lstStyle>
          <a:p>
            <a:pPr>
              <a:defRPr/>
            </a:pPr>
            <a:r>
              <a:rPr lang="en-US" smtClean="0"/>
              <a:t>September 25, 2018</a:t>
            </a:r>
            <a:endParaRPr lang="en-US" altLang="zh-CN"/>
          </a:p>
        </p:txBody>
      </p:sp>
      <p:pic>
        <p:nvPicPr>
          <p:cNvPr id="20486" name="Picture 10" descr="sun2"/>
          <p:cNvPicPr>
            <a:picLocks noChangeAspect="1" noChangeArrowheads="1"/>
          </p:cNvPicPr>
          <p:nvPr userDrawn="1"/>
        </p:nvPicPr>
        <p:blipFill>
          <a:blip r:embed="rId20" cstate="print">
            <a:extLst>
              <a:ext uri="{28A0092B-C50C-407E-A947-70E740481C1C}">
                <a14:useLocalDpi xmlns:a14="http://schemas.microsoft.com/office/drawing/2010/main" val="0"/>
              </a:ext>
            </a:extLst>
          </a:blip>
          <a:srcRect r="5904"/>
          <a:stretch>
            <a:fillRect/>
          </a:stretch>
        </p:blipFill>
        <p:spPr bwMode="auto">
          <a:xfrm>
            <a:off x="8491538" y="5578475"/>
            <a:ext cx="665162" cy="1279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dk2" tx1="lt1" bg2="dk1" tx2="lt2" accent1="accent1" accent2="accent2" accent3="accent3" accent4="accent4" accent5="accent5" accent6="accent6" hlink="hlink" folHlink="folHlink"/>
  <p:sldLayoutIdLst>
    <p:sldLayoutId id="2147483744" r:id="rId1"/>
    <p:sldLayoutId id="2147483728" r:id="rId2"/>
    <p:sldLayoutId id="2147483729" r:id="rId3"/>
    <p:sldLayoutId id="2147483730" r:id="rId4"/>
    <p:sldLayoutId id="2147483731" r:id="rId5"/>
    <p:sldLayoutId id="2147483732" r:id="rId6"/>
    <p:sldLayoutId id="2147483733" r:id="rId7"/>
    <p:sldLayoutId id="2147483734" r:id="rId8"/>
    <p:sldLayoutId id="2147483735" r:id="rId9"/>
    <p:sldLayoutId id="2147483736" r:id="rId10"/>
    <p:sldLayoutId id="2147483737" r:id="rId11"/>
    <p:sldLayoutId id="2147483738" r:id="rId12"/>
    <p:sldLayoutId id="2147483739" r:id="rId13"/>
    <p:sldLayoutId id="2147483740" r:id="rId14"/>
    <p:sldLayoutId id="2147483741" r:id="rId15"/>
    <p:sldLayoutId id="2147483742" r:id="rId16"/>
    <p:sldLayoutId id="2147483743" r:id="rId17"/>
  </p:sldLayoutIdLst>
  <p:transition/>
  <p:timing>
    <p:tnLst>
      <p:par>
        <p:cTn id="1" dur="indefinite" restart="never" nodeType="tmRoot"/>
      </p:par>
    </p:tnLst>
  </p:timing>
  <p:hf sldNum="0" hdr="0" ftr="0"/>
  <p:txStyles>
    <p:titleStyle>
      <a:lvl1pPr algn="ctr" rtl="0" eaLnBrk="0" fontAlgn="base" hangingPunct="0">
        <a:spcBef>
          <a:spcPct val="0"/>
        </a:spcBef>
        <a:spcAft>
          <a:spcPct val="0"/>
        </a:spcAft>
        <a:defRPr sz="4400">
          <a:solidFill>
            <a:schemeClr val="bg2"/>
          </a:solidFill>
          <a:latin typeface="+mj-lt"/>
          <a:ea typeface="+mj-ea"/>
          <a:cs typeface="+mj-cs"/>
        </a:defRPr>
      </a:lvl1pPr>
      <a:lvl2pPr algn="ctr" rtl="0" eaLnBrk="0" fontAlgn="base" hangingPunct="0">
        <a:spcBef>
          <a:spcPct val="0"/>
        </a:spcBef>
        <a:spcAft>
          <a:spcPct val="0"/>
        </a:spcAft>
        <a:defRPr sz="4400">
          <a:solidFill>
            <a:schemeClr val="bg2"/>
          </a:solidFill>
          <a:latin typeface="Tahoma" pitchFamily="34" charset="0"/>
        </a:defRPr>
      </a:lvl2pPr>
      <a:lvl3pPr algn="ctr" rtl="0" eaLnBrk="0" fontAlgn="base" hangingPunct="0">
        <a:spcBef>
          <a:spcPct val="0"/>
        </a:spcBef>
        <a:spcAft>
          <a:spcPct val="0"/>
        </a:spcAft>
        <a:defRPr sz="4400">
          <a:solidFill>
            <a:schemeClr val="bg2"/>
          </a:solidFill>
          <a:latin typeface="Tahoma" pitchFamily="34" charset="0"/>
        </a:defRPr>
      </a:lvl3pPr>
      <a:lvl4pPr algn="ctr" rtl="0" eaLnBrk="0" fontAlgn="base" hangingPunct="0">
        <a:spcBef>
          <a:spcPct val="0"/>
        </a:spcBef>
        <a:spcAft>
          <a:spcPct val="0"/>
        </a:spcAft>
        <a:defRPr sz="4400">
          <a:solidFill>
            <a:schemeClr val="bg2"/>
          </a:solidFill>
          <a:latin typeface="Tahoma" pitchFamily="34" charset="0"/>
        </a:defRPr>
      </a:lvl4pPr>
      <a:lvl5pPr algn="ctr" rtl="0" eaLnBrk="0" fontAlgn="base" hangingPunct="0">
        <a:spcBef>
          <a:spcPct val="0"/>
        </a:spcBef>
        <a:spcAft>
          <a:spcPct val="0"/>
        </a:spcAft>
        <a:defRPr sz="4400">
          <a:solidFill>
            <a:schemeClr val="bg2"/>
          </a:solidFill>
          <a:latin typeface="Tahoma" pitchFamily="34" charset="0"/>
        </a:defRPr>
      </a:lvl5pPr>
      <a:lvl6pPr marL="457200" algn="ctr" rtl="0" fontAlgn="base">
        <a:spcBef>
          <a:spcPct val="0"/>
        </a:spcBef>
        <a:spcAft>
          <a:spcPct val="0"/>
        </a:spcAft>
        <a:defRPr sz="4400">
          <a:solidFill>
            <a:schemeClr val="bg2"/>
          </a:solidFill>
          <a:latin typeface="Tahoma" pitchFamily="34" charset="0"/>
        </a:defRPr>
      </a:lvl6pPr>
      <a:lvl7pPr marL="914400" algn="ctr" rtl="0" fontAlgn="base">
        <a:spcBef>
          <a:spcPct val="0"/>
        </a:spcBef>
        <a:spcAft>
          <a:spcPct val="0"/>
        </a:spcAft>
        <a:defRPr sz="4400">
          <a:solidFill>
            <a:schemeClr val="bg2"/>
          </a:solidFill>
          <a:latin typeface="Tahoma" pitchFamily="34" charset="0"/>
        </a:defRPr>
      </a:lvl7pPr>
      <a:lvl8pPr marL="1371600" algn="ctr" rtl="0" fontAlgn="base">
        <a:spcBef>
          <a:spcPct val="0"/>
        </a:spcBef>
        <a:spcAft>
          <a:spcPct val="0"/>
        </a:spcAft>
        <a:defRPr sz="4400">
          <a:solidFill>
            <a:schemeClr val="bg2"/>
          </a:solidFill>
          <a:latin typeface="Tahoma" pitchFamily="34" charset="0"/>
        </a:defRPr>
      </a:lvl8pPr>
      <a:lvl9pPr marL="1828800" algn="ctr" rtl="0" fontAlgn="base">
        <a:spcBef>
          <a:spcPct val="0"/>
        </a:spcBef>
        <a:spcAft>
          <a:spcPct val="0"/>
        </a:spcAft>
        <a:defRPr sz="4400">
          <a:solidFill>
            <a:schemeClr val="bg2"/>
          </a:solidFill>
          <a:latin typeface="Tahoma" pitchFamily="34" charset="0"/>
        </a:defRPr>
      </a:lvl9pPr>
    </p:titleStyle>
    <p:bodyStyle>
      <a:lvl1pPr marL="342900" indent="-342900" algn="l" rtl="0" eaLnBrk="0" fontAlgn="base" hangingPunct="0">
        <a:spcBef>
          <a:spcPct val="20000"/>
        </a:spcBef>
        <a:spcAft>
          <a:spcPct val="0"/>
        </a:spcAft>
        <a:buClr>
          <a:srgbClr val="9999FF"/>
        </a:buClr>
        <a:buSzPct val="80000"/>
        <a:buFont typeface="Wingdings" panose="05000000000000000000" pitchFamily="2" charset="2"/>
        <a:buChar char="q"/>
        <a:defRPr sz="3200">
          <a:solidFill>
            <a:schemeClr val="bg2"/>
          </a:solidFill>
          <a:latin typeface="+mn-lt"/>
          <a:ea typeface="+mn-ea"/>
          <a:cs typeface="+mn-cs"/>
        </a:defRPr>
      </a:lvl1pPr>
      <a:lvl2pPr marL="742950" indent="-285750" algn="l" rtl="0" eaLnBrk="0" fontAlgn="base" hangingPunct="0">
        <a:spcBef>
          <a:spcPct val="20000"/>
        </a:spcBef>
        <a:spcAft>
          <a:spcPct val="0"/>
        </a:spcAft>
        <a:buClr>
          <a:srgbClr val="9999FF"/>
        </a:buClr>
        <a:buSzPct val="65000"/>
        <a:buFont typeface="Wingdings" panose="05000000000000000000" pitchFamily="2" charset="2"/>
        <a:buChar char="n"/>
        <a:defRPr sz="2800">
          <a:solidFill>
            <a:schemeClr val="bg2"/>
          </a:solidFill>
          <a:latin typeface="+mn-lt"/>
        </a:defRPr>
      </a:lvl2pPr>
      <a:lvl3pPr marL="1143000" indent="-228600" algn="l" rtl="0" eaLnBrk="0" fontAlgn="base" hangingPunct="0">
        <a:spcBef>
          <a:spcPct val="20000"/>
        </a:spcBef>
        <a:spcAft>
          <a:spcPct val="0"/>
        </a:spcAft>
        <a:buClr>
          <a:srgbClr val="9999FF"/>
        </a:buClr>
        <a:buSzPct val="65000"/>
        <a:buFont typeface="Wingdings" panose="05000000000000000000" pitchFamily="2" charset="2"/>
        <a:buChar char="n"/>
        <a:defRPr sz="2400">
          <a:solidFill>
            <a:schemeClr val="bg2"/>
          </a:solidFill>
          <a:latin typeface="+mn-lt"/>
        </a:defRPr>
      </a:lvl3pPr>
      <a:lvl4pPr marL="1600200" indent="-228600" algn="l" rtl="0" eaLnBrk="0" fontAlgn="base" hangingPunct="0">
        <a:spcBef>
          <a:spcPct val="20000"/>
        </a:spcBef>
        <a:spcAft>
          <a:spcPct val="0"/>
        </a:spcAft>
        <a:buClr>
          <a:srgbClr val="9999FF"/>
        </a:buClr>
        <a:buSzPct val="65000"/>
        <a:buFont typeface="Wingdings" panose="05000000000000000000" pitchFamily="2" charset="2"/>
        <a:buChar char="n"/>
        <a:defRPr sz="2000">
          <a:solidFill>
            <a:schemeClr val="bg2"/>
          </a:solidFill>
          <a:latin typeface="+mn-lt"/>
        </a:defRPr>
      </a:lvl4pPr>
      <a:lvl5pPr marL="2057400" indent="-228600" algn="l" rtl="0" eaLnBrk="0" fontAlgn="base" hangingPunct="0">
        <a:spcBef>
          <a:spcPct val="20000"/>
        </a:spcBef>
        <a:spcAft>
          <a:spcPct val="0"/>
        </a:spcAft>
        <a:buClr>
          <a:srgbClr val="9999FF"/>
        </a:buClr>
        <a:buSzPct val="65000"/>
        <a:buFont typeface="Wingdings" panose="05000000000000000000" pitchFamily="2" charset="2"/>
        <a:buChar char="n"/>
        <a:defRPr sz="2000">
          <a:solidFill>
            <a:schemeClr val="bg2"/>
          </a:solidFill>
          <a:latin typeface="+mn-lt"/>
        </a:defRPr>
      </a:lvl5pPr>
      <a:lvl6pPr marL="2514600" indent="-228600" algn="l" rtl="0" fontAlgn="base">
        <a:spcBef>
          <a:spcPct val="20000"/>
        </a:spcBef>
        <a:spcAft>
          <a:spcPct val="0"/>
        </a:spcAft>
        <a:buClr>
          <a:srgbClr val="9999FF"/>
        </a:buClr>
        <a:buSzPct val="65000"/>
        <a:buFont typeface="Wingdings" pitchFamily="2" charset="2"/>
        <a:buChar char="n"/>
        <a:defRPr sz="2000">
          <a:solidFill>
            <a:schemeClr val="bg2"/>
          </a:solidFill>
          <a:latin typeface="+mn-lt"/>
        </a:defRPr>
      </a:lvl6pPr>
      <a:lvl7pPr marL="2971800" indent="-228600" algn="l" rtl="0" fontAlgn="base">
        <a:spcBef>
          <a:spcPct val="20000"/>
        </a:spcBef>
        <a:spcAft>
          <a:spcPct val="0"/>
        </a:spcAft>
        <a:buClr>
          <a:srgbClr val="9999FF"/>
        </a:buClr>
        <a:buSzPct val="65000"/>
        <a:buFont typeface="Wingdings" pitchFamily="2" charset="2"/>
        <a:buChar char="n"/>
        <a:defRPr sz="2000">
          <a:solidFill>
            <a:schemeClr val="bg2"/>
          </a:solidFill>
          <a:latin typeface="+mn-lt"/>
        </a:defRPr>
      </a:lvl7pPr>
      <a:lvl8pPr marL="3429000" indent="-228600" algn="l" rtl="0" fontAlgn="base">
        <a:spcBef>
          <a:spcPct val="20000"/>
        </a:spcBef>
        <a:spcAft>
          <a:spcPct val="0"/>
        </a:spcAft>
        <a:buClr>
          <a:srgbClr val="9999FF"/>
        </a:buClr>
        <a:buSzPct val="65000"/>
        <a:buFont typeface="Wingdings" pitchFamily="2" charset="2"/>
        <a:buChar char="n"/>
        <a:defRPr sz="2000">
          <a:solidFill>
            <a:schemeClr val="bg2"/>
          </a:solidFill>
          <a:latin typeface="+mn-lt"/>
        </a:defRPr>
      </a:lvl8pPr>
      <a:lvl9pPr marL="3886200" indent="-228600" algn="l" rtl="0" fontAlgn="base">
        <a:spcBef>
          <a:spcPct val="20000"/>
        </a:spcBef>
        <a:spcAft>
          <a:spcPct val="0"/>
        </a:spcAft>
        <a:buClr>
          <a:srgbClr val="9999FF"/>
        </a:buClr>
        <a:buSzPct val="65000"/>
        <a:buFont typeface="Wingdings" pitchFamily="2" charset="2"/>
        <a:buChar char="n"/>
        <a:defRPr sz="2000">
          <a:solidFill>
            <a:schemeClr val="bg2"/>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2290" name="Picture 11" descr="Physics_at_NJIT"/>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0" y="6096000"/>
            <a:ext cx="9186863" cy="804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291" name="Rectangle 2"/>
          <p:cNvSpPr>
            <a:spLocks noGrp="1" noChangeArrowheads="1"/>
          </p:cNvSpPr>
          <p:nvPr>
            <p:ph type="title"/>
          </p:nvPr>
        </p:nvSpPr>
        <p:spPr bwMode="auto">
          <a:xfrm>
            <a:off x="457200" y="381000"/>
            <a:ext cx="82296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2292" name="Rectangle 3"/>
          <p:cNvSpPr>
            <a:spLocks noGrp="1" noChangeArrowheads="1"/>
          </p:cNvSpPr>
          <p:nvPr>
            <p:ph type="body" idx="1"/>
          </p:nvPr>
        </p:nvSpPr>
        <p:spPr bwMode="auto">
          <a:xfrm>
            <a:off x="457200" y="1447800"/>
            <a:ext cx="8229600"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63172" name="Rectangle 4"/>
          <p:cNvSpPr>
            <a:spLocks noGrp="1" noChangeArrowheads="1"/>
          </p:cNvSpPr>
          <p:nvPr>
            <p:ph type="dt" sz="half" idx="2"/>
          </p:nvPr>
        </p:nvSpPr>
        <p:spPr bwMode="auto">
          <a:xfrm>
            <a:off x="6342063" y="6146800"/>
            <a:ext cx="2133600" cy="2397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eaLnBrk="1" hangingPunct="1">
              <a:defRPr sz="1400" b="1" i="0" smtClean="0">
                <a:solidFill>
                  <a:schemeClr val="tx1"/>
                </a:solidFill>
                <a:latin typeface="Arial" charset="0"/>
              </a:defRPr>
            </a:lvl1pPr>
          </a:lstStyle>
          <a:p>
            <a:pPr>
              <a:defRPr/>
            </a:pPr>
            <a:r>
              <a:rPr lang="en-US" smtClean="0"/>
              <a:t>September 25, 2018</a:t>
            </a:r>
            <a:endParaRPr lang="en-US"/>
          </a:p>
        </p:txBody>
      </p:sp>
      <p:pic>
        <p:nvPicPr>
          <p:cNvPr id="12294" name="Picture 10" descr="sun2"/>
          <p:cNvPicPr>
            <a:picLocks noChangeAspect="1" noChangeArrowheads="1"/>
          </p:cNvPicPr>
          <p:nvPr userDrawn="1"/>
        </p:nvPicPr>
        <p:blipFill>
          <a:blip r:embed="rId14" cstate="print">
            <a:extLst>
              <a:ext uri="{28A0092B-C50C-407E-A947-70E740481C1C}">
                <a14:useLocalDpi xmlns:a14="http://schemas.microsoft.com/office/drawing/2010/main" val="0"/>
              </a:ext>
            </a:extLst>
          </a:blip>
          <a:srcRect r="5904"/>
          <a:stretch>
            <a:fillRect/>
          </a:stretch>
        </p:blipFill>
        <p:spPr bwMode="auto">
          <a:xfrm>
            <a:off x="8491538" y="5578475"/>
            <a:ext cx="665162" cy="1279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66266625"/>
      </p:ext>
    </p:extLst>
  </p:cSld>
  <p:clrMap bg1="dk2" tx1="lt1" bg2="dk1" tx2="lt2" accent1="accent1" accent2="accent2" accent3="accent3" accent4="accent4" accent5="accent5" accent6="accent6" hlink="hlink" folHlink="folHlink"/>
  <p:sldLayoutIdLst>
    <p:sldLayoutId id="2147483746" r:id="rId1"/>
    <p:sldLayoutId id="2147483747" r:id="rId2"/>
    <p:sldLayoutId id="2147483748" r:id="rId3"/>
    <p:sldLayoutId id="2147483749" r:id="rId4"/>
    <p:sldLayoutId id="2147483750" r:id="rId5"/>
    <p:sldLayoutId id="2147483751" r:id="rId6"/>
    <p:sldLayoutId id="2147483752" r:id="rId7"/>
    <p:sldLayoutId id="2147483753" r:id="rId8"/>
    <p:sldLayoutId id="2147483754" r:id="rId9"/>
    <p:sldLayoutId id="2147483755" r:id="rId10"/>
    <p:sldLayoutId id="2147483756" r:id="rId11"/>
  </p:sldLayoutIdLst>
  <p:transition/>
  <p:timing>
    <p:tnLst>
      <p:par>
        <p:cTn id="1" dur="indefinite" restart="never" nodeType="tmRoot"/>
      </p:par>
    </p:tnLst>
  </p:timing>
  <p:hf sldNum="0" hdr="0" ftr="0"/>
  <p:txStyles>
    <p:titleStyle>
      <a:lvl1pPr algn="ctr" rtl="0" eaLnBrk="0" fontAlgn="base" hangingPunct="0">
        <a:spcBef>
          <a:spcPct val="0"/>
        </a:spcBef>
        <a:spcAft>
          <a:spcPct val="0"/>
        </a:spcAft>
        <a:defRPr sz="4400">
          <a:solidFill>
            <a:schemeClr val="bg2"/>
          </a:solidFill>
          <a:latin typeface="+mj-lt"/>
          <a:ea typeface="+mj-ea"/>
          <a:cs typeface="+mj-cs"/>
        </a:defRPr>
      </a:lvl1pPr>
      <a:lvl2pPr algn="ctr" rtl="0" eaLnBrk="0" fontAlgn="base" hangingPunct="0">
        <a:spcBef>
          <a:spcPct val="0"/>
        </a:spcBef>
        <a:spcAft>
          <a:spcPct val="0"/>
        </a:spcAft>
        <a:defRPr sz="4400">
          <a:solidFill>
            <a:schemeClr val="bg2"/>
          </a:solidFill>
          <a:latin typeface="Tahoma" pitchFamily="34" charset="0"/>
        </a:defRPr>
      </a:lvl2pPr>
      <a:lvl3pPr algn="ctr" rtl="0" eaLnBrk="0" fontAlgn="base" hangingPunct="0">
        <a:spcBef>
          <a:spcPct val="0"/>
        </a:spcBef>
        <a:spcAft>
          <a:spcPct val="0"/>
        </a:spcAft>
        <a:defRPr sz="4400">
          <a:solidFill>
            <a:schemeClr val="bg2"/>
          </a:solidFill>
          <a:latin typeface="Tahoma" pitchFamily="34" charset="0"/>
        </a:defRPr>
      </a:lvl3pPr>
      <a:lvl4pPr algn="ctr" rtl="0" eaLnBrk="0" fontAlgn="base" hangingPunct="0">
        <a:spcBef>
          <a:spcPct val="0"/>
        </a:spcBef>
        <a:spcAft>
          <a:spcPct val="0"/>
        </a:spcAft>
        <a:defRPr sz="4400">
          <a:solidFill>
            <a:schemeClr val="bg2"/>
          </a:solidFill>
          <a:latin typeface="Tahoma" pitchFamily="34" charset="0"/>
        </a:defRPr>
      </a:lvl4pPr>
      <a:lvl5pPr algn="ctr" rtl="0" eaLnBrk="0" fontAlgn="base" hangingPunct="0">
        <a:spcBef>
          <a:spcPct val="0"/>
        </a:spcBef>
        <a:spcAft>
          <a:spcPct val="0"/>
        </a:spcAft>
        <a:defRPr sz="4400">
          <a:solidFill>
            <a:schemeClr val="bg2"/>
          </a:solidFill>
          <a:latin typeface="Tahoma" pitchFamily="34" charset="0"/>
        </a:defRPr>
      </a:lvl5pPr>
      <a:lvl6pPr marL="457200" algn="ctr" rtl="0" fontAlgn="base">
        <a:spcBef>
          <a:spcPct val="0"/>
        </a:spcBef>
        <a:spcAft>
          <a:spcPct val="0"/>
        </a:spcAft>
        <a:defRPr sz="4400">
          <a:solidFill>
            <a:schemeClr val="bg2"/>
          </a:solidFill>
          <a:latin typeface="Tahoma" pitchFamily="34" charset="0"/>
        </a:defRPr>
      </a:lvl6pPr>
      <a:lvl7pPr marL="914400" algn="ctr" rtl="0" fontAlgn="base">
        <a:spcBef>
          <a:spcPct val="0"/>
        </a:spcBef>
        <a:spcAft>
          <a:spcPct val="0"/>
        </a:spcAft>
        <a:defRPr sz="4400">
          <a:solidFill>
            <a:schemeClr val="bg2"/>
          </a:solidFill>
          <a:latin typeface="Tahoma" pitchFamily="34" charset="0"/>
        </a:defRPr>
      </a:lvl7pPr>
      <a:lvl8pPr marL="1371600" algn="ctr" rtl="0" fontAlgn="base">
        <a:spcBef>
          <a:spcPct val="0"/>
        </a:spcBef>
        <a:spcAft>
          <a:spcPct val="0"/>
        </a:spcAft>
        <a:defRPr sz="4400">
          <a:solidFill>
            <a:schemeClr val="bg2"/>
          </a:solidFill>
          <a:latin typeface="Tahoma" pitchFamily="34" charset="0"/>
        </a:defRPr>
      </a:lvl8pPr>
      <a:lvl9pPr marL="1828800" algn="ctr" rtl="0" fontAlgn="base">
        <a:spcBef>
          <a:spcPct val="0"/>
        </a:spcBef>
        <a:spcAft>
          <a:spcPct val="0"/>
        </a:spcAft>
        <a:defRPr sz="4400">
          <a:solidFill>
            <a:schemeClr val="bg2"/>
          </a:solidFill>
          <a:latin typeface="Tahoma" pitchFamily="34" charset="0"/>
        </a:defRPr>
      </a:lvl9pPr>
    </p:titleStyle>
    <p:bodyStyle>
      <a:lvl1pPr marL="342900" indent="-342900" algn="l" rtl="0" eaLnBrk="0" fontAlgn="base" hangingPunct="0">
        <a:spcBef>
          <a:spcPct val="20000"/>
        </a:spcBef>
        <a:spcAft>
          <a:spcPct val="0"/>
        </a:spcAft>
        <a:buClr>
          <a:srgbClr val="9999FF"/>
        </a:buClr>
        <a:buSzPct val="80000"/>
        <a:buFont typeface="Wingdings" panose="05000000000000000000" pitchFamily="2" charset="2"/>
        <a:buChar char="q"/>
        <a:defRPr sz="3200">
          <a:solidFill>
            <a:schemeClr val="bg2"/>
          </a:solidFill>
          <a:latin typeface="+mn-lt"/>
          <a:ea typeface="+mn-ea"/>
          <a:cs typeface="+mn-cs"/>
        </a:defRPr>
      </a:lvl1pPr>
      <a:lvl2pPr marL="742950" indent="-285750" algn="l" rtl="0" eaLnBrk="0" fontAlgn="base" hangingPunct="0">
        <a:spcBef>
          <a:spcPct val="20000"/>
        </a:spcBef>
        <a:spcAft>
          <a:spcPct val="0"/>
        </a:spcAft>
        <a:buClr>
          <a:srgbClr val="9999FF"/>
        </a:buClr>
        <a:buSzPct val="65000"/>
        <a:buFont typeface="Wingdings" panose="05000000000000000000" pitchFamily="2" charset="2"/>
        <a:buChar char="n"/>
        <a:defRPr sz="2800">
          <a:solidFill>
            <a:schemeClr val="bg2"/>
          </a:solidFill>
          <a:latin typeface="+mn-lt"/>
        </a:defRPr>
      </a:lvl2pPr>
      <a:lvl3pPr marL="1143000" indent="-228600" algn="l" rtl="0" eaLnBrk="0" fontAlgn="base" hangingPunct="0">
        <a:spcBef>
          <a:spcPct val="20000"/>
        </a:spcBef>
        <a:spcAft>
          <a:spcPct val="0"/>
        </a:spcAft>
        <a:buClr>
          <a:srgbClr val="9999FF"/>
        </a:buClr>
        <a:buSzPct val="65000"/>
        <a:buFont typeface="Wingdings" panose="05000000000000000000" pitchFamily="2" charset="2"/>
        <a:buChar char="n"/>
        <a:defRPr sz="2400">
          <a:solidFill>
            <a:schemeClr val="bg2"/>
          </a:solidFill>
          <a:latin typeface="+mn-lt"/>
        </a:defRPr>
      </a:lvl3pPr>
      <a:lvl4pPr marL="1600200" indent="-228600" algn="l" rtl="0" eaLnBrk="0" fontAlgn="base" hangingPunct="0">
        <a:spcBef>
          <a:spcPct val="20000"/>
        </a:spcBef>
        <a:spcAft>
          <a:spcPct val="0"/>
        </a:spcAft>
        <a:buClr>
          <a:srgbClr val="9999FF"/>
        </a:buClr>
        <a:buSzPct val="65000"/>
        <a:buFont typeface="Wingdings" panose="05000000000000000000" pitchFamily="2" charset="2"/>
        <a:buChar char="n"/>
        <a:defRPr sz="2000">
          <a:solidFill>
            <a:schemeClr val="bg2"/>
          </a:solidFill>
          <a:latin typeface="+mn-lt"/>
        </a:defRPr>
      </a:lvl4pPr>
      <a:lvl5pPr marL="2057400" indent="-228600" algn="l" rtl="0" eaLnBrk="0" fontAlgn="base" hangingPunct="0">
        <a:spcBef>
          <a:spcPct val="20000"/>
        </a:spcBef>
        <a:spcAft>
          <a:spcPct val="0"/>
        </a:spcAft>
        <a:buClr>
          <a:srgbClr val="9999FF"/>
        </a:buClr>
        <a:buSzPct val="65000"/>
        <a:buFont typeface="Wingdings" panose="05000000000000000000" pitchFamily="2" charset="2"/>
        <a:buChar char="n"/>
        <a:defRPr sz="2000">
          <a:solidFill>
            <a:schemeClr val="bg2"/>
          </a:solidFill>
          <a:latin typeface="+mn-lt"/>
        </a:defRPr>
      </a:lvl5pPr>
      <a:lvl6pPr marL="2514600" indent="-228600" algn="l" rtl="0" fontAlgn="base">
        <a:spcBef>
          <a:spcPct val="20000"/>
        </a:spcBef>
        <a:spcAft>
          <a:spcPct val="0"/>
        </a:spcAft>
        <a:buClr>
          <a:srgbClr val="9999FF"/>
        </a:buClr>
        <a:buSzPct val="65000"/>
        <a:buFont typeface="Wingdings" pitchFamily="2" charset="2"/>
        <a:buChar char="n"/>
        <a:defRPr sz="2000">
          <a:solidFill>
            <a:schemeClr val="bg2"/>
          </a:solidFill>
          <a:latin typeface="+mn-lt"/>
        </a:defRPr>
      </a:lvl6pPr>
      <a:lvl7pPr marL="2971800" indent="-228600" algn="l" rtl="0" fontAlgn="base">
        <a:spcBef>
          <a:spcPct val="20000"/>
        </a:spcBef>
        <a:spcAft>
          <a:spcPct val="0"/>
        </a:spcAft>
        <a:buClr>
          <a:srgbClr val="9999FF"/>
        </a:buClr>
        <a:buSzPct val="65000"/>
        <a:buFont typeface="Wingdings" pitchFamily="2" charset="2"/>
        <a:buChar char="n"/>
        <a:defRPr sz="2000">
          <a:solidFill>
            <a:schemeClr val="bg2"/>
          </a:solidFill>
          <a:latin typeface="+mn-lt"/>
        </a:defRPr>
      </a:lvl7pPr>
      <a:lvl8pPr marL="3429000" indent="-228600" algn="l" rtl="0" fontAlgn="base">
        <a:spcBef>
          <a:spcPct val="20000"/>
        </a:spcBef>
        <a:spcAft>
          <a:spcPct val="0"/>
        </a:spcAft>
        <a:buClr>
          <a:srgbClr val="9999FF"/>
        </a:buClr>
        <a:buSzPct val="65000"/>
        <a:buFont typeface="Wingdings" pitchFamily="2" charset="2"/>
        <a:buChar char="n"/>
        <a:defRPr sz="2000">
          <a:solidFill>
            <a:schemeClr val="bg2"/>
          </a:solidFill>
          <a:latin typeface="+mn-lt"/>
        </a:defRPr>
      </a:lvl8pPr>
      <a:lvl9pPr marL="3886200" indent="-228600" algn="l" rtl="0" fontAlgn="base">
        <a:spcBef>
          <a:spcPct val="20000"/>
        </a:spcBef>
        <a:spcAft>
          <a:spcPct val="0"/>
        </a:spcAft>
        <a:buClr>
          <a:srgbClr val="9999FF"/>
        </a:buClr>
        <a:buSzPct val="65000"/>
        <a:buFont typeface="Wingdings" pitchFamily="2" charset="2"/>
        <a:buChar char="n"/>
        <a:defRPr sz="2000">
          <a:solidFill>
            <a:schemeClr val="bg2"/>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1.png"/><Relationship Id="rId2" Type="http://schemas.openxmlformats.org/officeDocument/2006/relationships/image" Target="../media/image30.png"/><Relationship Id="rId1" Type="http://schemas.openxmlformats.org/officeDocument/2006/relationships/slideLayout" Target="../slideLayouts/slideLayout12.xml"/><Relationship Id="rId6" Type="http://schemas.openxmlformats.org/officeDocument/2006/relationships/image" Target="../media/image34.png"/><Relationship Id="rId5" Type="http://schemas.openxmlformats.org/officeDocument/2006/relationships/image" Target="../media/image33.png"/><Relationship Id="rId4" Type="http://schemas.openxmlformats.org/officeDocument/2006/relationships/image" Target="../media/image32.png"/></Relationships>
</file>

<file path=ppt/slides/_rels/slide11.xml.rels><?xml version="1.0" encoding="UTF-8" standalone="yes"?>
<Relationships xmlns="http://schemas.openxmlformats.org/package/2006/relationships"><Relationship Id="rId3" Type="http://schemas.openxmlformats.org/officeDocument/2006/relationships/image" Target="../media/image36.png"/><Relationship Id="rId7" Type="http://schemas.openxmlformats.org/officeDocument/2006/relationships/image" Target="../media/image9.png"/><Relationship Id="rId2" Type="http://schemas.openxmlformats.org/officeDocument/2006/relationships/image" Target="../media/image35.png"/><Relationship Id="rId1" Type="http://schemas.openxmlformats.org/officeDocument/2006/relationships/slideLayout" Target="../slideLayouts/slideLayout12.xml"/><Relationship Id="rId6" Type="http://schemas.openxmlformats.org/officeDocument/2006/relationships/image" Target="../media/image39.png"/><Relationship Id="rId5" Type="http://schemas.openxmlformats.org/officeDocument/2006/relationships/image" Target="../media/image38.png"/><Relationship Id="rId4" Type="http://schemas.openxmlformats.org/officeDocument/2006/relationships/image" Target="../media/image37.png"/></Relationships>
</file>

<file path=ppt/slides/_rels/slide12.xml.rels><?xml version="1.0" encoding="UTF-8" standalone="yes"?>
<Relationships xmlns="http://schemas.openxmlformats.org/package/2006/relationships"><Relationship Id="rId3" Type="http://schemas.openxmlformats.org/officeDocument/2006/relationships/image" Target="../media/image42.png"/><Relationship Id="rId2" Type="http://schemas.openxmlformats.org/officeDocument/2006/relationships/image" Target="../media/image41.png"/><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3" Type="http://schemas.openxmlformats.org/officeDocument/2006/relationships/image" Target="../media/image44.png"/><Relationship Id="rId2" Type="http://schemas.openxmlformats.org/officeDocument/2006/relationships/image" Target="../media/image43.png"/><Relationship Id="rId1" Type="http://schemas.openxmlformats.org/officeDocument/2006/relationships/slideLayout" Target="../slideLayouts/slideLayout12.xml"/><Relationship Id="rId6" Type="http://schemas.openxmlformats.org/officeDocument/2006/relationships/image" Target="../media/image47.png"/><Relationship Id="rId5" Type="http://schemas.openxmlformats.org/officeDocument/2006/relationships/image" Target="../media/image46.png"/><Relationship Id="rId4" Type="http://schemas.openxmlformats.org/officeDocument/2006/relationships/image" Target="../media/image45.png"/></Relationships>
</file>

<file path=ppt/slides/_rels/slide14.xml.rels><?xml version="1.0" encoding="UTF-8" standalone="yes"?>
<Relationships xmlns="http://schemas.openxmlformats.org/package/2006/relationships"><Relationship Id="rId3" Type="http://schemas.openxmlformats.org/officeDocument/2006/relationships/image" Target="../media/image49.png"/><Relationship Id="rId2" Type="http://schemas.openxmlformats.org/officeDocument/2006/relationships/image" Target="../media/image48.png"/><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3" Type="http://schemas.openxmlformats.org/officeDocument/2006/relationships/image" Target="../media/image51.png"/><Relationship Id="rId7" Type="http://schemas.openxmlformats.org/officeDocument/2006/relationships/image" Target="../media/image55.png"/><Relationship Id="rId2" Type="http://schemas.openxmlformats.org/officeDocument/2006/relationships/image" Target="../media/image50.png"/><Relationship Id="rId1" Type="http://schemas.openxmlformats.org/officeDocument/2006/relationships/slideLayout" Target="../slideLayouts/slideLayout12.xml"/><Relationship Id="rId6" Type="http://schemas.openxmlformats.org/officeDocument/2006/relationships/image" Target="../media/image54.png"/><Relationship Id="rId5" Type="http://schemas.openxmlformats.org/officeDocument/2006/relationships/image" Target="../media/image53.png"/><Relationship Id="rId4" Type="http://schemas.openxmlformats.org/officeDocument/2006/relationships/image" Target="../media/image52.png"/></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notesSlide" Target="../notesSlides/notesSlide2.xml"/><Relationship Id="rId7" Type="http://schemas.openxmlformats.org/officeDocument/2006/relationships/image" Target="../media/image4.wmf"/><Relationship Id="rId2" Type="http://schemas.openxmlformats.org/officeDocument/2006/relationships/slideLayout" Target="../slideLayouts/slideLayout12.xml"/><Relationship Id="rId1" Type="http://schemas.openxmlformats.org/officeDocument/2006/relationships/vmlDrawing" Target="../drawings/vmlDrawing1.vml"/><Relationship Id="rId6" Type="http://schemas.openxmlformats.org/officeDocument/2006/relationships/oleObject" Target="../embeddings/oleObject2.bin"/><Relationship Id="rId5" Type="http://schemas.openxmlformats.org/officeDocument/2006/relationships/image" Target="../media/image3.wmf"/><Relationship Id="rId4" Type="http://schemas.openxmlformats.org/officeDocument/2006/relationships/oleObject" Target="../embeddings/oleObject1.bin"/></Relationships>
</file>

<file path=ppt/slides/_rels/slide4.xml.rels><?xml version="1.0" encoding="UTF-8" standalone="yes"?>
<Relationships xmlns="http://schemas.openxmlformats.org/package/2006/relationships"><Relationship Id="rId8" Type="http://schemas.openxmlformats.org/officeDocument/2006/relationships/oleObject" Target="../embeddings/oleObject5.bin"/><Relationship Id="rId3" Type="http://schemas.openxmlformats.org/officeDocument/2006/relationships/notesSlide" Target="../notesSlides/notesSlide3.xml"/><Relationship Id="rId7" Type="http://schemas.openxmlformats.org/officeDocument/2006/relationships/image" Target="../media/image6.wmf"/><Relationship Id="rId12" Type="http://schemas.openxmlformats.org/officeDocument/2006/relationships/image" Target="../media/image11.png"/><Relationship Id="rId2" Type="http://schemas.openxmlformats.org/officeDocument/2006/relationships/slideLayout" Target="../slideLayouts/slideLayout12.xml"/><Relationship Id="rId1" Type="http://schemas.openxmlformats.org/officeDocument/2006/relationships/vmlDrawing" Target="../drawings/vmlDrawing2.vml"/><Relationship Id="rId6" Type="http://schemas.openxmlformats.org/officeDocument/2006/relationships/oleObject" Target="../embeddings/oleObject4.bin"/><Relationship Id="rId11" Type="http://schemas.openxmlformats.org/officeDocument/2006/relationships/image" Target="../media/image8.wmf"/><Relationship Id="rId5" Type="http://schemas.openxmlformats.org/officeDocument/2006/relationships/image" Target="../media/image5.wmf"/><Relationship Id="rId10" Type="http://schemas.openxmlformats.org/officeDocument/2006/relationships/oleObject" Target="../embeddings/oleObject6.bin"/><Relationship Id="rId4" Type="http://schemas.openxmlformats.org/officeDocument/2006/relationships/oleObject" Target="../embeddings/oleObject3.bin"/><Relationship Id="rId9" Type="http://schemas.openxmlformats.org/officeDocument/2006/relationships/image" Target="../media/image7.wmf"/></Relationships>
</file>

<file path=ppt/slides/_rels/slide5.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12.xml"/><Relationship Id="rId5" Type="http://schemas.openxmlformats.org/officeDocument/2006/relationships/image" Target="../media/image15.png"/><Relationship Id="rId4" Type="http://schemas.openxmlformats.org/officeDocument/2006/relationships/image" Target="../media/image14.png"/></Relationships>
</file>

<file path=ppt/slides/_rels/slide6.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4.xml"/><Relationship Id="rId1" Type="http://schemas.openxmlformats.org/officeDocument/2006/relationships/slideLayout" Target="../slideLayouts/slideLayout19.xml"/></Relationships>
</file>

<file path=ppt/slides/_rels/slide7.xml.rels><?xml version="1.0" encoding="UTF-8" standalone="yes"?>
<Relationships xmlns="http://schemas.openxmlformats.org/package/2006/relationships"><Relationship Id="rId8" Type="http://schemas.openxmlformats.org/officeDocument/2006/relationships/image" Target="../media/image22.png"/><Relationship Id="rId3" Type="http://schemas.openxmlformats.org/officeDocument/2006/relationships/image" Target="../media/image17.png"/><Relationship Id="rId7" Type="http://schemas.openxmlformats.org/officeDocument/2006/relationships/image" Target="../media/image21.png"/><Relationship Id="rId2" Type="http://schemas.openxmlformats.org/officeDocument/2006/relationships/notesSlide" Target="../notesSlides/notesSlide5.xml"/><Relationship Id="rId1" Type="http://schemas.openxmlformats.org/officeDocument/2006/relationships/slideLayout" Target="../slideLayouts/slideLayout12.xml"/><Relationship Id="rId6" Type="http://schemas.openxmlformats.org/officeDocument/2006/relationships/image" Target="../media/image20.png"/><Relationship Id="rId5" Type="http://schemas.openxmlformats.org/officeDocument/2006/relationships/image" Target="../media/image19.png"/><Relationship Id="rId4" Type="http://schemas.openxmlformats.org/officeDocument/2006/relationships/image" Target="../media/image18.png"/></Relationships>
</file>

<file path=ppt/slides/_rels/slide8.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image" Target="../media/image23.png"/><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image" Target="../media/image25.png"/><Relationship Id="rId1" Type="http://schemas.openxmlformats.org/officeDocument/2006/relationships/slideLayout" Target="../slideLayouts/slideLayout12.xml"/><Relationship Id="rId6" Type="http://schemas.openxmlformats.org/officeDocument/2006/relationships/image" Target="../media/image29.png"/><Relationship Id="rId5" Type="http://schemas.openxmlformats.org/officeDocument/2006/relationships/image" Target="../media/image28.png"/><Relationship Id="rId4" Type="http://schemas.openxmlformats.org/officeDocument/2006/relationships/image" Target="../media/image27.png"/></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530" name="Rectangle 2"/>
          <p:cNvSpPr>
            <a:spLocks noGrp="1" noChangeArrowheads="1"/>
          </p:cNvSpPr>
          <p:nvPr>
            <p:ph type="ctrTitle"/>
          </p:nvPr>
        </p:nvSpPr>
        <p:spPr>
          <a:xfrm>
            <a:off x="241300" y="1422400"/>
            <a:ext cx="7772400" cy="1828800"/>
          </a:xfrm>
        </p:spPr>
        <p:txBody>
          <a:bodyPr/>
          <a:lstStyle/>
          <a:p>
            <a:pPr eaLnBrk="1" hangingPunct="1">
              <a:tabLst>
                <a:tab pos="1027113" algn="l"/>
              </a:tabLst>
            </a:pPr>
            <a:r>
              <a:rPr lang="en-US" altLang="en-US" dirty="0" smtClean="0"/>
              <a:t>Physics 320: </a:t>
            </a:r>
            <a:r>
              <a:rPr lang="en-US" altLang="zh-CN" dirty="0" smtClean="0">
                <a:ea typeface="宋体" panose="02010600030101010101" pitchFamily="2" charset="-122"/>
              </a:rPr>
              <a:t>Orbital Mechanics </a:t>
            </a:r>
            <a:r>
              <a:rPr lang="en-US" altLang="en-US" dirty="0" smtClean="0"/>
              <a:t>(Lecture </a:t>
            </a:r>
            <a:r>
              <a:rPr lang="en-US" altLang="en-US" dirty="0"/>
              <a:t>7</a:t>
            </a:r>
            <a:r>
              <a:rPr lang="en-US" altLang="en-US" dirty="0" smtClean="0"/>
              <a:t>)</a:t>
            </a:r>
            <a:endParaRPr lang="en-US" altLang="en-US" dirty="0" smtClean="0"/>
          </a:p>
        </p:txBody>
      </p:sp>
      <p:sp>
        <p:nvSpPr>
          <p:cNvPr id="22531" name="Rectangle 3"/>
          <p:cNvSpPr>
            <a:spLocks noGrp="1" noChangeArrowheads="1"/>
          </p:cNvSpPr>
          <p:nvPr>
            <p:ph type="subTitle" idx="1"/>
          </p:nvPr>
        </p:nvSpPr>
        <p:spPr>
          <a:xfrm>
            <a:off x="914400" y="3784600"/>
            <a:ext cx="6400800" cy="1600200"/>
          </a:xfrm>
        </p:spPr>
        <p:txBody>
          <a:bodyPr/>
          <a:lstStyle/>
          <a:p>
            <a:pPr eaLnBrk="1" hangingPunct="1"/>
            <a:r>
              <a:rPr lang="en-US" altLang="en-US" b="1" dirty="0" smtClean="0">
                <a:latin typeface="Comic Sans MS" panose="030F0702030302020204" pitchFamily="66" charset="0"/>
              </a:rPr>
              <a:t>Dale Gary</a:t>
            </a:r>
          </a:p>
          <a:p>
            <a:pPr eaLnBrk="1" hangingPunct="1"/>
            <a:endParaRPr lang="en-US" altLang="en-US" sz="1000" b="1" dirty="0" smtClean="0">
              <a:latin typeface="Comic Sans MS" panose="030F0702030302020204" pitchFamily="66" charset="0"/>
            </a:endParaRPr>
          </a:p>
          <a:p>
            <a:pPr eaLnBrk="1" hangingPunct="1"/>
            <a:r>
              <a:rPr lang="en-US" altLang="en-US" sz="2800" i="1" dirty="0" smtClean="0">
                <a:solidFill>
                  <a:srgbClr val="EC143C"/>
                </a:solidFill>
                <a:latin typeface="Arial Black" panose="020B0A04020102020204" pitchFamily="34" charset="0"/>
              </a:rPr>
              <a:t>NJIT</a:t>
            </a:r>
            <a:r>
              <a:rPr lang="en-US" altLang="en-US" sz="2800" dirty="0" smtClean="0"/>
              <a:t> </a:t>
            </a:r>
            <a:r>
              <a:rPr lang="en-US" altLang="zh-CN" sz="2800" dirty="0" smtClean="0">
                <a:ea typeface="宋体" panose="02010600030101010101" pitchFamily="2" charset="-122"/>
              </a:rPr>
              <a:t> </a:t>
            </a:r>
            <a:r>
              <a:rPr lang="en-US" altLang="en-US" sz="2800" dirty="0" smtClean="0"/>
              <a:t>Physics Department</a:t>
            </a: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1633"/>
            <a:ext cx="8229600" cy="914400"/>
          </a:xfrm>
        </p:spPr>
        <p:txBody>
          <a:bodyPr/>
          <a:lstStyle/>
          <a:p>
            <a:r>
              <a:rPr lang="en-US" dirty="0" smtClean="0"/>
              <a:t>Kepler’s Third Law Derived</a:t>
            </a:r>
            <a:endParaRPr lang="en-US" dirty="0"/>
          </a:p>
        </p:txBody>
      </p:sp>
      <mc:AlternateContent xmlns:mc="http://schemas.openxmlformats.org/markup-compatibility/2006" xmlns:a14="http://schemas.microsoft.com/office/drawing/2010/main">
        <mc:Choice Requires="a14">
          <p:sp>
            <p:nvSpPr>
              <p:cNvPr id="3" name="Text Placeholder 2"/>
              <p:cNvSpPr>
                <a:spLocks noGrp="1"/>
              </p:cNvSpPr>
              <p:nvPr>
                <p:ph type="body" sz="half" idx="1"/>
              </p:nvPr>
            </p:nvSpPr>
            <p:spPr>
              <a:xfrm>
                <a:off x="457199" y="914403"/>
                <a:ext cx="8328581" cy="5147032"/>
              </a:xfrm>
            </p:spPr>
            <p:txBody>
              <a:bodyPr/>
              <a:lstStyle/>
              <a:p>
                <a:r>
                  <a:rPr lang="en-US" sz="1800" dirty="0" smtClean="0"/>
                  <a:t>Kepler’s third law can easily be obtained from his second law, by noting that the area swept out in a given time is constant, and the area swept out over one period is just the entire ellipse, which has an area </a:t>
                </a:r>
                <a14:m>
                  <m:oMath xmlns:m="http://schemas.openxmlformats.org/officeDocument/2006/math">
                    <m:r>
                      <a:rPr lang="en-US" sz="1800" b="0" i="1" smtClean="0">
                        <a:latin typeface="Cambria Math" panose="02040503050406030204" pitchFamily="18" charset="0"/>
                      </a:rPr>
                      <m:t>𝐴</m:t>
                    </m:r>
                    <m:r>
                      <a:rPr lang="en-US" sz="1800" b="0" i="1" smtClean="0">
                        <a:latin typeface="Cambria Math" panose="02040503050406030204" pitchFamily="18" charset="0"/>
                      </a:rPr>
                      <m:t>=</m:t>
                    </m:r>
                    <m:r>
                      <a:rPr lang="en-US" sz="1800" b="0" i="1" smtClean="0">
                        <a:latin typeface="Cambria Math" panose="02040503050406030204" pitchFamily="18" charset="0"/>
                        <a:ea typeface="Cambria Math" panose="02040503050406030204" pitchFamily="18" charset="0"/>
                      </a:rPr>
                      <m:t>𝜋</m:t>
                    </m:r>
                    <m:r>
                      <a:rPr lang="en-US" sz="1800" b="0" i="1" smtClean="0">
                        <a:latin typeface="Cambria Math" panose="02040503050406030204" pitchFamily="18" charset="0"/>
                        <a:ea typeface="Cambria Math" panose="02040503050406030204" pitchFamily="18" charset="0"/>
                      </a:rPr>
                      <m:t>𝑎𝑏</m:t>
                    </m:r>
                  </m:oMath>
                </a14:m>
                <a:r>
                  <a:rPr lang="en-US" sz="1600" dirty="0" smtClean="0"/>
                  <a:t>.</a:t>
                </a:r>
              </a:p>
              <a:p>
                <a:r>
                  <a:rPr lang="en-US" sz="1800" dirty="0" smtClean="0"/>
                  <a:t>Thus, integrating the second law equation over an entire period,</a:t>
                </a:r>
              </a:p>
              <a:p>
                <a:endParaRPr lang="en-US" sz="1800" dirty="0" smtClean="0"/>
              </a:p>
              <a:p>
                <a:endParaRPr lang="en-US" sz="1800" dirty="0"/>
              </a:p>
              <a:p>
                <a:r>
                  <a:rPr lang="en-US" sz="1800" dirty="0" smtClean="0"/>
                  <a:t>So Kepler’s third law becomes</a:t>
                </a:r>
              </a:p>
              <a:p>
                <a:endParaRPr lang="en-US" sz="1800" dirty="0" smtClean="0"/>
              </a:p>
              <a:p>
                <a:endParaRPr lang="en-US" sz="1800" dirty="0"/>
              </a:p>
              <a:p>
                <a:r>
                  <a:rPr lang="en-US" sz="1800" dirty="0" smtClean="0"/>
                  <a:t>But we have an expression for </a:t>
                </a:r>
                <a:r>
                  <a:rPr lang="en-US" sz="1800" i="1" dirty="0" smtClean="0">
                    <a:latin typeface="Times New Roman" panose="02020603050405020304" pitchFamily="18" charset="0"/>
                    <a:cs typeface="Times New Roman" panose="02020603050405020304" pitchFamily="18" charset="0"/>
                  </a:rPr>
                  <a:t>b</a:t>
                </a:r>
                <a:r>
                  <a:rPr lang="en-US" sz="1800" dirty="0" smtClean="0"/>
                  <a:t> in terms of </a:t>
                </a:r>
                <a:r>
                  <a:rPr lang="en-US" sz="1800" i="1" dirty="0" smtClean="0">
                    <a:latin typeface="Times New Roman" panose="02020603050405020304" pitchFamily="18" charset="0"/>
                    <a:cs typeface="Times New Roman" panose="02020603050405020304" pitchFamily="18" charset="0"/>
                  </a:rPr>
                  <a:t>a</a:t>
                </a:r>
                <a:r>
                  <a:rPr lang="en-US" sz="1800" dirty="0" smtClean="0"/>
                  <a:t>, i.e., </a:t>
                </a:r>
                <a14:m>
                  <m:oMath xmlns:m="http://schemas.openxmlformats.org/officeDocument/2006/math">
                    <m:sSup>
                      <m:sSupPr>
                        <m:ctrlPr>
                          <a:rPr lang="en-US" sz="1800" i="1" smtClean="0">
                            <a:latin typeface="Cambria Math" panose="02040503050406030204" pitchFamily="18" charset="0"/>
                          </a:rPr>
                        </m:ctrlPr>
                      </m:sSupPr>
                      <m:e>
                        <m:r>
                          <a:rPr lang="en-US" sz="1800" b="0" i="1" smtClean="0">
                            <a:latin typeface="Cambria Math" panose="02040503050406030204" pitchFamily="18" charset="0"/>
                          </a:rPr>
                          <m:t>𝑏</m:t>
                        </m:r>
                      </m:e>
                      <m:sup>
                        <m:r>
                          <a:rPr lang="en-US" sz="1800" b="0" i="1" smtClean="0">
                            <a:latin typeface="Cambria Math" panose="02040503050406030204" pitchFamily="18" charset="0"/>
                          </a:rPr>
                          <m:t>2</m:t>
                        </m:r>
                      </m:sup>
                    </m:sSup>
                    <m:r>
                      <a:rPr lang="en-US" sz="1800" b="0" i="1" smtClean="0">
                        <a:latin typeface="Cambria Math" panose="02040503050406030204" pitchFamily="18" charset="0"/>
                      </a:rPr>
                      <m:t>=</m:t>
                    </m:r>
                    <m:sSup>
                      <m:sSupPr>
                        <m:ctrlPr>
                          <a:rPr lang="en-US" sz="1800" b="0" i="1" smtClean="0">
                            <a:latin typeface="Cambria Math" panose="02040503050406030204" pitchFamily="18" charset="0"/>
                          </a:rPr>
                        </m:ctrlPr>
                      </m:sSupPr>
                      <m:e>
                        <m:r>
                          <a:rPr lang="en-US" sz="1800" b="0" i="1" smtClean="0">
                            <a:latin typeface="Cambria Math" panose="02040503050406030204" pitchFamily="18" charset="0"/>
                          </a:rPr>
                          <m:t>𝑎</m:t>
                        </m:r>
                      </m:e>
                      <m:sup>
                        <m:r>
                          <a:rPr lang="en-US" sz="1800" b="0" i="1" smtClean="0">
                            <a:latin typeface="Cambria Math" panose="02040503050406030204" pitchFamily="18" charset="0"/>
                          </a:rPr>
                          <m:t>2</m:t>
                        </m:r>
                      </m:sup>
                    </m:sSup>
                    <m:r>
                      <a:rPr lang="en-US" sz="1800" b="0" i="1" smtClean="0">
                        <a:latin typeface="Cambria Math" panose="02040503050406030204" pitchFamily="18" charset="0"/>
                      </a:rPr>
                      <m:t>(1+</m:t>
                    </m:r>
                    <m:sSup>
                      <m:sSupPr>
                        <m:ctrlPr>
                          <a:rPr lang="en-US" sz="1800" b="0" i="1" smtClean="0">
                            <a:latin typeface="Cambria Math" panose="02040503050406030204" pitchFamily="18" charset="0"/>
                          </a:rPr>
                        </m:ctrlPr>
                      </m:sSupPr>
                      <m:e>
                        <m:r>
                          <a:rPr lang="en-US" sz="1800" b="0" i="1" smtClean="0">
                            <a:latin typeface="Cambria Math" panose="02040503050406030204" pitchFamily="18" charset="0"/>
                          </a:rPr>
                          <m:t>𝑒</m:t>
                        </m:r>
                      </m:e>
                      <m:sup>
                        <m:r>
                          <a:rPr lang="en-US" sz="1800" b="0" i="1" smtClean="0">
                            <a:latin typeface="Cambria Math" panose="02040503050406030204" pitchFamily="18" charset="0"/>
                          </a:rPr>
                          <m:t>2</m:t>
                        </m:r>
                      </m:sup>
                    </m:sSup>
                    <m:r>
                      <a:rPr lang="en-US" sz="1800" b="0" i="1" smtClean="0">
                        <a:latin typeface="Cambria Math" panose="02040503050406030204" pitchFamily="18" charset="0"/>
                      </a:rPr>
                      <m:t>)</m:t>
                    </m:r>
                  </m:oMath>
                </a14:m>
                <a:r>
                  <a:rPr lang="en-US" sz="1800" dirty="0" smtClean="0"/>
                  <a:t>, and we also have our expression for </a:t>
                </a:r>
                <a:r>
                  <a:rPr lang="en-US" sz="1800" i="1" dirty="0" smtClean="0">
                    <a:latin typeface="Times New Roman" panose="02020603050405020304" pitchFamily="18" charset="0"/>
                    <a:cs typeface="Times New Roman" panose="02020603050405020304" pitchFamily="18" charset="0"/>
                  </a:rPr>
                  <a:t>L</a:t>
                </a:r>
                <a:r>
                  <a:rPr lang="en-US" sz="1800" dirty="0" smtClean="0"/>
                  <a:t>, which when squared is</a:t>
                </a:r>
              </a:p>
              <a:p>
                <a:endParaRPr lang="en-US" sz="1800" dirty="0"/>
              </a:p>
              <a:p>
                <a:r>
                  <a:rPr lang="en-US" sz="1800" dirty="0" smtClean="0"/>
                  <a:t>Putting these both into the above, we have our final form of Kepler’s third law:</a:t>
                </a:r>
                <a:endParaRPr lang="en-US" sz="1800" dirty="0"/>
              </a:p>
              <a:p>
                <a:pPr lvl="1"/>
                <a:endParaRPr lang="en-US" sz="1400" dirty="0"/>
              </a:p>
            </p:txBody>
          </p:sp>
        </mc:Choice>
        <mc:Fallback xmlns="">
          <p:sp>
            <p:nvSpPr>
              <p:cNvPr id="3" name="Text Placeholder 2"/>
              <p:cNvSpPr>
                <a:spLocks noGrp="1" noRot="1" noChangeAspect="1" noMove="1" noResize="1" noEditPoints="1" noAdjustHandles="1" noChangeArrowheads="1" noChangeShapeType="1" noTextEdit="1"/>
              </p:cNvSpPr>
              <p:nvPr>
                <p:ph type="body" sz="half" idx="1"/>
              </p:nvPr>
            </p:nvSpPr>
            <p:spPr>
              <a:xfrm>
                <a:off x="457199" y="914403"/>
                <a:ext cx="8328581" cy="5147032"/>
              </a:xfrm>
              <a:blipFill>
                <a:blip r:embed="rId2"/>
                <a:stretch>
                  <a:fillRect l="-146" t="-592" r="-293"/>
                </a:stretch>
              </a:blipFill>
            </p:spPr>
            <p:txBody>
              <a:bodyPr/>
              <a:lstStyle/>
              <a:p>
                <a:r>
                  <a:rPr lang="en-US">
                    <a:noFill/>
                  </a:rPr>
                  <a:t> </a:t>
                </a:r>
              </a:p>
            </p:txBody>
          </p:sp>
        </mc:Fallback>
      </mc:AlternateContent>
      <p:sp>
        <p:nvSpPr>
          <p:cNvPr id="6" name="Date Placeholder 5"/>
          <p:cNvSpPr>
            <a:spLocks noGrp="1"/>
          </p:cNvSpPr>
          <p:nvPr>
            <p:ph type="dt" sz="half" idx="10"/>
          </p:nvPr>
        </p:nvSpPr>
        <p:spPr/>
        <p:txBody>
          <a:bodyPr/>
          <a:lstStyle/>
          <a:p>
            <a:pPr>
              <a:defRPr/>
            </a:pPr>
            <a:r>
              <a:rPr lang="en-US" smtClean="0"/>
              <a:t>September 25, 2018</a:t>
            </a:r>
            <a:endParaRPr lang="en-US" altLang="zh-CN"/>
          </a:p>
        </p:txBody>
      </p:sp>
      <mc:AlternateContent xmlns:mc="http://schemas.openxmlformats.org/markup-compatibility/2006" xmlns:a14="http://schemas.microsoft.com/office/drawing/2010/main">
        <mc:Choice Requires="a14">
          <p:sp>
            <p:nvSpPr>
              <p:cNvPr id="5" name="TextBox 4"/>
              <p:cNvSpPr txBox="1"/>
              <p:nvPr/>
            </p:nvSpPr>
            <p:spPr>
              <a:xfrm>
                <a:off x="3507530" y="2194365"/>
                <a:ext cx="2227918" cy="561949"/>
              </a:xfrm>
              <a:prstGeom prst="rect">
                <a:avLst/>
              </a:prstGeom>
              <a:noFill/>
            </p:spPr>
            <p:txBody>
              <a:bodyPr wrap="none" lIns="0" tIns="0" rIns="0" bIns="0" rtlCol="0">
                <a:spAutoFit/>
              </a:bodyPr>
              <a:lstStyle/>
              <a:p>
                <a:pPr algn="l"/>
                <a14:m>
                  <m:oMathPara xmlns:m="http://schemas.openxmlformats.org/officeDocument/2006/math">
                    <m:oMathParaPr>
                      <m:jc m:val="centerGroup"/>
                    </m:oMathParaPr>
                    <m:oMath xmlns:m="http://schemas.openxmlformats.org/officeDocument/2006/math">
                      <m:r>
                        <a:rPr lang="en-US" sz="1800" b="0" i="1" smtClean="0">
                          <a:latin typeface="Cambria Math" panose="02040503050406030204" pitchFamily="18" charset="0"/>
                        </a:rPr>
                        <m:t>𝐴</m:t>
                      </m:r>
                      <m:r>
                        <a:rPr lang="en-US" sz="1800" b="0" i="1" smtClean="0">
                          <a:latin typeface="Cambria Math" panose="02040503050406030204" pitchFamily="18" charset="0"/>
                        </a:rPr>
                        <m:t>=</m:t>
                      </m:r>
                      <m:f>
                        <m:fPr>
                          <m:ctrlPr>
                            <a:rPr lang="en-US" sz="1800" b="0" i="1" smtClean="0">
                              <a:latin typeface="Cambria Math" panose="02040503050406030204" pitchFamily="18" charset="0"/>
                            </a:rPr>
                          </m:ctrlPr>
                        </m:fPr>
                        <m:num>
                          <m:r>
                            <a:rPr lang="en-US" sz="1800" b="0" i="1" smtClean="0">
                              <a:latin typeface="Cambria Math" panose="02040503050406030204" pitchFamily="18" charset="0"/>
                            </a:rPr>
                            <m:t>𝐿</m:t>
                          </m:r>
                        </m:num>
                        <m:den>
                          <m:r>
                            <a:rPr lang="en-US" sz="1800" b="0" i="1" smtClean="0">
                              <a:latin typeface="Cambria Math" panose="02040503050406030204" pitchFamily="18" charset="0"/>
                            </a:rPr>
                            <m:t>2</m:t>
                          </m:r>
                          <m:r>
                            <a:rPr lang="en-US" sz="1800" b="0" i="1" smtClean="0">
                              <a:latin typeface="Cambria Math" panose="02040503050406030204" pitchFamily="18" charset="0"/>
                              <a:ea typeface="Cambria Math" panose="02040503050406030204" pitchFamily="18" charset="0"/>
                            </a:rPr>
                            <m:t>𝜇</m:t>
                          </m:r>
                        </m:den>
                      </m:f>
                      <m:r>
                        <a:rPr lang="en-US" sz="1800" b="0" i="1" smtClean="0">
                          <a:latin typeface="Cambria Math" panose="02040503050406030204" pitchFamily="18" charset="0"/>
                        </a:rPr>
                        <m:t>𝑃</m:t>
                      </m:r>
                      <m:r>
                        <a:rPr lang="en-US" sz="1800" b="0" i="1" smtClean="0">
                          <a:latin typeface="Cambria Math" panose="02040503050406030204" pitchFamily="18" charset="0"/>
                        </a:rPr>
                        <m:t>=</m:t>
                      </m:r>
                      <m:f>
                        <m:fPr>
                          <m:ctrlPr>
                            <a:rPr lang="en-US" sz="1800" b="0" i="1" smtClean="0">
                              <a:latin typeface="Cambria Math" panose="02040503050406030204" pitchFamily="18" charset="0"/>
                            </a:rPr>
                          </m:ctrlPr>
                        </m:fPr>
                        <m:num>
                          <m:r>
                            <a:rPr lang="en-US" sz="1800" b="0" i="1" smtClean="0">
                              <a:latin typeface="Cambria Math" panose="02040503050406030204" pitchFamily="18" charset="0"/>
                            </a:rPr>
                            <m:t>𝐿</m:t>
                          </m:r>
                        </m:num>
                        <m:den>
                          <m:r>
                            <a:rPr lang="en-US" sz="1800" b="0" i="1" smtClean="0">
                              <a:latin typeface="Cambria Math" panose="02040503050406030204" pitchFamily="18" charset="0"/>
                            </a:rPr>
                            <m:t>2</m:t>
                          </m:r>
                          <m:r>
                            <a:rPr lang="en-US" sz="1800" b="0" i="1" smtClean="0">
                              <a:latin typeface="Cambria Math" panose="02040503050406030204" pitchFamily="18" charset="0"/>
                              <a:ea typeface="Cambria Math" panose="02040503050406030204" pitchFamily="18" charset="0"/>
                            </a:rPr>
                            <m:t>𝜇</m:t>
                          </m:r>
                        </m:den>
                      </m:f>
                      <m:r>
                        <a:rPr lang="en-US" sz="1800" b="0" i="1" smtClean="0">
                          <a:latin typeface="Cambria Math" panose="02040503050406030204" pitchFamily="18" charset="0"/>
                        </a:rPr>
                        <m:t>=</m:t>
                      </m:r>
                      <m:r>
                        <a:rPr lang="en-US" sz="1800" b="0" i="1" smtClean="0">
                          <a:latin typeface="Cambria Math" panose="02040503050406030204" pitchFamily="18" charset="0"/>
                          <a:ea typeface="Cambria Math" panose="02040503050406030204" pitchFamily="18" charset="0"/>
                        </a:rPr>
                        <m:t>𝜋</m:t>
                      </m:r>
                      <m:r>
                        <a:rPr lang="en-US" sz="1800" b="0" i="1" smtClean="0">
                          <a:latin typeface="Cambria Math" panose="02040503050406030204" pitchFamily="18" charset="0"/>
                          <a:ea typeface="Cambria Math" panose="02040503050406030204" pitchFamily="18" charset="0"/>
                        </a:rPr>
                        <m:t>𝑎𝑏</m:t>
                      </m:r>
                    </m:oMath>
                  </m:oMathPara>
                </a14:m>
                <a:endParaRPr lang="en-US" sz="1800" dirty="0" smtClean="0"/>
              </a:p>
            </p:txBody>
          </p:sp>
        </mc:Choice>
        <mc:Fallback xmlns="">
          <p:sp>
            <p:nvSpPr>
              <p:cNvPr id="5" name="TextBox 4"/>
              <p:cNvSpPr txBox="1">
                <a:spLocks noRot="1" noChangeAspect="1" noMove="1" noResize="1" noEditPoints="1" noAdjustHandles="1" noChangeArrowheads="1" noChangeShapeType="1" noTextEdit="1"/>
              </p:cNvSpPr>
              <p:nvPr/>
            </p:nvSpPr>
            <p:spPr>
              <a:xfrm>
                <a:off x="3507530" y="2194365"/>
                <a:ext cx="2227918" cy="561949"/>
              </a:xfrm>
              <a:prstGeom prst="rect">
                <a:avLst/>
              </a:prstGeom>
              <a:blipFill>
                <a:blip r:embed="rId3"/>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7" name="TextBox 6"/>
              <p:cNvSpPr txBox="1"/>
              <p:nvPr/>
            </p:nvSpPr>
            <p:spPr>
              <a:xfrm>
                <a:off x="3704551" y="3075086"/>
                <a:ext cx="1734899" cy="553998"/>
              </a:xfrm>
              <a:prstGeom prst="rect">
                <a:avLst/>
              </a:prstGeom>
              <a:noFill/>
            </p:spPr>
            <p:txBody>
              <a:bodyPr wrap="none" lIns="0" tIns="0" rIns="0" bIns="0" rtlCol="0">
                <a:spAutoFit/>
              </a:bodyPr>
              <a:lstStyle/>
              <a:p>
                <a:pPr algn="l"/>
                <a14:m>
                  <m:oMathPara xmlns:m="http://schemas.openxmlformats.org/officeDocument/2006/math">
                    <m:oMathParaPr>
                      <m:jc m:val="centerGroup"/>
                    </m:oMathParaPr>
                    <m:oMath xmlns:m="http://schemas.openxmlformats.org/officeDocument/2006/math">
                      <m:sSup>
                        <m:sSupPr>
                          <m:ctrlPr>
                            <a:rPr lang="en-US" sz="1800" b="0" i="1" smtClean="0">
                              <a:latin typeface="Cambria Math" panose="02040503050406030204" pitchFamily="18" charset="0"/>
                            </a:rPr>
                          </m:ctrlPr>
                        </m:sSupPr>
                        <m:e>
                          <m:r>
                            <a:rPr lang="en-US" sz="1800" b="0" i="1" smtClean="0">
                              <a:latin typeface="Cambria Math" panose="02040503050406030204" pitchFamily="18" charset="0"/>
                            </a:rPr>
                            <m:t>𝑃</m:t>
                          </m:r>
                        </m:e>
                        <m:sup>
                          <m:r>
                            <a:rPr lang="en-US" sz="1800" b="0" i="1" smtClean="0">
                              <a:latin typeface="Cambria Math" panose="02040503050406030204" pitchFamily="18" charset="0"/>
                            </a:rPr>
                            <m:t>2</m:t>
                          </m:r>
                        </m:sup>
                      </m:sSup>
                      <m:r>
                        <a:rPr lang="en-US" sz="1800" b="0" i="1" smtClean="0">
                          <a:latin typeface="Cambria Math" panose="02040503050406030204" pitchFamily="18" charset="0"/>
                        </a:rPr>
                        <m:t>=</m:t>
                      </m:r>
                      <m:f>
                        <m:fPr>
                          <m:ctrlPr>
                            <a:rPr lang="en-US" sz="1800" b="0" i="1" smtClean="0">
                              <a:latin typeface="Cambria Math" panose="02040503050406030204" pitchFamily="18" charset="0"/>
                            </a:rPr>
                          </m:ctrlPr>
                        </m:fPr>
                        <m:num>
                          <m:r>
                            <a:rPr lang="en-US" sz="1800" b="0" i="1" smtClean="0">
                              <a:latin typeface="Cambria Math" panose="02040503050406030204" pitchFamily="18" charset="0"/>
                            </a:rPr>
                            <m:t>4</m:t>
                          </m:r>
                          <m:sSup>
                            <m:sSupPr>
                              <m:ctrlPr>
                                <a:rPr lang="en-US" sz="1800" b="0" i="1" smtClean="0">
                                  <a:latin typeface="Cambria Math" panose="02040503050406030204" pitchFamily="18" charset="0"/>
                                </a:rPr>
                              </m:ctrlPr>
                            </m:sSupPr>
                            <m:e>
                              <m:r>
                                <a:rPr lang="en-US" sz="1800" b="0" i="1" smtClean="0">
                                  <a:latin typeface="Cambria Math" panose="02040503050406030204" pitchFamily="18" charset="0"/>
                                  <a:ea typeface="Cambria Math" panose="02040503050406030204" pitchFamily="18" charset="0"/>
                                </a:rPr>
                                <m:t>𝜋</m:t>
                              </m:r>
                            </m:e>
                            <m:sup>
                              <m:r>
                                <a:rPr lang="en-US" sz="1800" b="0" i="1" smtClean="0">
                                  <a:latin typeface="Cambria Math" panose="02040503050406030204" pitchFamily="18" charset="0"/>
                                </a:rPr>
                                <m:t>2</m:t>
                              </m:r>
                            </m:sup>
                          </m:sSup>
                          <m:sSup>
                            <m:sSupPr>
                              <m:ctrlPr>
                                <a:rPr lang="en-US" sz="1800" b="0" i="1" smtClean="0">
                                  <a:latin typeface="Cambria Math" panose="02040503050406030204" pitchFamily="18" charset="0"/>
                                </a:rPr>
                              </m:ctrlPr>
                            </m:sSupPr>
                            <m:e>
                              <m:r>
                                <a:rPr lang="en-US" sz="1800" b="0" i="1" smtClean="0">
                                  <a:latin typeface="Cambria Math" panose="02040503050406030204" pitchFamily="18" charset="0"/>
                                </a:rPr>
                                <m:t>𝑎</m:t>
                              </m:r>
                            </m:e>
                            <m:sup>
                              <m:r>
                                <a:rPr lang="en-US" sz="1800" b="0" i="1" smtClean="0">
                                  <a:latin typeface="Cambria Math" panose="02040503050406030204" pitchFamily="18" charset="0"/>
                                </a:rPr>
                                <m:t>2</m:t>
                              </m:r>
                            </m:sup>
                          </m:sSup>
                          <m:sSup>
                            <m:sSupPr>
                              <m:ctrlPr>
                                <a:rPr lang="en-US" sz="1800" b="0" i="1" smtClean="0">
                                  <a:latin typeface="Cambria Math" panose="02040503050406030204" pitchFamily="18" charset="0"/>
                                </a:rPr>
                              </m:ctrlPr>
                            </m:sSupPr>
                            <m:e>
                              <m:r>
                                <a:rPr lang="en-US" sz="1800" b="0" i="1" smtClean="0">
                                  <a:latin typeface="Cambria Math" panose="02040503050406030204" pitchFamily="18" charset="0"/>
                                </a:rPr>
                                <m:t>𝑏</m:t>
                              </m:r>
                            </m:e>
                            <m:sup>
                              <m:r>
                                <a:rPr lang="en-US" sz="1800" b="0" i="1" smtClean="0">
                                  <a:latin typeface="Cambria Math" panose="02040503050406030204" pitchFamily="18" charset="0"/>
                                </a:rPr>
                                <m:t>2</m:t>
                              </m:r>
                            </m:sup>
                          </m:sSup>
                          <m:sSup>
                            <m:sSupPr>
                              <m:ctrlPr>
                                <a:rPr lang="en-US" sz="1800" b="0" i="1" smtClean="0">
                                  <a:latin typeface="Cambria Math" panose="02040503050406030204" pitchFamily="18" charset="0"/>
                                </a:rPr>
                              </m:ctrlPr>
                            </m:sSupPr>
                            <m:e>
                              <m:r>
                                <a:rPr lang="en-US" sz="1800" b="0" i="1" smtClean="0">
                                  <a:latin typeface="Cambria Math" panose="02040503050406030204" pitchFamily="18" charset="0"/>
                                  <a:ea typeface="Cambria Math" panose="02040503050406030204" pitchFamily="18" charset="0"/>
                                </a:rPr>
                                <m:t>𝜇</m:t>
                              </m:r>
                            </m:e>
                            <m:sup>
                              <m:r>
                                <a:rPr lang="en-US" sz="1800" b="0" i="1" smtClean="0">
                                  <a:latin typeface="Cambria Math" panose="02040503050406030204" pitchFamily="18" charset="0"/>
                                </a:rPr>
                                <m:t>2</m:t>
                              </m:r>
                            </m:sup>
                          </m:sSup>
                        </m:num>
                        <m:den>
                          <m:sSup>
                            <m:sSupPr>
                              <m:ctrlPr>
                                <a:rPr lang="en-US" sz="1800" b="0" i="1" smtClean="0">
                                  <a:latin typeface="Cambria Math" panose="02040503050406030204" pitchFamily="18" charset="0"/>
                                </a:rPr>
                              </m:ctrlPr>
                            </m:sSupPr>
                            <m:e>
                              <m:r>
                                <a:rPr lang="en-US" sz="1800" b="0" i="1" smtClean="0">
                                  <a:latin typeface="Cambria Math" panose="02040503050406030204" pitchFamily="18" charset="0"/>
                                </a:rPr>
                                <m:t>𝐿</m:t>
                              </m:r>
                            </m:e>
                            <m:sup>
                              <m:r>
                                <a:rPr lang="en-US" sz="1800" b="0" i="1" smtClean="0">
                                  <a:latin typeface="Cambria Math" panose="02040503050406030204" pitchFamily="18" charset="0"/>
                                </a:rPr>
                                <m:t>2</m:t>
                              </m:r>
                            </m:sup>
                          </m:sSup>
                        </m:den>
                      </m:f>
                    </m:oMath>
                  </m:oMathPara>
                </a14:m>
                <a:endParaRPr lang="en-US" sz="1800" dirty="0" smtClean="0"/>
              </a:p>
            </p:txBody>
          </p:sp>
        </mc:Choice>
        <mc:Fallback xmlns="">
          <p:sp>
            <p:nvSpPr>
              <p:cNvPr id="7" name="TextBox 6"/>
              <p:cNvSpPr txBox="1">
                <a:spLocks noRot="1" noChangeAspect="1" noMove="1" noResize="1" noEditPoints="1" noAdjustHandles="1" noChangeArrowheads="1" noChangeShapeType="1" noTextEdit="1"/>
              </p:cNvSpPr>
              <p:nvPr/>
            </p:nvSpPr>
            <p:spPr>
              <a:xfrm>
                <a:off x="3704551" y="3075086"/>
                <a:ext cx="1734899" cy="553998"/>
              </a:xfrm>
              <a:prstGeom prst="rect">
                <a:avLst/>
              </a:prstGeom>
              <a:blipFill>
                <a:blip r:embed="rId4"/>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8" name="TextBox 7"/>
              <p:cNvSpPr txBox="1"/>
              <p:nvPr/>
            </p:nvSpPr>
            <p:spPr>
              <a:xfrm>
                <a:off x="3552510" y="4436702"/>
                <a:ext cx="2137958" cy="276999"/>
              </a:xfrm>
              <a:prstGeom prst="rect">
                <a:avLst/>
              </a:prstGeom>
              <a:noFill/>
            </p:spPr>
            <p:txBody>
              <a:bodyPr wrap="none" lIns="0" tIns="0" rIns="0" bIns="0" rtlCol="0">
                <a:spAutoFit/>
              </a:bodyPr>
              <a:lstStyle/>
              <a:p>
                <a:pPr algn="l"/>
                <a14:m>
                  <m:oMath xmlns:m="http://schemas.openxmlformats.org/officeDocument/2006/math">
                    <m:sSup>
                      <m:sSupPr>
                        <m:ctrlPr>
                          <a:rPr lang="en-US" sz="1800" b="0" i="1" smtClean="0">
                            <a:latin typeface="Cambria Math" panose="02040503050406030204" pitchFamily="18" charset="0"/>
                          </a:rPr>
                        </m:ctrlPr>
                      </m:sSupPr>
                      <m:e>
                        <m:r>
                          <a:rPr lang="en-US" sz="1800" b="0" i="1" smtClean="0">
                            <a:latin typeface="Cambria Math" panose="02040503050406030204" pitchFamily="18" charset="0"/>
                          </a:rPr>
                          <m:t>𝐿</m:t>
                        </m:r>
                      </m:e>
                      <m:sup>
                        <m:r>
                          <a:rPr lang="en-US" sz="1800" b="0" i="1" smtClean="0">
                            <a:latin typeface="Cambria Math" panose="02040503050406030204" pitchFamily="18" charset="0"/>
                          </a:rPr>
                          <m:t>2</m:t>
                        </m:r>
                      </m:sup>
                    </m:sSup>
                    <m:r>
                      <a:rPr lang="en-US" sz="1800" b="0" i="1" smtClean="0">
                        <a:latin typeface="Cambria Math" panose="02040503050406030204" pitchFamily="18" charset="0"/>
                      </a:rPr>
                      <m:t>=</m:t>
                    </m:r>
                    <m:sSup>
                      <m:sSupPr>
                        <m:ctrlPr>
                          <a:rPr lang="en-US" sz="1800" b="0" i="1" smtClean="0">
                            <a:latin typeface="Cambria Math" panose="02040503050406030204" pitchFamily="18" charset="0"/>
                          </a:rPr>
                        </m:ctrlPr>
                      </m:sSupPr>
                      <m:e>
                        <m:r>
                          <a:rPr lang="en-US" sz="1800" b="0" i="1" smtClean="0">
                            <a:latin typeface="Cambria Math" panose="02040503050406030204" pitchFamily="18" charset="0"/>
                            <a:ea typeface="Cambria Math" panose="02040503050406030204" pitchFamily="18" charset="0"/>
                          </a:rPr>
                          <m:t>𝜇</m:t>
                        </m:r>
                      </m:e>
                      <m:sup>
                        <m:r>
                          <a:rPr lang="en-US" sz="1800" b="0" i="1" smtClean="0">
                            <a:latin typeface="Cambria Math" panose="02040503050406030204" pitchFamily="18" charset="0"/>
                          </a:rPr>
                          <m:t>2</m:t>
                        </m:r>
                      </m:sup>
                    </m:sSup>
                    <m:r>
                      <a:rPr lang="en-US" sz="1800" b="0" i="1" smtClean="0">
                        <a:latin typeface="Cambria Math" panose="02040503050406030204" pitchFamily="18" charset="0"/>
                      </a:rPr>
                      <m:t>𝐺𝑀𝑎</m:t>
                    </m:r>
                    <m:r>
                      <a:rPr lang="en-US" sz="1800" b="0" i="1" smtClean="0">
                        <a:latin typeface="Cambria Math" panose="02040503050406030204" pitchFamily="18" charset="0"/>
                      </a:rPr>
                      <m:t>(1−</m:t>
                    </m:r>
                    <m:sSup>
                      <m:sSupPr>
                        <m:ctrlPr>
                          <a:rPr lang="en-US" sz="1800" b="0" i="1" smtClean="0">
                            <a:latin typeface="Cambria Math" panose="02040503050406030204" pitchFamily="18" charset="0"/>
                          </a:rPr>
                        </m:ctrlPr>
                      </m:sSupPr>
                      <m:e>
                        <m:r>
                          <a:rPr lang="en-US" sz="1800" b="0" i="1" smtClean="0">
                            <a:latin typeface="Cambria Math" panose="02040503050406030204" pitchFamily="18" charset="0"/>
                          </a:rPr>
                          <m:t>𝑒</m:t>
                        </m:r>
                      </m:e>
                      <m:sup>
                        <m:r>
                          <a:rPr lang="en-US" sz="1800" b="0" i="1" smtClean="0">
                            <a:latin typeface="Cambria Math" panose="02040503050406030204" pitchFamily="18" charset="0"/>
                          </a:rPr>
                          <m:t>2</m:t>
                        </m:r>
                      </m:sup>
                    </m:sSup>
                    <m:r>
                      <a:rPr lang="en-US" sz="1800" b="0" i="1" smtClean="0">
                        <a:latin typeface="Cambria Math" panose="02040503050406030204" pitchFamily="18" charset="0"/>
                      </a:rPr>
                      <m:t>)</m:t>
                    </m:r>
                  </m:oMath>
                </a14:m>
                <a:r>
                  <a:rPr lang="en-US" sz="1800" dirty="0" smtClean="0"/>
                  <a:t>.</a:t>
                </a:r>
              </a:p>
            </p:txBody>
          </p:sp>
        </mc:Choice>
        <mc:Fallback xmlns="">
          <p:sp>
            <p:nvSpPr>
              <p:cNvPr id="8" name="TextBox 7"/>
              <p:cNvSpPr txBox="1">
                <a:spLocks noRot="1" noChangeAspect="1" noMove="1" noResize="1" noEditPoints="1" noAdjustHandles="1" noChangeArrowheads="1" noChangeShapeType="1" noTextEdit="1"/>
              </p:cNvSpPr>
              <p:nvPr/>
            </p:nvSpPr>
            <p:spPr>
              <a:xfrm>
                <a:off x="3552510" y="4436702"/>
                <a:ext cx="2137958" cy="276999"/>
              </a:xfrm>
              <a:prstGeom prst="rect">
                <a:avLst/>
              </a:prstGeom>
              <a:blipFill>
                <a:blip r:embed="rId5"/>
                <a:stretch>
                  <a:fillRect l="-4000" t="-28889" r="-6000" b="-51111"/>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9" name="TextBox 8"/>
              <p:cNvSpPr txBox="1"/>
              <p:nvPr/>
            </p:nvSpPr>
            <p:spPr>
              <a:xfrm>
                <a:off x="3475385" y="5218832"/>
                <a:ext cx="2193229" cy="604974"/>
              </a:xfrm>
              <a:prstGeom prst="rect">
                <a:avLst/>
              </a:prstGeom>
              <a:solidFill>
                <a:schemeClr val="tx2">
                  <a:lumMod val="40000"/>
                  <a:lumOff val="60000"/>
                </a:schemeClr>
              </a:solidFill>
            </p:spPr>
            <p:txBody>
              <a:bodyPr wrap="none" lIns="0" tIns="0" rIns="0" bIns="0" rtlCol="0">
                <a:spAutoFit/>
              </a:bodyPr>
              <a:lstStyle/>
              <a:p>
                <a:pPr algn="l"/>
                <a14:m>
                  <m:oMathPara xmlns:m="http://schemas.openxmlformats.org/officeDocument/2006/math">
                    <m:oMathParaPr>
                      <m:jc m:val="centerGroup"/>
                    </m:oMathParaPr>
                    <m:oMath xmlns:m="http://schemas.openxmlformats.org/officeDocument/2006/math">
                      <m:sSup>
                        <m:sSupPr>
                          <m:ctrlPr>
                            <a:rPr lang="en-US" sz="1800" b="0" i="1" smtClean="0">
                              <a:latin typeface="Cambria Math" panose="02040503050406030204" pitchFamily="18" charset="0"/>
                            </a:rPr>
                          </m:ctrlPr>
                        </m:sSupPr>
                        <m:e>
                          <m:r>
                            <a:rPr lang="en-US" sz="1800" b="0" i="1" smtClean="0">
                              <a:latin typeface="Cambria Math" panose="02040503050406030204" pitchFamily="18" charset="0"/>
                            </a:rPr>
                            <m:t>𝑃</m:t>
                          </m:r>
                        </m:e>
                        <m:sup>
                          <m:r>
                            <a:rPr lang="en-US" sz="1800" b="0" i="1" smtClean="0">
                              <a:latin typeface="Cambria Math" panose="02040503050406030204" pitchFamily="18" charset="0"/>
                            </a:rPr>
                            <m:t>2</m:t>
                          </m:r>
                        </m:sup>
                      </m:sSup>
                      <m:r>
                        <a:rPr lang="en-US" sz="1800" b="0" i="1" smtClean="0">
                          <a:latin typeface="Cambria Math" panose="02040503050406030204" pitchFamily="18" charset="0"/>
                        </a:rPr>
                        <m:t>=</m:t>
                      </m:r>
                      <m:f>
                        <m:fPr>
                          <m:ctrlPr>
                            <a:rPr lang="en-US" sz="1800" b="0" i="1" smtClean="0">
                              <a:latin typeface="Cambria Math" panose="02040503050406030204" pitchFamily="18" charset="0"/>
                            </a:rPr>
                          </m:ctrlPr>
                        </m:fPr>
                        <m:num>
                          <m:r>
                            <a:rPr lang="en-US" sz="1800" b="0" i="1" smtClean="0">
                              <a:latin typeface="Cambria Math" panose="02040503050406030204" pitchFamily="18" charset="0"/>
                            </a:rPr>
                            <m:t>4</m:t>
                          </m:r>
                          <m:sSup>
                            <m:sSupPr>
                              <m:ctrlPr>
                                <a:rPr lang="en-US" sz="1800" b="0" i="1" smtClean="0">
                                  <a:latin typeface="Cambria Math" panose="02040503050406030204" pitchFamily="18" charset="0"/>
                                </a:rPr>
                              </m:ctrlPr>
                            </m:sSupPr>
                            <m:e>
                              <m:r>
                                <a:rPr lang="en-US" sz="1800" b="0" i="1" smtClean="0">
                                  <a:latin typeface="Cambria Math" panose="02040503050406030204" pitchFamily="18" charset="0"/>
                                  <a:ea typeface="Cambria Math" panose="02040503050406030204" pitchFamily="18" charset="0"/>
                                </a:rPr>
                                <m:t>𝜋</m:t>
                              </m:r>
                            </m:e>
                            <m:sup>
                              <m:r>
                                <a:rPr lang="en-US" sz="1800" b="0" i="1" smtClean="0">
                                  <a:latin typeface="Cambria Math" panose="02040503050406030204" pitchFamily="18" charset="0"/>
                                </a:rPr>
                                <m:t>2</m:t>
                              </m:r>
                            </m:sup>
                          </m:sSup>
                        </m:num>
                        <m:den>
                          <m:r>
                            <a:rPr lang="en-US" sz="1800" b="0" i="1" smtClean="0">
                              <a:latin typeface="Cambria Math" panose="02040503050406030204" pitchFamily="18" charset="0"/>
                            </a:rPr>
                            <m:t>𝐺</m:t>
                          </m:r>
                          <m:r>
                            <a:rPr lang="en-US" sz="1800" b="0" i="1" smtClean="0">
                              <a:latin typeface="Cambria Math" panose="02040503050406030204" pitchFamily="18" charset="0"/>
                            </a:rPr>
                            <m:t>(</m:t>
                          </m:r>
                          <m:sSub>
                            <m:sSubPr>
                              <m:ctrlPr>
                                <a:rPr lang="en-US" sz="1800" b="0" i="1" smtClean="0">
                                  <a:latin typeface="Cambria Math" panose="02040503050406030204" pitchFamily="18" charset="0"/>
                                </a:rPr>
                              </m:ctrlPr>
                            </m:sSubPr>
                            <m:e>
                              <m:r>
                                <a:rPr lang="en-US" sz="1800" b="0" i="1" smtClean="0">
                                  <a:latin typeface="Cambria Math" panose="02040503050406030204" pitchFamily="18" charset="0"/>
                                </a:rPr>
                                <m:t>𝑚</m:t>
                              </m:r>
                            </m:e>
                            <m:sub>
                              <m:r>
                                <a:rPr lang="en-US" sz="1800" b="0" i="1" smtClean="0">
                                  <a:latin typeface="Cambria Math" panose="02040503050406030204" pitchFamily="18" charset="0"/>
                                </a:rPr>
                                <m:t>2</m:t>
                              </m:r>
                            </m:sub>
                          </m:sSub>
                          <m:r>
                            <a:rPr lang="en-US" sz="1800" b="0" i="1" smtClean="0">
                              <a:latin typeface="Cambria Math" panose="02040503050406030204" pitchFamily="18" charset="0"/>
                            </a:rPr>
                            <m:t>+</m:t>
                          </m:r>
                          <m:sSub>
                            <m:sSubPr>
                              <m:ctrlPr>
                                <a:rPr lang="en-US" sz="1800" b="0" i="1" smtClean="0">
                                  <a:latin typeface="Cambria Math" panose="02040503050406030204" pitchFamily="18" charset="0"/>
                                </a:rPr>
                              </m:ctrlPr>
                            </m:sSubPr>
                            <m:e>
                              <m:r>
                                <a:rPr lang="en-US" sz="1800" b="0" i="1" smtClean="0">
                                  <a:latin typeface="Cambria Math" panose="02040503050406030204" pitchFamily="18" charset="0"/>
                                </a:rPr>
                                <m:t>𝑚</m:t>
                              </m:r>
                            </m:e>
                            <m:sub>
                              <m:r>
                                <a:rPr lang="en-US" sz="1800" b="0" i="1" smtClean="0">
                                  <a:latin typeface="Cambria Math" panose="02040503050406030204" pitchFamily="18" charset="0"/>
                                </a:rPr>
                                <m:t>1</m:t>
                              </m:r>
                            </m:sub>
                          </m:sSub>
                          <m:r>
                            <a:rPr lang="en-US" sz="1800" b="0" i="1" smtClean="0">
                              <a:latin typeface="Cambria Math" panose="02040503050406030204" pitchFamily="18" charset="0"/>
                            </a:rPr>
                            <m:t>)</m:t>
                          </m:r>
                        </m:den>
                      </m:f>
                      <m:sSup>
                        <m:sSupPr>
                          <m:ctrlPr>
                            <a:rPr lang="en-US" sz="1800" b="0" i="1" smtClean="0">
                              <a:latin typeface="Cambria Math" panose="02040503050406030204" pitchFamily="18" charset="0"/>
                            </a:rPr>
                          </m:ctrlPr>
                        </m:sSupPr>
                        <m:e>
                          <m:r>
                            <a:rPr lang="en-US" sz="1800" b="0" i="1" smtClean="0">
                              <a:latin typeface="Cambria Math" panose="02040503050406030204" pitchFamily="18" charset="0"/>
                            </a:rPr>
                            <m:t>𝑎</m:t>
                          </m:r>
                        </m:e>
                        <m:sup>
                          <m:r>
                            <a:rPr lang="en-US" sz="1800" b="0" i="1" smtClean="0">
                              <a:latin typeface="Cambria Math" panose="02040503050406030204" pitchFamily="18" charset="0"/>
                            </a:rPr>
                            <m:t>3</m:t>
                          </m:r>
                        </m:sup>
                      </m:sSup>
                    </m:oMath>
                  </m:oMathPara>
                </a14:m>
                <a:endParaRPr lang="en-US" sz="1800" dirty="0" smtClean="0"/>
              </a:p>
            </p:txBody>
          </p:sp>
        </mc:Choice>
        <mc:Fallback xmlns="">
          <p:sp>
            <p:nvSpPr>
              <p:cNvPr id="9" name="TextBox 8"/>
              <p:cNvSpPr txBox="1">
                <a:spLocks noRot="1" noChangeAspect="1" noMove="1" noResize="1" noEditPoints="1" noAdjustHandles="1" noChangeArrowheads="1" noChangeShapeType="1" noTextEdit="1"/>
              </p:cNvSpPr>
              <p:nvPr/>
            </p:nvSpPr>
            <p:spPr>
              <a:xfrm>
                <a:off x="3475385" y="5218832"/>
                <a:ext cx="2193229" cy="604974"/>
              </a:xfrm>
              <a:prstGeom prst="rect">
                <a:avLst/>
              </a:prstGeom>
              <a:blipFill>
                <a:blip r:embed="rId6"/>
                <a:stretch>
                  <a:fillRect/>
                </a:stretch>
              </a:blipFill>
            </p:spPr>
            <p:txBody>
              <a:bodyPr/>
              <a:lstStyle/>
              <a:p>
                <a:r>
                  <a:rPr lang="en-US">
                    <a:noFill/>
                  </a:rPr>
                  <a:t> </a:t>
                </a:r>
              </a:p>
            </p:txBody>
          </p:sp>
        </mc:Fallback>
      </mc:AlternateContent>
      <p:sp>
        <p:nvSpPr>
          <p:cNvPr id="10" name="TextBox 9"/>
          <p:cNvSpPr txBox="1"/>
          <p:nvPr/>
        </p:nvSpPr>
        <p:spPr>
          <a:xfrm>
            <a:off x="5782766" y="5290486"/>
            <a:ext cx="2320572" cy="461665"/>
          </a:xfrm>
          <a:prstGeom prst="rect">
            <a:avLst/>
          </a:prstGeom>
          <a:noFill/>
        </p:spPr>
        <p:txBody>
          <a:bodyPr wrap="none" rtlCol="0">
            <a:spAutoFit/>
          </a:bodyPr>
          <a:lstStyle/>
          <a:p>
            <a:pPr algn="l"/>
            <a:r>
              <a:rPr lang="en-US" sz="2400" dirty="0" smtClean="0"/>
              <a:t>Kepler’s 3</a:t>
            </a:r>
            <a:r>
              <a:rPr lang="en-US" sz="2400" baseline="30000" dirty="0" smtClean="0"/>
              <a:t>rd</a:t>
            </a:r>
            <a:r>
              <a:rPr lang="en-US" sz="2400" dirty="0" smtClean="0"/>
              <a:t> Law</a:t>
            </a:r>
          </a:p>
        </p:txBody>
      </p:sp>
    </p:spTree>
    <p:extLst>
      <p:ext uri="{BB962C8B-B14F-4D97-AF65-F5344CB8AC3E}">
        <p14:creationId xmlns:p14="http://schemas.microsoft.com/office/powerpoint/2010/main" val="1380406500"/>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4183"/>
            <a:ext cx="8229600" cy="914400"/>
          </a:xfrm>
        </p:spPr>
        <p:txBody>
          <a:bodyPr/>
          <a:lstStyle/>
          <a:p>
            <a:r>
              <a:rPr lang="en-US" dirty="0" smtClean="0"/>
              <a:t>Potential Energy</a:t>
            </a:r>
            <a:endParaRPr lang="en-US" dirty="0"/>
          </a:p>
        </p:txBody>
      </p:sp>
      <p:sp>
        <p:nvSpPr>
          <p:cNvPr id="3" name="Text Placeholder 2"/>
          <p:cNvSpPr>
            <a:spLocks noGrp="1"/>
          </p:cNvSpPr>
          <p:nvPr>
            <p:ph type="body" sz="half" idx="1"/>
          </p:nvPr>
        </p:nvSpPr>
        <p:spPr>
          <a:xfrm>
            <a:off x="457200" y="1008668"/>
            <a:ext cx="8229600" cy="4870515"/>
          </a:xfrm>
        </p:spPr>
        <p:txBody>
          <a:bodyPr/>
          <a:lstStyle/>
          <a:p>
            <a:r>
              <a:rPr lang="en-US" sz="1800" dirty="0" smtClean="0"/>
              <a:t>We learned earlier that Newton’s law of universal gravitation provided the gravitational force equation:</a:t>
            </a:r>
          </a:p>
          <a:p>
            <a:endParaRPr lang="en-US" sz="1800" dirty="0"/>
          </a:p>
          <a:p>
            <a:r>
              <a:rPr lang="en-US" sz="1800" dirty="0" smtClean="0"/>
              <a:t>You may also recall that energy is force through a distance, and that potential energy is the negative of work done, i.e.</a:t>
            </a:r>
          </a:p>
          <a:p>
            <a:endParaRPr lang="en-US" sz="1800" dirty="0"/>
          </a:p>
          <a:p>
            <a:endParaRPr lang="en-US" sz="1800" dirty="0" smtClean="0"/>
          </a:p>
          <a:p>
            <a:r>
              <a:rPr lang="en-US" sz="1800" dirty="0" smtClean="0"/>
              <a:t>Inserting the gravitational force into this equation (and being careful with signs!):</a:t>
            </a:r>
          </a:p>
          <a:p>
            <a:endParaRPr lang="en-US" sz="1800" dirty="0"/>
          </a:p>
          <a:p>
            <a:r>
              <a:rPr lang="en-US" sz="1800" dirty="0" smtClean="0"/>
              <a:t>Evaluating the integral:</a:t>
            </a:r>
          </a:p>
          <a:p>
            <a:endParaRPr lang="en-US" sz="1800" dirty="0"/>
          </a:p>
          <a:p>
            <a:endParaRPr lang="en-US" sz="1800" dirty="0" smtClean="0"/>
          </a:p>
          <a:p>
            <a:r>
              <a:rPr lang="en-US" sz="1800" dirty="0" smtClean="0"/>
              <a:t>I stated earlier that we take the zero of potential energy at infinity, so we have the final result for any </a:t>
            </a:r>
            <a:r>
              <a:rPr lang="en-US" sz="1800" i="1" dirty="0" smtClean="0">
                <a:latin typeface="Times New Roman" panose="02020603050405020304" pitchFamily="18" charset="0"/>
                <a:cs typeface="Times New Roman" panose="02020603050405020304" pitchFamily="18" charset="0"/>
              </a:rPr>
              <a:t>r</a:t>
            </a:r>
            <a:r>
              <a:rPr lang="en-US" sz="1800" dirty="0" smtClean="0"/>
              <a:t>:</a:t>
            </a:r>
            <a:endParaRPr lang="en-US" sz="1800" dirty="0"/>
          </a:p>
        </p:txBody>
      </p:sp>
      <p:sp>
        <p:nvSpPr>
          <p:cNvPr id="6" name="Date Placeholder 5"/>
          <p:cNvSpPr>
            <a:spLocks noGrp="1"/>
          </p:cNvSpPr>
          <p:nvPr>
            <p:ph type="dt" sz="half" idx="10"/>
          </p:nvPr>
        </p:nvSpPr>
        <p:spPr/>
        <p:txBody>
          <a:bodyPr/>
          <a:lstStyle/>
          <a:p>
            <a:pPr>
              <a:defRPr/>
            </a:pPr>
            <a:r>
              <a:rPr lang="en-US" smtClean="0"/>
              <a:t>September 25, 2018</a:t>
            </a:r>
            <a:endParaRPr lang="en-US" altLang="zh-CN"/>
          </a:p>
        </p:txBody>
      </p:sp>
      <mc:AlternateContent xmlns:mc="http://schemas.openxmlformats.org/markup-compatibility/2006" xmlns:a14="http://schemas.microsoft.com/office/drawing/2010/main">
        <mc:Choice Requires="a14">
          <p:sp>
            <p:nvSpPr>
              <p:cNvPr id="7" name="TextBox 6"/>
              <p:cNvSpPr txBox="1"/>
              <p:nvPr/>
            </p:nvSpPr>
            <p:spPr>
              <a:xfrm>
                <a:off x="3864434" y="1406323"/>
                <a:ext cx="1415131" cy="516745"/>
              </a:xfrm>
              <a:prstGeom prst="rect">
                <a:avLst/>
              </a:prstGeom>
              <a:noFill/>
            </p:spPr>
            <p:txBody>
              <a:bodyPr wrap="none" lIns="0" tIns="0" rIns="0" bIns="0" rtlCol="0">
                <a:spAutoFit/>
              </a:bodyPr>
              <a:lstStyle/>
              <a:p>
                <a:pPr algn="l"/>
                <a14:m>
                  <m:oMathPara xmlns:m="http://schemas.openxmlformats.org/officeDocument/2006/math">
                    <m:oMathParaPr>
                      <m:jc m:val="centerGroup"/>
                    </m:oMathParaPr>
                    <m:oMath xmlns:m="http://schemas.openxmlformats.org/officeDocument/2006/math">
                      <m:r>
                        <a:rPr lang="en-US" sz="1800" b="1" i="0" smtClean="0">
                          <a:latin typeface="Cambria Math" panose="02040503050406030204" pitchFamily="18" charset="0"/>
                        </a:rPr>
                        <m:t>𝐅</m:t>
                      </m:r>
                      <m:r>
                        <a:rPr lang="en-US" sz="1800" b="0" i="1" smtClean="0">
                          <a:latin typeface="Cambria Math" panose="02040503050406030204" pitchFamily="18" charset="0"/>
                        </a:rPr>
                        <m:t>=−</m:t>
                      </m:r>
                      <m:r>
                        <a:rPr lang="en-US" sz="1800" b="0" i="1" smtClean="0">
                          <a:latin typeface="Cambria Math" panose="02040503050406030204" pitchFamily="18" charset="0"/>
                        </a:rPr>
                        <m:t>𝐺</m:t>
                      </m:r>
                      <m:f>
                        <m:fPr>
                          <m:ctrlPr>
                            <a:rPr lang="en-US" sz="1800" b="0" i="1" smtClean="0">
                              <a:latin typeface="Cambria Math" panose="02040503050406030204" pitchFamily="18" charset="0"/>
                            </a:rPr>
                          </m:ctrlPr>
                        </m:fPr>
                        <m:num>
                          <m:r>
                            <a:rPr lang="en-US" sz="1800" b="0" i="1" smtClean="0">
                              <a:latin typeface="Cambria Math" panose="02040503050406030204" pitchFamily="18" charset="0"/>
                            </a:rPr>
                            <m:t>𝑀𝑚</m:t>
                          </m:r>
                        </m:num>
                        <m:den>
                          <m:sSup>
                            <m:sSupPr>
                              <m:ctrlPr>
                                <a:rPr lang="en-US" sz="1800" b="0" i="1" smtClean="0">
                                  <a:latin typeface="Cambria Math" panose="02040503050406030204" pitchFamily="18" charset="0"/>
                                </a:rPr>
                              </m:ctrlPr>
                            </m:sSupPr>
                            <m:e>
                              <m:r>
                                <a:rPr lang="en-US" sz="1800" b="0" i="1" smtClean="0">
                                  <a:latin typeface="Cambria Math" panose="02040503050406030204" pitchFamily="18" charset="0"/>
                                </a:rPr>
                                <m:t>𝑟</m:t>
                              </m:r>
                            </m:e>
                            <m:sup>
                              <m:r>
                                <a:rPr lang="en-US" sz="1800" b="0" i="1" smtClean="0">
                                  <a:latin typeface="Cambria Math" panose="02040503050406030204" pitchFamily="18" charset="0"/>
                                </a:rPr>
                                <m:t>2</m:t>
                              </m:r>
                            </m:sup>
                          </m:sSup>
                        </m:den>
                      </m:f>
                      <m:acc>
                        <m:accPr>
                          <m:chr m:val="̂"/>
                          <m:ctrlPr>
                            <a:rPr lang="en-US" sz="1800" b="0" i="1" smtClean="0">
                              <a:latin typeface="Cambria Math" panose="02040503050406030204" pitchFamily="18" charset="0"/>
                            </a:rPr>
                          </m:ctrlPr>
                        </m:accPr>
                        <m:e>
                          <m:r>
                            <a:rPr lang="en-US" sz="1800" b="1" i="0" smtClean="0">
                              <a:latin typeface="Cambria Math" panose="02040503050406030204" pitchFamily="18" charset="0"/>
                            </a:rPr>
                            <m:t>𝐫</m:t>
                          </m:r>
                        </m:e>
                      </m:acc>
                    </m:oMath>
                  </m:oMathPara>
                </a14:m>
                <a:endParaRPr lang="en-US" sz="1800" dirty="0" smtClean="0"/>
              </a:p>
            </p:txBody>
          </p:sp>
        </mc:Choice>
        <mc:Fallback xmlns="">
          <p:sp>
            <p:nvSpPr>
              <p:cNvPr id="7" name="TextBox 6"/>
              <p:cNvSpPr txBox="1">
                <a:spLocks noRot="1" noChangeAspect="1" noMove="1" noResize="1" noEditPoints="1" noAdjustHandles="1" noChangeArrowheads="1" noChangeShapeType="1" noTextEdit="1"/>
              </p:cNvSpPr>
              <p:nvPr/>
            </p:nvSpPr>
            <p:spPr>
              <a:xfrm>
                <a:off x="3864434" y="1406323"/>
                <a:ext cx="1415131" cy="516745"/>
              </a:xfrm>
              <a:prstGeom prst="rect">
                <a:avLst/>
              </a:prstGeom>
              <a:blipFill>
                <a:blip r:embed="rId2"/>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8" name="TextBox 7"/>
              <p:cNvSpPr txBox="1"/>
              <p:nvPr/>
            </p:nvSpPr>
            <p:spPr>
              <a:xfrm>
                <a:off x="3151449" y="2524583"/>
                <a:ext cx="2841099" cy="636200"/>
              </a:xfrm>
              <a:prstGeom prst="rect">
                <a:avLst/>
              </a:prstGeom>
              <a:noFill/>
            </p:spPr>
            <p:txBody>
              <a:bodyPr wrap="none" lIns="0" tIns="0" rIns="0" bIns="0" rtlCol="0">
                <a:spAutoFit/>
              </a:bodyPr>
              <a:lstStyle/>
              <a:p>
                <a:pPr algn="l"/>
                <a14:m>
                  <m:oMathPara xmlns:m="http://schemas.openxmlformats.org/officeDocument/2006/math">
                    <m:oMathParaPr>
                      <m:jc m:val="centerGroup"/>
                    </m:oMathParaPr>
                    <m:oMath xmlns:m="http://schemas.openxmlformats.org/officeDocument/2006/math">
                      <m:sSub>
                        <m:sSubPr>
                          <m:ctrlPr>
                            <a:rPr lang="en-US" sz="1800" i="1" smtClean="0">
                              <a:latin typeface="Cambria Math" panose="02040503050406030204" pitchFamily="18" charset="0"/>
                            </a:rPr>
                          </m:ctrlPr>
                        </m:sSubPr>
                        <m:e>
                          <m:r>
                            <a:rPr lang="en-US" sz="1800" b="0" i="1" smtClean="0">
                              <a:latin typeface="Cambria Math" panose="02040503050406030204" pitchFamily="18" charset="0"/>
                            </a:rPr>
                            <m:t>𝑈</m:t>
                          </m:r>
                        </m:e>
                        <m:sub>
                          <m:r>
                            <a:rPr lang="en-US" sz="1800" b="0" i="1" smtClean="0">
                              <a:latin typeface="Cambria Math" panose="02040503050406030204" pitchFamily="18" charset="0"/>
                            </a:rPr>
                            <m:t>𝑓</m:t>
                          </m:r>
                        </m:sub>
                      </m:sSub>
                      <m:r>
                        <a:rPr lang="en-US" sz="1800" b="0" i="1" smtClean="0">
                          <a:latin typeface="Cambria Math" panose="02040503050406030204" pitchFamily="18" charset="0"/>
                        </a:rPr>
                        <m:t>−</m:t>
                      </m:r>
                      <m:sSub>
                        <m:sSubPr>
                          <m:ctrlPr>
                            <a:rPr lang="en-US" sz="1800" b="0" i="1" smtClean="0">
                              <a:latin typeface="Cambria Math" panose="02040503050406030204" pitchFamily="18" charset="0"/>
                            </a:rPr>
                          </m:ctrlPr>
                        </m:sSubPr>
                        <m:e>
                          <m:r>
                            <a:rPr lang="en-US" sz="1800" b="0" i="1" smtClean="0">
                              <a:latin typeface="Cambria Math" panose="02040503050406030204" pitchFamily="18" charset="0"/>
                            </a:rPr>
                            <m:t>𝑈</m:t>
                          </m:r>
                        </m:e>
                        <m:sub>
                          <m:r>
                            <a:rPr lang="en-US" sz="1800" b="0" i="1" smtClean="0">
                              <a:latin typeface="Cambria Math" panose="02040503050406030204" pitchFamily="18" charset="0"/>
                            </a:rPr>
                            <m:t>𝑖</m:t>
                          </m:r>
                        </m:sub>
                      </m:sSub>
                      <m:r>
                        <a:rPr lang="en-US" sz="1800" b="0" i="1" smtClean="0">
                          <a:latin typeface="Cambria Math" panose="02040503050406030204" pitchFamily="18" charset="0"/>
                        </a:rPr>
                        <m:t>=</m:t>
                      </m:r>
                      <m:r>
                        <a:rPr lang="en-US" sz="1800" b="0" i="1" smtClean="0">
                          <a:latin typeface="Cambria Math" panose="02040503050406030204" pitchFamily="18" charset="0"/>
                          <a:ea typeface="Cambria Math" panose="02040503050406030204" pitchFamily="18" charset="0"/>
                        </a:rPr>
                        <m:t>∆</m:t>
                      </m:r>
                      <m:r>
                        <a:rPr lang="en-US" sz="1800" b="0" i="1" smtClean="0">
                          <a:latin typeface="Cambria Math" panose="02040503050406030204" pitchFamily="18" charset="0"/>
                          <a:ea typeface="Cambria Math" panose="02040503050406030204" pitchFamily="18" charset="0"/>
                        </a:rPr>
                        <m:t>𝑈</m:t>
                      </m:r>
                      <m:r>
                        <a:rPr lang="en-US" sz="1800" b="0" i="1" smtClean="0">
                          <a:latin typeface="Cambria Math" panose="02040503050406030204" pitchFamily="18" charset="0"/>
                          <a:ea typeface="Cambria Math" panose="02040503050406030204" pitchFamily="18" charset="0"/>
                        </a:rPr>
                        <m:t>=−</m:t>
                      </m:r>
                      <m:nary>
                        <m:naryPr>
                          <m:ctrlPr>
                            <a:rPr lang="en-US" sz="1800" b="0" i="1" smtClean="0">
                              <a:latin typeface="Cambria Math" panose="02040503050406030204" pitchFamily="18" charset="0"/>
                              <a:ea typeface="Cambria Math" panose="02040503050406030204" pitchFamily="18" charset="0"/>
                            </a:rPr>
                          </m:ctrlPr>
                        </m:naryPr>
                        <m:sub>
                          <m:sSub>
                            <m:sSubPr>
                              <m:ctrlPr>
                                <a:rPr lang="en-US" sz="1800" b="0" i="1" smtClean="0">
                                  <a:latin typeface="Cambria Math" panose="02040503050406030204" pitchFamily="18" charset="0"/>
                                  <a:ea typeface="Cambria Math" panose="02040503050406030204" pitchFamily="18" charset="0"/>
                                </a:rPr>
                              </m:ctrlPr>
                            </m:sSubPr>
                            <m:e>
                              <m:r>
                                <a:rPr lang="en-US" sz="1800" b="0" i="1" smtClean="0">
                                  <a:latin typeface="Cambria Math" panose="02040503050406030204" pitchFamily="18" charset="0"/>
                                  <a:ea typeface="Cambria Math" panose="02040503050406030204" pitchFamily="18" charset="0"/>
                                </a:rPr>
                                <m:t>𝑟</m:t>
                              </m:r>
                            </m:e>
                            <m:sub>
                              <m:r>
                                <a:rPr lang="en-US" sz="1800" b="0" i="1" smtClean="0">
                                  <a:latin typeface="Cambria Math" panose="02040503050406030204" pitchFamily="18" charset="0"/>
                                  <a:ea typeface="Cambria Math" panose="02040503050406030204" pitchFamily="18" charset="0"/>
                                </a:rPr>
                                <m:t>𝑖</m:t>
                              </m:r>
                            </m:sub>
                          </m:sSub>
                        </m:sub>
                        <m:sup>
                          <m:sSub>
                            <m:sSubPr>
                              <m:ctrlPr>
                                <a:rPr lang="en-US" sz="1800" b="0" i="1" smtClean="0">
                                  <a:latin typeface="Cambria Math" panose="02040503050406030204" pitchFamily="18" charset="0"/>
                                  <a:ea typeface="Cambria Math" panose="02040503050406030204" pitchFamily="18" charset="0"/>
                                </a:rPr>
                              </m:ctrlPr>
                            </m:sSubPr>
                            <m:e>
                              <m:r>
                                <a:rPr lang="en-US" sz="1800" b="0" i="1" smtClean="0">
                                  <a:latin typeface="Cambria Math" panose="02040503050406030204" pitchFamily="18" charset="0"/>
                                  <a:ea typeface="Cambria Math" panose="02040503050406030204" pitchFamily="18" charset="0"/>
                                </a:rPr>
                                <m:t>𝑟</m:t>
                              </m:r>
                            </m:e>
                            <m:sub>
                              <m:r>
                                <a:rPr lang="en-US" sz="1800" b="0" i="1" smtClean="0">
                                  <a:latin typeface="Cambria Math" panose="02040503050406030204" pitchFamily="18" charset="0"/>
                                  <a:ea typeface="Cambria Math" panose="02040503050406030204" pitchFamily="18" charset="0"/>
                                </a:rPr>
                                <m:t>𝑓</m:t>
                              </m:r>
                            </m:sub>
                          </m:sSub>
                        </m:sup>
                        <m:e>
                          <m:r>
                            <a:rPr lang="en-US" sz="1800" b="1" i="0" smtClean="0">
                              <a:latin typeface="Cambria Math" panose="02040503050406030204" pitchFamily="18" charset="0"/>
                              <a:ea typeface="Cambria Math" panose="02040503050406030204" pitchFamily="18" charset="0"/>
                            </a:rPr>
                            <m:t>𝐅</m:t>
                          </m:r>
                          <m:r>
                            <a:rPr lang="en-US" sz="1800" b="0" i="1" smtClean="0">
                              <a:latin typeface="Cambria Math" panose="02040503050406030204" pitchFamily="18" charset="0"/>
                              <a:ea typeface="Cambria Math" panose="02040503050406030204" pitchFamily="18" charset="0"/>
                            </a:rPr>
                            <m:t>∙</m:t>
                          </m:r>
                          <m:r>
                            <a:rPr lang="en-US" sz="1800" b="0" i="1" smtClean="0">
                              <a:latin typeface="Cambria Math" panose="02040503050406030204" pitchFamily="18" charset="0"/>
                              <a:ea typeface="Cambria Math" panose="02040503050406030204" pitchFamily="18" charset="0"/>
                            </a:rPr>
                            <m:t>𝑑</m:t>
                          </m:r>
                          <m:r>
                            <a:rPr lang="en-US" sz="1800" b="1" i="0" smtClean="0">
                              <a:latin typeface="Cambria Math" panose="02040503050406030204" pitchFamily="18" charset="0"/>
                              <a:ea typeface="Cambria Math" panose="02040503050406030204" pitchFamily="18" charset="0"/>
                            </a:rPr>
                            <m:t>𝐫</m:t>
                          </m:r>
                        </m:e>
                      </m:nary>
                    </m:oMath>
                  </m:oMathPara>
                </a14:m>
                <a:endParaRPr lang="en-US" sz="2400" dirty="0" smtClean="0"/>
              </a:p>
            </p:txBody>
          </p:sp>
        </mc:Choice>
        <mc:Fallback xmlns="">
          <p:sp>
            <p:nvSpPr>
              <p:cNvPr id="8" name="TextBox 7"/>
              <p:cNvSpPr txBox="1">
                <a:spLocks noRot="1" noChangeAspect="1" noMove="1" noResize="1" noEditPoints="1" noAdjustHandles="1" noChangeArrowheads="1" noChangeShapeType="1" noTextEdit="1"/>
              </p:cNvSpPr>
              <p:nvPr/>
            </p:nvSpPr>
            <p:spPr>
              <a:xfrm>
                <a:off x="3151449" y="2524583"/>
                <a:ext cx="2841099" cy="636200"/>
              </a:xfrm>
              <a:prstGeom prst="rect">
                <a:avLst/>
              </a:prstGeom>
              <a:blipFill>
                <a:blip r:embed="rId3"/>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9" name="TextBox 8"/>
              <p:cNvSpPr txBox="1"/>
              <p:nvPr/>
            </p:nvSpPr>
            <p:spPr>
              <a:xfrm>
                <a:off x="3594070" y="3687168"/>
                <a:ext cx="1955856" cy="636200"/>
              </a:xfrm>
              <a:prstGeom prst="rect">
                <a:avLst/>
              </a:prstGeom>
              <a:noFill/>
            </p:spPr>
            <p:txBody>
              <a:bodyPr wrap="none" lIns="0" tIns="0" rIns="0" bIns="0" rtlCol="0">
                <a:spAutoFit/>
              </a:bodyPr>
              <a:lstStyle/>
              <a:p>
                <a:pPr algn="l"/>
                <a14:m>
                  <m:oMathPara xmlns:m="http://schemas.openxmlformats.org/officeDocument/2006/math">
                    <m:oMathParaPr>
                      <m:jc m:val="centerGroup"/>
                    </m:oMathParaPr>
                    <m:oMath xmlns:m="http://schemas.openxmlformats.org/officeDocument/2006/math">
                      <m:r>
                        <a:rPr lang="en-US" sz="1800" b="0" i="1" smtClean="0">
                          <a:latin typeface="Cambria Math" panose="02040503050406030204" pitchFamily="18" charset="0"/>
                          <a:ea typeface="Cambria Math" panose="02040503050406030204" pitchFamily="18" charset="0"/>
                        </a:rPr>
                        <m:t>∆</m:t>
                      </m:r>
                      <m:r>
                        <a:rPr lang="en-US" sz="1800" b="0" i="1" smtClean="0">
                          <a:latin typeface="Cambria Math" panose="02040503050406030204" pitchFamily="18" charset="0"/>
                          <a:ea typeface="Cambria Math" panose="02040503050406030204" pitchFamily="18" charset="0"/>
                        </a:rPr>
                        <m:t>𝑈</m:t>
                      </m:r>
                      <m:r>
                        <a:rPr lang="en-US" sz="1800" b="0" i="1" smtClean="0">
                          <a:latin typeface="Cambria Math" panose="02040503050406030204" pitchFamily="18" charset="0"/>
                          <a:ea typeface="Cambria Math" panose="02040503050406030204" pitchFamily="18" charset="0"/>
                        </a:rPr>
                        <m:t>=</m:t>
                      </m:r>
                      <m:nary>
                        <m:naryPr>
                          <m:ctrlPr>
                            <a:rPr lang="en-US" sz="1800" b="0" i="1" smtClean="0">
                              <a:latin typeface="Cambria Math" panose="02040503050406030204" pitchFamily="18" charset="0"/>
                              <a:ea typeface="Cambria Math" panose="02040503050406030204" pitchFamily="18" charset="0"/>
                            </a:rPr>
                          </m:ctrlPr>
                        </m:naryPr>
                        <m:sub>
                          <m:sSub>
                            <m:sSubPr>
                              <m:ctrlPr>
                                <a:rPr lang="en-US" sz="1800" b="0" i="1" smtClean="0">
                                  <a:latin typeface="Cambria Math" panose="02040503050406030204" pitchFamily="18" charset="0"/>
                                  <a:ea typeface="Cambria Math" panose="02040503050406030204" pitchFamily="18" charset="0"/>
                                </a:rPr>
                              </m:ctrlPr>
                            </m:sSubPr>
                            <m:e>
                              <m:r>
                                <a:rPr lang="en-US" sz="1800" b="0" i="1" smtClean="0">
                                  <a:latin typeface="Cambria Math" panose="02040503050406030204" pitchFamily="18" charset="0"/>
                                  <a:ea typeface="Cambria Math" panose="02040503050406030204" pitchFamily="18" charset="0"/>
                                </a:rPr>
                                <m:t>𝑟</m:t>
                              </m:r>
                            </m:e>
                            <m:sub>
                              <m:r>
                                <a:rPr lang="en-US" sz="1800" b="0" i="1" smtClean="0">
                                  <a:latin typeface="Cambria Math" panose="02040503050406030204" pitchFamily="18" charset="0"/>
                                  <a:ea typeface="Cambria Math" panose="02040503050406030204" pitchFamily="18" charset="0"/>
                                </a:rPr>
                                <m:t>𝑖</m:t>
                              </m:r>
                            </m:sub>
                          </m:sSub>
                        </m:sub>
                        <m:sup>
                          <m:sSub>
                            <m:sSubPr>
                              <m:ctrlPr>
                                <a:rPr lang="en-US" sz="1800" b="0" i="1" smtClean="0">
                                  <a:latin typeface="Cambria Math" panose="02040503050406030204" pitchFamily="18" charset="0"/>
                                  <a:ea typeface="Cambria Math" panose="02040503050406030204" pitchFamily="18" charset="0"/>
                                </a:rPr>
                              </m:ctrlPr>
                            </m:sSubPr>
                            <m:e>
                              <m:r>
                                <a:rPr lang="en-US" sz="1800" b="0" i="1" smtClean="0">
                                  <a:latin typeface="Cambria Math" panose="02040503050406030204" pitchFamily="18" charset="0"/>
                                  <a:ea typeface="Cambria Math" panose="02040503050406030204" pitchFamily="18" charset="0"/>
                                </a:rPr>
                                <m:t>𝑟</m:t>
                              </m:r>
                            </m:e>
                            <m:sub>
                              <m:r>
                                <a:rPr lang="en-US" sz="1800" b="0" i="1" smtClean="0">
                                  <a:latin typeface="Cambria Math" panose="02040503050406030204" pitchFamily="18" charset="0"/>
                                  <a:ea typeface="Cambria Math" panose="02040503050406030204" pitchFamily="18" charset="0"/>
                                </a:rPr>
                                <m:t>𝑓</m:t>
                              </m:r>
                            </m:sub>
                          </m:sSub>
                        </m:sup>
                        <m:e>
                          <m:r>
                            <a:rPr lang="en-US" sz="1800" i="1">
                              <a:latin typeface="Cambria Math" panose="02040503050406030204" pitchFamily="18" charset="0"/>
                            </a:rPr>
                            <m:t>𝐺</m:t>
                          </m:r>
                          <m:f>
                            <m:fPr>
                              <m:ctrlPr>
                                <a:rPr lang="en-US" sz="1800" i="1">
                                  <a:latin typeface="Cambria Math" panose="02040503050406030204" pitchFamily="18" charset="0"/>
                                </a:rPr>
                              </m:ctrlPr>
                            </m:fPr>
                            <m:num>
                              <m:r>
                                <a:rPr lang="en-US" sz="1800" i="1">
                                  <a:latin typeface="Cambria Math" panose="02040503050406030204" pitchFamily="18" charset="0"/>
                                </a:rPr>
                                <m:t>𝑀𝑚</m:t>
                              </m:r>
                            </m:num>
                            <m:den>
                              <m:sSup>
                                <m:sSupPr>
                                  <m:ctrlPr>
                                    <a:rPr lang="en-US" sz="1800" i="1">
                                      <a:latin typeface="Cambria Math" panose="02040503050406030204" pitchFamily="18" charset="0"/>
                                    </a:rPr>
                                  </m:ctrlPr>
                                </m:sSupPr>
                                <m:e>
                                  <m:r>
                                    <a:rPr lang="en-US" sz="1800" i="1">
                                      <a:latin typeface="Cambria Math" panose="02040503050406030204" pitchFamily="18" charset="0"/>
                                    </a:rPr>
                                    <m:t>𝑟</m:t>
                                  </m:r>
                                </m:e>
                                <m:sup>
                                  <m:r>
                                    <a:rPr lang="en-US" sz="1800" i="1">
                                      <a:latin typeface="Cambria Math" panose="02040503050406030204" pitchFamily="18" charset="0"/>
                                    </a:rPr>
                                    <m:t>2</m:t>
                                  </m:r>
                                </m:sup>
                              </m:sSup>
                            </m:den>
                          </m:f>
                          <m:r>
                            <a:rPr lang="en-US" sz="1800" b="0" i="1" smtClean="0">
                              <a:latin typeface="Cambria Math" panose="02040503050406030204" pitchFamily="18" charset="0"/>
                              <a:ea typeface="Cambria Math" panose="02040503050406030204" pitchFamily="18" charset="0"/>
                            </a:rPr>
                            <m:t>𝑑𝑟</m:t>
                          </m:r>
                        </m:e>
                      </m:nary>
                    </m:oMath>
                  </m:oMathPara>
                </a14:m>
                <a:endParaRPr lang="en-US" sz="2400" dirty="0" smtClean="0"/>
              </a:p>
            </p:txBody>
          </p:sp>
        </mc:Choice>
        <mc:Fallback xmlns="">
          <p:sp>
            <p:nvSpPr>
              <p:cNvPr id="9" name="TextBox 8"/>
              <p:cNvSpPr txBox="1">
                <a:spLocks noRot="1" noChangeAspect="1" noMove="1" noResize="1" noEditPoints="1" noAdjustHandles="1" noChangeArrowheads="1" noChangeShapeType="1" noTextEdit="1"/>
              </p:cNvSpPr>
              <p:nvPr/>
            </p:nvSpPr>
            <p:spPr>
              <a:xfrm>
                <a:off x="3594070" y="3687168"/>
                <a:ext cx="1955856" cy="636200"/>
              </a:xfrm>
              <a:prstGeom prst="rect">
                <a:avLst/>
              </a:prstGeom>
              <a:blipFill>
                <a:blip r:embed="rId4"/>
                <a:stretch>
                  <a:fillRect b="-962"/>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0" name="TextBox 9"/>
              <p:cNvSpPr txBox="1"/>
              <p:nvPr/>
            </p:nvSpPr>
            <p:spPr>
              <a:xfrm>
                <a:off x="3327661" y="4535628"/>
                <a:ext cx="2750240" cy="628249"/>
              </a:xfrm>
              <a:prstGeom prst="rect">
                <a:avLst/>
              </a:prstGeom>
              <a:noFill/>
            </p:spPr>
            <p:txBody>
              <a:bodyPr wrap="none" lIns="0" tIns="0" rIns="0" bIns="0" rtlCol="0">
                <a:spAutoFit/>
              </a:bodyPr>
              <a:lstStyle/>
              <a:p>
                <a:pPr algn="l"/>
                <a14:m>
                  <m:oMathPara xmlns:m="http://schemas.openxmlformats.org/officeDocument/2006/math">
                    <m:oMathParaPr>
                      <m:jc m:val="centerGroup"/>
                    </m:oMathParaPr>
                    <m:oMath xmlns:m="http://schemas.openxmlformats.org/officeDocument/2006/math">
                      <m:sSub>
                        <m:sSubPr>
                          <m:ctrlPr>
                            <a:rPr lang="en-US" sz="1800" b="0" i="1" smtClean="0">
                              <a:latin typeface="Cambria Math" panose="02040503050406030204" pitchFamily="18" charset="0"/>
                            </a:rPr>
                          </m:ctrlPr>
                        </m:sSubPr>
                        <m:e>
                          <m:r>
                            <a:rPr lang="en-US" sz="1800" b="0" i="1" smtClean="0">
                              <a:latin typeface="Cambria Math" panose="02040503050406030204" pitchFamily="18" charset="0"/>
                            </a:rPr>
                            <m:t>𝑈</m:t>
                          </m:r>
                        </m:e>
                        <m:sub>
                          <m:r>
                            <a:rPr lang="en-US" sz="1800" b="0" i="1" smtClean="0">
                              <a:latin typeface="Cambria Math" panose="02040503050406030204" pitchFamily="18" charset="0"/>
                            </a:rPr>
                            <m:t>𝑓</m:t>
                          </m:r>
                        </m:sub>
                      </m:sSub>
                      <m:r>
                        <a:rPr lang="en-US" sz="1800" b="0" i="1" smtClean="0">
                          <a:latin typeface="Cambria Math" panose="02040503050406030204" pitchFamily="18" charset="0"/>
                        </a:rPr>
                        <m:t>−</m:t>
                      </m:r>
                      <m:sSub>
                        <m:sSubPr>
                          <m:ctrlPr>
                            <a:rPr lang="en-US" sz="1800" b="0" i="1" smtClean="0">
                              <a:latin typeface="Cambria Math" panose="02040503050406030204" pitchFamily="18" charset="0"/>
                            </a:rPr>
                          </m:ctrlPr>
                        </m:sSubPr>
                        <m:e>
                          <m:r>
                            <a:rPr lang="en-US" sz="1800" b="0" i="1" smtClean="0">
                              <a:latin typeface="Cambria Math" panose="02040503050406030204" pitchFamily="18" charset="0"/>
                            </a:rPr>
                            <m:t>𝑈</m:t>
                          </m:r>
                        </m:e>
                        <m:sub>
                          <m:r>
                            <a:rPr lang="en-US" sz="1800" b="0" i="1" smtClean="0">
                              <a:latin typeface="Cambria Math" panose="02040503050406030204" pitchFamily="18" charset="0"/>
                            </a:rPr>
                            <m:t>𝑖</m:t>
                          </m:r>
                        </m:sub>
                      </m:sSub>
                      <m:r>
                        <a:rPr lang="en-US" sz="1800" b="0" i="1" smtClean="0">
                          <a:latin typeface="Cambria Math" panose="02040503050406030204" pitchFamily="18" charset="0"/>
                        </a:rPr>
                        <m:t>=−</m:t>
                      </m:r>
                      <m:r>
                        <a:rPr lang="en-US" sz="1800" b="0" i="1" smtClean="0">
                          <a:latin typeface="Cambria Math" panose="02040503050406030204" pitchFamily="18" charset="0"/>
                        </a:rPr>
                        <m:t>𝐺𝑀𝑚</m:t>
                      </m:r>
                      <m:d>
                        <m:dPr>
                          <m:ctrlPr>
                            <a:rPr lang="en-US" sz="1800" b="0" i="1" smtClean="0">
                              <a:latin typeface="Cambria Math" panose="02040503050406030204" pitchFamily="18" charset="0"/>
                            </a:rPr>
                          </m:ctrlPr>
                        </m:dPr>
                        <m:e>
                          <m:f>
                            <m:fPr>
                              <m:ctrlPr>
                                <a:rPr lang="en-US" sz="1800" b="0" i="1" smtClean="0">
                                  <a:latin typeface="Cambria Math" panose="02040503050406030204" pitchFamily="18" charset="0"/>
                                </a:rPr>
                              </m:ctrlPr>
                            </m:fPr>
                            <m:num>
                              <m:r>
                                <a:rPr lang="en-US" sz="1800" b="0" i="1" smtClean="0">
                                  <a:latin typeface="Cambria Math" panose="02040503050406030204" pitchFamily="18" charset="0"/>
                                </a:rPr>
                                <m:t>1</m:t>
                              </m:r>
                            </m:num>
                            <m:den>
                              <m:sSub>
                                <m:sSubPr>
                                  <m:ctrlPr>
                                    <a:rPr lang="en-US" sz="1800" b="0" i="1" smtClean="0">
                                      <a:latin typeface="Cambria Math" panose="02040503050406030204" pitchFamily="18" charset="0"/>
                                    </a:rPr>
                                  </m:ctrlPr>
                                </m:sSubPr>
                                <m:e>
                                  <m:r>
                                    <a:rPr lang="en-US" sz="1800" b="0" i="1" smtClean="0">
                                      <a:latin typeface="Cambria Math" panose="02040503050406030204" pitchFamily="18" charset="0"/>
                                    </a:rPr>
                                    <m:t>𝑟</m:t>
                                  </m:r>
                                </m:e>
                                <m:sub>
                                  <m:r>
                                    <a:rPr lang="en-US" sz="1800" b="0" i="1" smtClean="0">
                                      <a:latin typeface="Cambria Math" panose="02040503050406030204" pitchFamily="18" charset="0"/>
                                    </a:rPr>
                                    <m:t>𝑓</m:t>
                                  </m:r>
                                </m:sub>
                              </m:sSub>
                            </m:den>
                          </m:f>
                          <m:r>
                            <a:rPr lang="en-US" sz="1800" b="0" i="1" smtClean="0">
                              <a:latin typeface="Cambria Math" panose="02040503050406030204" pitchFamily="18" charset="0"/>
                            </a:rPr>
                            <m:t>−</m:t>
                          </m:r>
                          <m:f>
                            <m:fPr>
                              <m:ctrlPr>
                                <a:rPr lang="en-US" sz="1800" b="0" i="1" smtClean="0">
                                  <a:latin typeface="Cambria Math" panose="02040503050406030204" pitchFamily="18" charset="0"/>
                                </a:rPr>
                              </m:ctrlPr>
                            </m:fPr>
                            <m:num>
                              <m:r>
                                <a:rPr lang="en-US" sz="1800" b="0" i="1" smtClean="0">
                                  <a:latin typeface="Cambria Math" panose="02040503050406030204" pitchFamily="18" charset="0"/>
                                </a:rPr>
                                <m:t>1</m:t>
                              </m:r>
                            </m:num>
                            <m:den>
                              <m:sSub>
                                <m:sSubPr>
                                  <m:ctrlPr>
                                    <a:rPr lang="en-US" sz="1800" b="0" i="1" smtClean="0">
                                      <a:latin typeface="Cambria Math" panose="02040503050406030204" pitchFamily="18" charset="0"/>
                                    </a:rPr>
                                  </m:ctrlPr>
                                </m:sSubPr>
                                <m:e>
                                  <m:r>
                                    <a:rPr lang="en-US" sz="1800" b="0" i="1" smtClean="0">
                                      <a:latin typeface="Cambria Math" panose="02040503050406030204" pitchFamily="18" charset="0"/>
                                    </a:rPr>
                                    <m:t>𝑟</m:t>
                                  </m:r>
                                </m:e>
                                <m:sub>
                                  <m:r>
                                    <a:rPr lang="en-US" sz="1800" b="0" i="1" smtClean="0">
                                      <a:latin typeface="Cambria Math" panose="02040503050406030204" pitchFamily="18" charset="0"/>
                                    </a:rPr>
                                    <m:t>𝑖</m:t>
                                  </m:r>
                                </m:sub>
                              </m:sSub>
                            </m:den>
                          </m:f>
                        </m:e>
                      </m:d>
                    </m:oMath>
                  </m:oMathPara>
                </a14:m>
                <a:endParaRPr lang="en-US" sz="1800" dirty="0" smtClean="0"/>
              </a:p>
            </p:txBody>
          </p:sp>
        </mc:Choice>
        <mc:Fallback xmlns="">
          <p:sp>
            <p:nvSpPr>
              <p:cNvPr id="10" name="TextBox 9"/>
              <p:cNvSpPr txBox="1">
                <a:spLocks noRot="1" noChangeAspect="1" noMove="1" noResize="1" noEditPoints="1" noAdjustHandles="1" noChangeArrowheads="1" noChangeShapeType="1" noTextEdit="1"/>
              </p:cNvSpPr>
              <p:nvPr/>
            </p:nvSpPr>
            <p:spPr>
              <a:xfrm>
                <a:off x="3327661" y="4535628"/>
                <a:ext cx="2750240" cy="628249"/>
              </a:xfrm>
              <a:prstGeom prst="rect">
                <a:avLst/>
              </a:prstGeom>
              <a:blipFill>
                <a:blip r:embed="rId5"/>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1" name="TextBox 10"/>
              <p:cNvSpPr txBox="1"/>
              <p:nvPr/>
            </p:nvSpPr>
            <p:spPr>
              <a:xfrm>
                <a:off x="4053083" y="5496246"/>
                <a:ext cx="1299395" cy="516745"/>
              </a:xfrm>
              <a:prstGeom prst="rect">
                <a:avLst/>
              </a:prstGeom>
              <a:solidFill>
                <a:schemeClr val="tx2">
                  <a:lumMod val="40000"/>
                  <a:lumOff val="60000"/>
                </a:schemeClr>
              </a:solidFill>
            </p:spPr>
            <p:txBody>
              <a:bodyPr wrap="none" lIns="0" tIns="0" rIns="0" bIns="0" rtlCol="0">
                <a:spAutoFit/>
              </a:bodyPr>
              <a:lstStyle/>
              <a:p>
                <a:pPr algn="l"/>
                <a14:m>
                  <m:oMathPara xmlns:m="http://schemas.openxmlformats.org/officeDocument/2006/math">
                    <m:oMathParaPr>
                      <m:jc m:val="centerGroup"/>
                    </m:oMathParaPr>
                    <m:oMath xmlns:m="http://schemas.openxmlformats.org/officeDocument/2006/math">
                      <m:r>
                        <a:rPr lang="en-US" sz="1800" b="0" i="1" smtClean="0">
                          <a:latin typeface="Cambria Math" panose="02040503050406030204" pitchFamily="18" charset="0"/>
                        </a:rPr>
                        <m:t>𝑈</m:t>
                      </m:r>
                      <m:r>
                        <a:rPr lang="en-US" sz="1800" b="0" i="1" smtClean="0">
                          <a:latin typeface="Cambria Math" panose="02040503050406030204" pitchFamily="18" charset="0"/>
                        </a:rPr>
                        <m:t>=−</m:t>
                      </m:r>
                      <m:r>
                        <a:rPr lang="en-US" sz="1800" b="0" i="1" smtClean="0">
                          <a:latin typeface="Cambria Math" panose="02040503050406030204" pitchFamily="18" charset="0"/>
                        </a:rPr>
                        <m:t>𝐺</m:t>
                      </m:r>
                      <m:f>
                        <m:fPr>
                          <m:ctrlPr>
                            <a:rPr lang="en-US" sz="1800" b="0" i="1" smtClean="0">
                              <a:latin typeface="Cambria Math" panose="02040503050406030204" pitchFamily="18" charset="0"/>
                            </a:rPr>
                          </m:ctrlPr>
                        </m:fPr>
                        <m:num>
                          <m:r>
                            <a:rPr lang="en-US" sz="1800" b="0" i="1" smtClean="0">
                              <a:latin typeface="Cambria Math" panose="02040503050406030204" pitchFamily="18" charset="0"/>
                            </a:rPr>
                            <m:t>𝑀𝑚</m:t>
                          </m:r>
                        </m:num>
                        <m:den>
                          <m:r>
                            <a:rPr lang="en-US" sz="1800" b="0" i="1" smtClean="0">
                              <a:latin typeface="Cambria Math" panose="02040503050406030204" pitchFamily="18" charset="0"/>
                            </a:rPr>
                            <m:t>𝑟</m:t>
                          </m:r>
                        </m:den>
                      </m:f>
                    </m:oMath>
                  </m:oMathPara>
                </a14:m>
                <a:endParaRPr lang="en-US" sz="1800" dirty="0" smtClean="0"/>
              </a:p>
            </p:txBody>
          </p:sp>
        </mc:Choice>
        <mc:Fallback xmlns="">
          <p:sp>
            <p:nvSpPr>
              <p:cNvPr id="11" name="TextBox 10"/>
              <p:cNvSpPr txBox="1">
                <a:spLocks noRot="1" noChangeAspect="1" noMove="1" noResize="1" noEditPoints="1" noAdjustHandles="1" noChangeArrowheads="1" noChangeShapeType="1" noTextEdit="1"/>
              </p:cNvSpPr>
              <p:nvPr/>
            </p:nvSpPr>
            <p:spPr>
              <a:xfrm>
                <a:off x="4053083" y="5496246"/>
                <a:ext cx="1299395" cy="516745"/>
              </a:xfrm>
              <a:prstGeom prst="rect">
                <a:avLst/>
              </a:prstGeom>
              <a:blipFill>
                <a:blip r:embed="rId6"/>
                <a:stretch>
                  <a:fillRect/>
                </a:stretch>
              </a:blipFill>
            </p:spPr>
            <p:txBody>
              <a:bodyPr/>
              <a:lstStyle/>
              <a:p>
                <a:r>
                  <a:rPr lang="en-US">
                    <a:noFill/>
                  </a:rPr>
                  <a:t> </a:t>
                </a:r>
              </a:p>
            </p:txBody>
          </p:sp>
        </mc:Fallback>
      </mc:AlternateContent>
      <p:grpSp>
        <p:nvGrpSpPr>
          <p:cNvPr id="15" name="Group 14"/>
          <p:cNvGrpSpPr/>
          <p:nvPr/>
        </p:nvGrpSpPr>
        <p:grpSpPr>
          <a:xfrm>
            <a:off x="5595840" y="3687168"/>
            <a:ext cx="3409403" cy="2390657"/>
            <a:chOff x="5595840" y="3687168"/>
            <a:chExt cx="3409403" cy="2390657"/>
          </a:xfrm>
        </p:grpSpPr>
        <p:pic>
          <p:nvPicPr>
            <p:cNvPr id="12" name="Picture 11"/>
            <p:cNvPicPr>
              <a:picLocks noChangeAspect="1"/>
            </p:cNvPicPr>
            <p:nvPr/>
          </p:nvPicPr>
          <p:blipFill>
            <a:blip r:embed="rId7"/>
            <a:stretch>
              <a:fillRect/>
            </a:stretch>
          </p:blipFill>
          <p:spPr>
            <a:xfrm>
              <a:off x="6455713" y="3687168"/>
              <a:ext cx="2381250" cy="1381125"/>
            </a:xfrm>
            <a:prstGeom prst="rect">
              <a:avLst/>
            </a:prstGeom>
          </p:spPr>
        </p:pic>
        <p:sp>
          <p:nvSpPr>
            <p:cNvPr id="13" name="TextBox 12"/>
            <p:cNvSpPr txBox="1"/>
            <p:nvPr/>
          </p:nvSpPr>
          <p:spPr>
            <a:xfrm>
              <a:off x="5595840" y="5431494"/>
              <a:ext cx="3166042" cy="646331"/>
            </a:xfrm>
            <a:prstGeom prst="rect">
              <a:avLst/>
            </a:prstGeom>
            <a:noFill/>
            <a:ln>
              <a:solidFill>
                <a:srgbClr val="000000"/>
              </a:solidFill>
            </a:ln>
          </p:spPr>
          <p:txBody>
            <a:bodyPr wrap="square" rtlCol="0">
              <a:spAutoFit/>
            </a:bodyPr>
            <a:lstStyle/>
            <a:p>
              <a:pPr algn="l"/>
              <a:r>
                <a:rPr lang="en-US" sz="1800" dirty="0" smtClean="0"/>
                <a:t>A massive object M creates a gravity well around it</a:t>
              </a:r>
            </a:p>
          </p:txBody>
        </p:sp>
        <p:sp>
          <p:nvSpPr>
            <p:cNvPr id="14" name="Arc 13"/>
            <p:cNvSpPr/>
            <p:nvPr/>
          </p:nvSpPr>
          <p:spPr bwMode="auto">
            <a:xfrm>
              <a:off x="8354728" y="4377730"/>
              <a:ext cx="650515" cy="1291550"/>
            </a:xfrm>
            <a:prstGeom prst="arc">
              <a:avLst>
                <a:gd name="adj1" fmla="val 16200000"/>
                <a:gd name="adj2" fmla="val 5109391"/>
              </a:avLst>
            </a:prstGeom>
            <a:noFill/>
            <a:ln w="38100" cap="flat" cmpd="sng" algn="ctr">
              <a:solidFill>
                <a:srgbClr val="FF0000"/>
              </a:solidFill>
              <a:prstDash val="solid"/>
              <a:round/>
              <a:headEnd type="triangl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4400" b="0" i="0" u="none" strike="noStrike" cap="none" normalizeH="0" baseline="0" smtClean="0">
                <a:ln>
                  <a:noFill/>
                </a:ln>
                <a:solidFill>
                  <a:schemeClr val="bg2"/>
                </a:solidFill>
                <a:effectLst/>
                <a:latin typeface="Tahoma" pitchFamily="34" charset="0"/>
                <a:ea typeface="宋体" pitchFamily="2" charset="-122"/>
              </a:endParaRPr>
            </a:p>
          </p:txBody>
        </p:sp>
      </p:grpSp>
    </p:spTree>
    <p:extLst>
      <p:ext uri="{BB962C8B-B14F-4D97-AF65-F5344CB8AC3E}">
        <p14:creationId xmlns:p14="http://schemas.microsoft.com/office/powerpoint/2010/main" val="4153878842"/>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Escape Speed</a:t>
            </a:r>
            <a:endParaRPr lang="en-US" dirty="0"/>
          </a:p>
        </p:txBody>
      </p:sp>
      <mc:AlternateContent xmlns:mc="http://schemas.openxmlformats.org/markup-compatibility/2006" xmlns:a14="http://schemas.microsoft.com/office/drawing/2010/main">
        <mc:Choice Requires="a14">
          <p:sp>
            <p:nvSpPr>
              <p:cNvPr id="3" name="Text Placeholder 2"/>
              <p:cNvSpPr>
                <a:spLocks noGrp="1"/>
              </p:cNvSpPr>
              <p:nvPr>
                <p:ph type="body" sz="half" idx="1"/>
              </p:nvPr>
            </p:nvSpPr>
            <p:spPr>
              <a:xfrm>
                <a:off x="457200" y="1295400"/>
                <a:ext cx="8229600" cy="4800600"/>
              </a:xfrm>
            </p:spPr>
            <p:txBody>
              <a:bodyPr/>
              <a:lstStyle/>
              <a:p>
                <a:r>
                  <a:rPr lang="en-US" sz="1800" dirty="0" smtClean="0"/>
                  <a:t>As a side note, since the potential energy at infinity is zero, an object falling from infinity will lose potential energy, which is everywhere negative inside the gravity well, and consequently the object will gain a kinetic energy given by the well-known </a:t>
                </a:r>
                <a:r>
                  <a:rPr lang="en-US" sz="1800" i="1" dirty="0" smtClean="0">
                    <a:latin typeface="Times New Roman" panose="02020603050405020304" pitchFamily="18" charset="0"/>
                    <a:cs typeface="Times New Roman" panose="02020603050405020304" pitchFamily="18" charset="0"/>
                  </a:rPr>
                  <a:t>K</a:t>
                </a:r>
                <a:r>
                  <a:rPr lang="en-US" sz="1800" dirty="0" smtClean="0">
                    <a:latin typeface="Times New Roman" panose="02020603050405020304" pitchFamily="18" charset="0"/>
                    <a:cs typeface="Times New Roman" panose="02020603050405020304" pitchFamily="18" charset="0"/>
                  </a:rPr>
                  <a:t> = ½ </a:t>
                </a:r>
                <a:r>
                  <a:rPr lang="en-US" sz="1800" i="1" dirty="0" smtClean="0">
                    <a:latin typeface="Times New Roman" panose="02020603050405020304" pitchFamily="18" charset="0"/>
                    <a:cs typeface="Times New Roman" panose="02020603050405020304" pitchFamily="18" charset="0"/>
                  </a:rPr>
                  <a:t>mv</a:t>
                </a:r>
                <a:r>
                  <a:rPr lang="en-US" sz="1800" baseline="30000" dirty="0" smtClean="0">
                    <a:latin typeface="Times New Roman" panose="02020603050405020304" pitchFamily="18" charset="0"/>
                    <a:cs typeface="Times New Roman" panose="02020603050405020304" pitchFamily="18" charset="0"/>
                  </a:rPr>
                  <a:t>2</a:t>
                </a:r>
                <a:r>
                  <a:rPr lang="en-US" sz="1800" dirty="0" smtClean="0"/>
                  <a:t>. But it does this in such a way that its total energy remains zero!  It simply converts its lost potential energy into kinetic energy, in exactly the same way that a ball dropped from a height on Earth does.</a:t>
                </a:r>
              </a:p>
              <a:p>
                <a:r>
                  <a:rPr lang="en-US" sz="1800" dirty="0" smtClean="0"/>
                  <a:t>Of course, it works the other way for an object moving outward.  It will lose kinetic energy as it moves toward infinity (climbs out of the gravity well), and provided it has just enough energy to get to infinity, it will arrive there with 0 total energy.</a:t>
                </a:r>
              </a:p>
              <a:p>
                <a:r>
                  <a:rPr lang="en-US" sz="1800" dirty="0" smtClean="0"/>
                  <a:t>The speed that an object needs to go from some point in a gravity well (say, the surface of a planet) to infinity with zero energy is called the escape speed, derived from:</a:t>
                </a:r>
                <a14:m>
                  <m:oMath xmlns:m="http://schemas.openxmlformats.org/officeDocument/2006/math">
                    <m:r>
                      <a:rPr lang="en-US" sz="1800" b="0" i="1" smtClean="0">
                        <a:latin typeface="Cambria Math" panose="02040503050406030204" pitchFamily="18" charset="0"/>
                      </a:rPr>
                      <m:t>𝐸</m:t>
                    </m:r>
                    <m:r>
                      <a:rPr lang="en-US" sz="1800" b="0" i="1" smtClean="0">
                        <a:latin typeface="Cambria Math" panose="02040503050406030204" pitchFamily="18" charset="0"/>
                      </a:rPr>
                      <m:t>=</m:t>
                    </m:r>
                    <m:r>
                      <a:rPr lang="en-US" sz="1800" b="0" i="1" smtClean="0">
                        <a:latin typeface="Cambria Math" panose="02040503050406030204" pitchFamily="18" charset="0"/>
                      </a:rPr>
                      <m:t>𝐾</m:t>
                    </m:r>
                    <m:r>
                      <a:rPr lang="en-US" sz="1800" b="0" i="1" smtClean="0">
                        <a:latin typeface="Cambria Math" panose="02040503050406030204" pitchFamily="18" charset="0"/>
                      </a:rPr>
                      <m:t>+</m:t>
                    </m:r>
                    <m:r>
                      <a:rPr lang="en-US" sz="1800" b="0" i="1" smtClean="0">
                        <a:latin typeface="Cambria Math" panose="02040503050406030204" pitchFamily="18" charset="0"/>
                      </a:rPr>
                      <m:t>𝑈</m:t>
                    </m:r>
                    <m:r>
                      <a:rPr lang="en-US" sz="1800" b="0" i="1" smtClean="0">
                        <a:latin typeface="Cambria Math" panose="02040503050406030204" pitchFamily="18" charset="0"/>
                      </a:rPr>
                      <m:t>=</m:t>
                    </m:r>
                    <m:f>
                      <m:fPr>
                        <m:ctrlPr>
                          <a:rPr lang="en-US" sz="1800" b="0" i="1" smtClean="0">
                            <a:latin typeface="Cambria Math" panose="02040503050406030204" pitchFamily="18" charset="0"/>
                          </a:rPr>
                        </m:ctrlPr>
                      </m:fPr>
                      <m:num>
                        <m:r>
                          <a:rPr lang="en-US" sz="1800" b="0" i="1" smtClean="0">
                            <a:latin typeface="Cambria Math" panose="02040503050406030204" pitchFamily="18" charset="0"/>
                          </a:rPr>
                          <m:t>1</m:t>
                        </m:r>
                      </m:num>
                      <m:den>
                        <m:r>
                          <a:rPr lang="en-US" sz="1800" b="0" i="1" smtClean="0">
                            <a:latin typeface="Cambria Math" panose="02040503050406030204" pitchFamily="18" charset="0"/>
                          </a:rPr>
                          <m:t>2</m:t>
                        </m:r>
                      </m:den>
                    </m:f>
                    <m:r>
                      <a:rPr lang="en-US" sz="1800" b="0" i="1" smtClean="0">
                        <a:latin typeface="Cambria Math" panose="02040503050406030204" pitchFamily="18" charset="0"/>
                      </a:rPr>
                      <m:t>𝑚</m:t>
                    </m:r>
                    <m:sSup>
                      <m:sSupPr>
                        <m:ctrlPr>
                          <a:rPr lang="en-US" sz="1800" b="0" i="1" smtClean="0">
                            <a:latin typeface="Cambria Math" panose="02040503050406030204" pitchFamily="18" charset="0"/>
                          </a:rPr>
                        </m:ctrlPr>
                      </m:sSupPr>
                      <m:e>
                        <m:r>
                          <a:rPr lang="en-US" sz="1800" b="0" i="1" smtClean="0">
                            <a:latin typeface="Cambria Math" panose="02040503050406030204" pitchFamily="18" charset="0"/>
                          </a:rPr>
                          <m:t>𝑣</m:t>
                        </m:r>
                      </m:e>
                      <m:sup>
                        <m:r>
                          <a:rPr lang="en-US" sz="1800" b="0" i="1" smtClean="0">
                            <a:latin typeface="Cambria Math" panose="02040503050406030204" pitchFamily="18" charset="0"/>
                          </a:rPr>
                          <m:t>2</m:t>
                        </m:r>
                      </m:sup>
                    </m:sSup>
                    <m:r>
                      <a:rPr lang="en-US" sz="1800" b="0" i="1" smtClean="0">
                        <a:latin typeface="Cambria Math" panose="02040503050406030204" pitchFamily="18" charset="0"/>
                      </a:rPr>
                      <m:t>−</m:t>
                    </m:r>
                    <m:r>
                      <a:rPr lang="en-US" sz="1800" b="0" i="1" smtClean="0">
                        <a:latin typeface="Cambria Math" panose="02040503050406030204" pitchFamily="18" charset="0"/>
                      </a:rPr>
                      <m:t>𝐺</m:t>
                    </m:r>
                    <m:f>
                      <m:fPr>
                        <m:ctrlPr>
                          <a:rPr lang="en-US" sz="1800" b="0" i="1" smtClean="0">
                            <a:latin typeface="Cambria Math" panose="02040503050406030204" pitchFamily="18" charset="0"/>
                          </a:rPr>
                        </m:ctrlPr>
                      </m:fPr>
                      <m:num>
                        <m:r>
                          <a:rPr lang="en-US" sz="1800" b="0" i="1" smtClean="0">
                            <a:latin typeface="Cambria Math" panose="02040503050406030204" pitchFamily="18" charset="0"/>
                          </a:rPr>
                          <m:t>𝑀𝑚</m:t>
                        </m:r>
                      </m:num>
                      <m:den>
                        <m:r>
                          <a:rPr lang="en-US" sz="1800" b="0" i="1" smtClean="0">
                            <a:latin typeface="Cambria Math" panose="02040503050406030204" pitchFamily="18" charset="0"/>
                          </a:rPr>
                          <m:t>𝑟</m:t>
                        </m:r>
                      </m:den>
                    </m:f>
                    <m:r>
                      <a:rPr lang="en-US" sz="1800" b="0" i="1" smtClean="0">
                        <a:latin typeface="Cambria Math" panose="02040503050406030204" pitchFamily="18" charset="0"/>
                      </a:rPr>
                      <m:t>=0</m:t>
                    </m:r>
                  </m:oMath>
                </a14:m>
                <a:r>
                  <a:rPr lang="en-US" sz="1800" dirty="0" smtClean="0"/>
                  <a:t>, so</a:t>
                </a:r>
                <a:endParaRPr lang="en-US" sz="1800" dirty="0"/>
              </a:p>
            </p:txBody>
          </p:sp>
        </mc:Choice>
        <mc:Fallback xmlns="">
          <p:sp>
            <p:nvSpPr>
              <p:cNvPr id="3" name="Text Placeholder 2"/>
              <p:cNvSpPr>
                <a:spLocks noGrp="1" noRot="1" noChangeAspect="1" noMove="1" noResize="1" noEditPoints="1" noAdjustHandles="1" noChangeArrowheads="1" noChangeShapeType="1" noTextEdit="1"/>
              </p:cNvSpPr>
              <p:nvPr>
                <p:ph type="body" sz="half" idx="1"/>
              </p:nvPr>
            </p:nvSpPr>
            <p:spPr>
              <a:xfrm>
                <a:off x="457200" y="1295400"/>
                <a:ext cx="8229600" cy="4800600"/>
              </a:xfrm>
              <a:blipFill>
                <a:blip r:embed="rId2"/>
                <a:stretch>
                  <a:fillRect l="-148" t="-762" r="-1185"/>
                </a:stretch>
              </a:blipFill>
            </p:spPr>
            <p:txBody>
              <a:bodyPr/>
              <a:lstStyle/>
              <a:p>
                <a:r>
                  <a:rPr lang="en-US">
                    <a:noFill/>
                  </a:rPr>
                  <a:t> </a:t>
                </a:r>
              </a:p>
            </p:txBody>
          </p:sp>
        </mc:Fallback>
      </mc:AlternateContent>
      <p:sp>
        <p:nvSpPr>
          <p:cNvPr id="6" name="Date Placeholder 5"/>
          <p:cNvSpPr>
            <a:spLocks noGrp="1"/>
          </p:cNvSpPr>
          <p:nvPr>
            <p:ph type="dt" sz="half" idx="10"/>
          </p:nvPr>
        </p:nvSpPr>
        <p:spPr/>
        <p:txBody>
          <a:bodyPr/>
          <a:lstStyle/>
          <a:p>
            <a:pPr>
              <a:defRPr/>
            </a:pPr>
            <a:r>
              <a:rPr lang="en-US" smtClean="0"/>
              <a:t>September 25, 2018</a:t>
            </a:r>
            <a:endParaRPr lang="en-US" altLang="zh-CN"/>
          </a:p>
        </p:txBody>
      </p:sp>
      <mc:AlternateContent xmlns:mc="http://schemas.openxmlformats.org/markup-compatibility/2006" xmlns:a14="http://schemas.microsoft.com/office/drawing/2010/main">
        <mc:Choice Requires="a14">
          <p:sp>
            <p:nvSpPr>
              <p:cNvPr id="8" name="TextBox 7"/>
              <p:cNvSpPr txBox="1"/>
              <p:nvPr/>
            </p:nvSpPr>
            <p:spPr>
              <a:xfrm>
                <a:off x="3760251" y="5476775"/>
                <a:ext cx="1694695" cy="335413"/>
              </a:xfrm>
              <a:prstGeom prst="rect">
                <a:avLst/>
              </a:prstGeom>
              <a:noFill/>
            </p:spPr>
            <p:txBody>
              <a:bodyPr wrap="none" lIns="0" tIns="0" rIns="0" bIns="0" rtlCol="0">
                <a:spAutoFit/>
              </a:bodyPr>
              <a:lstStyle/>
              <a:p>
                <a:pPr algn="l"/>
                <a14:m>
                  <m:oMathPara xmlns:m="http://schemas.openxmlformats.org/officeDocument/2006/math">
                    <m:oMathParaPr>
                      <m:jc m:val="centerGroup"/>
                    </m:oMathParaPr>
                    <m:oMath xmlns:m="http://schemas.openxmlformats.org/officeDocument/2006/math">
                      <m:sSub>
                        <m:sSubPr>
                          <m:ctrlPr>
                            <a:rPr lang="en-US" sz="1800" b="0" i="1" smtClean="0">
                              <a:latin typeface="Cambria Math" panose="02040503050406030204" pitchFamily="18" charset="0"/>
                            </a:rPr>
                          </m:ctrlPr>
                        </m:sSubPr>
                        <m:e>
                          <m:r>
                            <a:rPr lang="en-US" sz="1800" b="0" i="1" smtClean="0">
                              <a:latin typeface="Cambria Math" panose="02040503050406030204" pitchFamily="18" charset="0"/>
                            </a:rPr>
                            <m:t>𝑣</m:t>
                          </m:r>
                        </m:e>
                        <m:sub>
                          <m:r>
                            <m:rPr>
                              <m:nor/>
                            </m:rPr>
                            <a:rPr lang="en-US" sz="1800" b="0" i="0" smtClean="0">
                              <a:latin typeface="Cambria Math" panose="02040503050406030204" pitchFamily="18" charset="0"/>
                            </a:rPr>
                            <m:t>esc</m:t>
                          </m:r>
                        </m:sub>
                      </m:sSub>
                      <m:r>
                        <a:rPr lang="en-US" sz="1800" b="0" i="1" smtClean="0">
                          <a:latin typeface="Cambria Math" panose="02040503050406030204" pitchFamily="18" charset="0"/>
                        </a:rPr>
                        <m:t>=</m:t>
                      </m:r>
                      <m:rad>
                        <m:radPr>
                          <m:degHide m:val="on"/>
                          <m:ctrlPr>
                            <a:rPr lang="en-US" sz="1800" b="0" i="1" smtClean="0">
                              <a:latin typeface="Cambria Math" panose="02040503050406030204" pitchFamily="18" charset="0"/>
                            </a:rPr>
                          </m:ctrlPr>
                        </m:radPr>
                        <m:deg/>
                        <m:e>
                          <m:r>
                            <a:rPr lang="en-US" sz="1800" b="0" i="1" smtClean="0">
                              <a:latin typeface="Cambria Math" panose="02040503050406030204" pitchFamily="18" charset="0"/>
                            </a:rPr>
                            <m:t>2</m:t>
                          </m:r>
                          <m:r>
                            <a:rPr lang="en-US" sz="1800" b="0" i="1" smtClean="0">
                              <a:latin typeface="Cambria Math" panose="02040503050406030204" pitchFamily="18" charset="0"/>
                            </a:rPr>
                            <m:t>𝐺𝑀</m:t>
                          </m:r>
                          <m:r>
                            <a:rPr lang="en-US" sz="1800" b="0" i="1" smtClean="0">
                              <a:latin typeface="Cambria Math" panose="02040503050406030204" pitchFamily="18" charset="0"/>
                            </a:rPr>
                            <m:t>/</m:t>
                          </m:r>
                          <m:r>
                            <a:rPr lang="en-US" sz="1800" b="0" i="1" smtClean="0">
                              <a:latin typeface="Cambria Math" panose="02040503050406030204" pitchFamily="18" charset="0"/>
                            </a:rPr>
                            <m:t>𝑟</m:t>
                          </m:r>
                        </m:e>
                      </m:rad>
                    </m:oMath>
                  </m:oMathPara>
                </a14:m>
                <a:endParaRPr lang="en-US" sz="1800" dirty="0" smtClean="0"/>
              </a:p>
            </p:txBody>
          </p:sp>
        </mc:Choice>
        <mc:Fallback xmlns="">
          <p:sp>
            <p:nvSpPr>
              <p:cNvPr id="8" name="TextBox 7"/>
              <p:cNvSpPr txBox="1">
                <a:spLocks noRot="1" noChangeAspect="1" noMove="1" noResize="1" noEditPoints="1" noAdjustHandles="1" noChangeArrowheads="1" noChangeShapeType="1" noTextEdit="1"/>
              </p:cNvSpPr>
              <p:nvPr/>
            </p:nvSpPr>
            <p:spPr>
              <a:xfrm>
                <a:off x="3760251" y="5476775"/>
                <a:ext cx="1694695" cy="335413"/>
              </a:xfrm>
              <a:prstGeom prst="rect">
                <a:avLst/>
              </a:prstGeom>
              <a:blipFill>
                <a:blip r:embed="rId3"/>
                <a:stretch>
                  <a:fillRect l="-1079" r="-1079" b="-25455"/>
                </a:stretch>
              </a:blipFill>
            </p:spPr>
            <p:txBody>
              <a:bodyPr/>
              <a:lstStyle/>
              <a:p>
                <a:r>
                  <a:rPr lang="en-US">
                    <a:noFill/>
                  </a:rPr>
                  <a:t> </a:t>
                </a:r>
              </a:p>
            </p:txBody>
          </p:sp>
        </mc:Fallback>
      </mc:AlternateContent>
    </p:spTree>
    <p:extLst>
      <p:ext uri="{BB962C8B-B14F-4D97-AF65-F5344CB8AC3E}">
        <p14:creationId xmlns:p14="http://schemas.microsoft.com/office/powerpoint/2010/main" val="3389815320"/>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Orbital Energy</a:t>
            </a:r>
            <a:endParaRPr lang="en-US" dirty="0"/>
          </a:p>
        </p:txBody>
      </p:sp>
      <p:sp>
        <p:nvSpPr>
          <p:cNvPr id="3" name="Text Placeholder 2"/>
          <p:cNvSpPr>
            <a:spLocks noGrp="1"/>
          </p:cNvSpPr>
          <p:nvPr>
            <p:ph type="body" sz="half" idx="1"/>
          </p:nvPr>
        </p:nvSpPr>
        <p:spPr>
          <a:xfrm>
            <a:off x="457200" y="1295400"/>
            <a:ext cx="8229600" cy="4800600"/>
          </a:xfrm>
        </p:spPr>
        <p:txBody>
          <a:bodyPr/>
          <a:lstStyle/>
          <a:p>
            <a:r>
              <a:rPr lang="en-US" sz="1800" dirty="0" smtClean="0"/>
              <a:t>It was mentioned a few lectures ago that any bound orbit has a total energy of less than 0.  Let’s write the energy of a planet when it is at perihelion:</a:t>
            </a:r>
          </a:p>
          <a:p>
            <a:endParaRPr lang="en-US" sz="1800" dirty="0"/>
          </a:p>
          <a:p>
            <a:r>
              <a:rPr lang="en-US" sz="1800" dirty="0" smtClean="0"/>
              <a:t>Using our values for perihelion distance and velocity:</a:t>
            </a:r>
          </a:p>
          <a:p>
            <a:endParaRPr lang="en-US" sz="1800" dirty="0"/>
          </a:p>
          <a:p>
            <a:r>
              <a:rPr lang="en-US" sz="1800" dirty="0" smtClean="0"/>
              <a:t>We have</a:t>
            </a:r>
          </a:p>
          <a:p>
            <a:endParaRPr lang="en-US" sz="1800" dirty="0"/>
          </a:p>
          <a:p>
            <a:endParaRPr lang="en-US" sz="1800" dirty="0" smtClean="0"/>
          </a:p>
          <a:p>
            <a:r>
              <a:rPr lang="en-US" sz="1800" dirty="0" smtClean="0"/>
              <a:t>If you calculate the same thing at aphelion, you will find the same expression.  In fact, the energy is everywhere constant (and negative) over the orbit, and has this value:</a:t>
            </a:r>
            <a:endParaRPr lang="en-US" sz="1800" dirty="0"/>
          </a:p>
        </p:txBody>
      </p:sp>
      <p:sp>
        <p:nvSpPr>
          <p:cNvPr id="6" name="Date Placeholder 5"/>
          <p:cNvSpPr>
            <a:spLocks noGrp="1"/>
          </p:cNvSpPr>
          <p:nvPr>
            <p:ph type="dt" sz="half" idx="10"/>
          </p:nvPr>
        </p:nvSpPr>
        <p:spPr/>
        <p:txBody>
          <a:bodyPr/>
          <a:lstStyle/>
          <a:p>
            <a:pPr>
              <a:defRPr/>
            </a:pPr>
            <a:r>
              <a:rPr lang="en-US" smtClean="0"/>
              <a:t>September 25, 2018</a:t>
            </a:r>
            <a:endParaRPr lang="en-US" altLang="zh-CN"/>
          </a:p>
        </p:txBody>
      </p:sp>
      <mc:AlternateContent xmlns:mc="http://schemas.openxmlformats.org/markup-compatibility/2006" xmlns:a14="http://schemas.microsoft.com/office/drawing/2010/main">
        <mc:Choice Requires="a14">
          <p:sp>
            <p:nvSpPr>
              <p:cNvPr id="7" name="TextBox 6"/>
              <p:cNvSpPr txBox="1"/>
              <p:nvPr/>
            </p:nvSpPr>
            <p:spPr>
              <a:xfrm>
                <a:off x="3308809" y="2003195"/>
                <a:ext cx="1872436" cy="597664"/>
              </a:xfrm>
              <a:prstGeom prst="rect">
                <a:avLst/>
              </a:prstGeom>
              <a:noFill/>
            </p:spPr>
            <p:txBody>
              <a:bodyPr wrap="none" lIns="0" tIns="0" rIns="0" bIns="0" rtlCol="0">
                <a:spAutoFit/>
              </a:bodyPr>
              <a:lstStyle/>
              <a:p>
                <a:pPr algn="l"/>
                <a14:m>
                  <m:oMathPara xmlns:m="http://schemas.openxmlformats.org/officeDocument/2006/math">
                    <m:oMathParaPr>
                      <m:jc m:val="centerGroup"/>
                    </m:oMathParaPr>
                    <m:oMath xmlns:m="http://schemas.openxmlformats.org/officeDocument/2006/math">
                      <m:r>
                        <a:rPr lang="en-US" sz="1800" b="0" i="1" smtClean="0">
                          <a:latin typeface="Cambria Math" panose="02040503050406030204" pitchFamily="18" charset="0"/>
                        </a:rPr>
                        <m:t>𝐸</m:t>
                      </m:r>
                      <m:r>
                        <a:rPr lang="en-US" sz="1800" b="0" i="1" smtClean="0">
                          <a:latin typeface="Cambria Math" panose="02040503050406030204" pitchFamily="18" charset="0"/>
                        </a:rPr>
                        <m:t>=</m:t>
                      </m:r>
                      <m:f>
                        <m:fPr>
                          <m:ctrlPr>
                            <a:rPr lang="en-US" sz="1800" b="0" i="1" smtClean="0">
                              <a:latin typeface="Cambria Math" panose="02040503050406030204" pitchFamily="18" charset="0"/>
                            </a:rPr>
                          </m:ctrlPr>
                        </m:fPr>
                        <m:num>
                          <m:r>
                            <a:rPr lang="en-US" sz="1800" b="0" i="1" smtClean="0">
                              <a:latin typeface="Cambria Math" panose="02040503050406030204" pitchFamily="18" charset="0"/>
                            </a:rPr>
                            <m:t>1</m:t>
                          </m:r>
                        </m:num>
                        <m:den>
                          <m:r>
                            <a:rPr lang="en-US" sz="1800" b="0" i="1" smtClean="0">
                              <a:latin typeface="Cambria Math" panose="02040503050406030204" pitchFamily="18" charset="0"/>
                            </a:rPr>
                            <m:t>2</m:t>
                          </m:r>
                        </m:den>
                      </m:f>
                      <m:r>
                        <a:rPr lang="en-US" sz="1800" b="0" i="1" smtClean="0">
                          <a:latin typeface="Cambria Math" panose="02040503050406030204" pitchFamily="18" charset="0"/>
                          <a:ea typeface="Cambria Math" panose="02040503050406030204" pitchFamily="18" charset="0"/>
                        </a:rPr>
                        <m:t>𝜇</m:t>
                      </m:r>
                      <m:sSubSup>
                        <m:sSubSupPr>
                          <m:ctrlPr>
                            <a:rPr lang="en-US" sz="1800" b="0" i="1" smtClean="0">
                              <a:latin typeface="Cambria Math" panose="02040503050406030204" pitchFamily="18" charset="0"/>
                              <a:ea typeface="Cambria Math" panose="02040503050406030204" pitchFamily="18" charset="0"/>
                            </a:rPr>
                          </m:ctrlPr>
                        </m:sSubSupPr>
                        <m:e>
                          <m:r>
                            <a:rPr lang="en-US" sz="1800" b="0" i="1" smtClean="0">
                              <a:latin typeface="Cambria Math" panose="02040503050406030204" pitchFamily="18" charset="0"/>
                              <a:ea typeface="Cambria Math" panose="02040503050406030204" pitchFamily="18" charset="0"/>
                            </a:rPr>
                            <m:t>𝑣</m:t>
                          </m:r>
                        </m:e>
                        <m:sub>
                          <m:r>
                            <a:rPr lang="en-US" sz="1800" b="0" i="1" smtClean="0">
                              <a:latin typeface="Cambria Math" panose="02040503050406030204" pitchFamily="18" charset="0"/>
                              <a:ea typeface="Cambria Math" panose="02040503050406030204" pitchFamily="18" charset="0"/>
                            </a:rPr>
                            <m:t>𝑝</m:t>
                          </m:r>
                        </m:sub>
                        <m:sup>
                          <m:r>
                            <a:rPr lang="en-US" sz="1800" b="0" i="1" smtClean="0">
                              <a:latin typeface="Cambria Math" panose="02040503050406030204" pitchFamily="18" charset="0"/>
                              <a:ea typeface="Cambria Math" panose="02040503050406030204" pitchFamily="18" charset="0"/>
                            </a:rPr>
                            <m:t>2</m:t>
                          </m:r>
                        </m:sup>
                      </m:sSubSup>
                      <m:r>
                        <a:rPr lang="en-US" sz="1800" b="0" i="1" smtClean="0">
                          <a:latin typeface="Cambria Math" panose="02040503050406030204" pitchFamily="18" charset="0"/>
                          <a:ea typeface="Cambria Math" panose="02040503050406030204" pitchFamily="18" charset="0"/>
                        </a:rPr>
                        <m:t>−</m:t>
                      </m:r>
                      <m:r>
                        <a:rPr lang="en-US" sz="1800" b="0" i="1" smtClean="0">
                          <a:latin typeface="Cambria Math" panose="02040503050406030204" pitchFamily="18" charset="0"/>
                          <a:ea typeface="Cambria Math" panose="02040503050406030204" pitchFamily="18" charset="0"/>
                        </a:rPr>
                        <m:t>𝐺</m:t>
                      </m:r>
                      <m:f>
                        <m:fPr>
                          <m:ctrlPr>
                            <a:rPr lang="en-US" sz="1800" b="0" i="1" smtClean="0">
                              <a:latin typeface="Cambria Math" panose="02040503050406030204" pitchFamily="18" charset="0"/>
                              <a:ea typeface="Cambria Math" panose="02040503050406030204" pitchFamily="18" charset="0"/>
                            </a:rPr>
                          </m:ctrlPr>
                        </m:fPr>
                        <m:num>
                          <m:r>
                            <a:rPr lang="en-US" sz="1800" b="0" i="1" smtClean="0">
                              <a:latin typeface="Cambria Math" panose="02040503050406030204" pitchFamily="18" charset="0"/>
                              <a:ea typeface="Cambria Math" panose="02040503050406030204" pitchFamily="18" charset="0"/>
                            </a:rPr>
                            <m:t>𝑀</m:t>
                          </m:r>
                          <m:r>
                            <a:rPr lang="en-US" sz="1800" b="0" i="1" smtClean="0">
                              <a:latin typeface="Cambria Math" panose="02040503050406030204" pitchFamily="18" charset="0"/>
                              <a:ea typeface="Cambria Math" panose="02040503050406030204" pitchFamily="18" charset="0"/>
                            </a:rPr>
                            <m:t>𝜇</m:t>
                          </m:r>
                        </m:num>
                        <m:den>
                          <m:sSub>
                            <m:sSubPr>
                              <m:ctrlPr>
                                <a:rPr lang="en-US" sz="1800" b="0" i="1" smtClean="0">
                                  <a:latin typeface="Cambria Math" panose="02040503050406030204" pitchFamily="18" charset="0"/>
                                  <a:ea typeface="Cambria Math" panose="02040503050406030204" pitchFamily="18" charset="0"/>
                                </a:rPr>
                              </m:ctrlPr>
                            </m:sSubPr>
                            <m:e>
                              <m:r>
                                <a:rPr lang="en-US" sz="1800" b="0" i="1" smtClean="0">
                                  <a:latin typeface="Cambria Math" panose="02040503050406030204" pitchFamily="18" charset="0"/>
                                  <a:ea typeface="Cambria Math" panose="02040503050406030204" pitchFamily="18" charset="0"/>
                                </a:rPr>
                                <m:t>𝑟</m:t>
                              </m:r>
                            </m:e>
                            <m:sub>
                              <m:r>
                                <a:rPr lang="en-US" sz="1800" b="0" i="1" smtClean="0">
                                  <a:latin typeface="Cambria Math" panose="02040503050406030204" pitchFamily="18" charset="0"/>
                                  <a:ea typeface="Cambria Math" panose="02040503050406030204" pitchFamily="18" charset="0"/>
                                </a:rPr>
                                <m:t>𝑝</m:t>
                              </m:r>
                            </m:sub>
                          </m:sSub>
                        </m:den>
                      </m:f>
                    </m:oMath>
                  </m:oMathPara>
                </a14:m>
                <a:endParaRPr lang="en-US" sz="1800" dirty="0" smtClean="0"/>
              </a:p>
            </p:txBody>
          </p:sp>
        </mc:Choice>
        <mc:Fallback xmlns="">
          <p:sp>
            <p:nvSpPr>
              <p:cNvPr id="7" name="TextBox 6"/>
              <p:cNvSpPr txBox="1">
                <a:spLocks noRot="1" noChangeAspect="1" noMove="1" noResize="1" noEditPoints="1" noAdjustHandles="1" noChangeArrowheads="1" noChangeShapeType="1" noTextEdit="1"/>
              </p:cNvSpPr>
              <p:nvPr/>
            </p:nvSpPr>
            <p:spPr>
              <a:xfrm>
                <a:off x="3308809" y="2003195"/>
                <a:ext cx="1872436" cy="597664"/>
              </a:xfrm>
              <a:prstGeom prst="rect">
                <a:avLst/>
              </a:prstGeom>
              <a:blipFill>
                <a:blip r:embed="rId2"/>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9" name="Rectangle 8"/>
              <p:cNvSpPr/>
              <p:nvPr/>
            </p:nvSpPr>
            <p:spPr>
              <a:xfrm>
                <a:off x="3025867" y="2781140"/>
                <a:ext cx="1595309" cy="390748"/>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n-US" sz="1800" i="1" kern="0">
                              <a:solidFill>
                                <a:srgbClr val="000066"/>
                              </a:solidFill>
                              <a:latin typeface="Cambria Math" panose="02040503050406030204" pitchFamily="18" charset="0"/>
                              <a:ea typeface="+mn-ea"/>
                            </a:rPr>
                          </m:ctrlPr>
                        </m:sSubPr>
                        <m:e>
                          <m:r>
                            <a:rPr lang="en-US" sz="1800" i="1" kern="0">
                              <a:solidFill>
                                <a:srgbClr val="000066"/>
                              </a:solidFill>
                              <a:latin typeface="Cambria Math" panose="02040503050406030204" pitchFamily="18" charset="0"/>
                              <a:ea typeface="+mn-ea"/>
                            </a:rPr>
                            <m:t>𝑟</m:t>
                          </m:r>
                        </m:e>
                        <m:sub>
                          <m:r>
                            <a:rPr lang="en-US" sz="1800" i="1" kern="0">
                              <a:solidFill>
                                <a:srgbClr val="000066"/>
                              </a:solidFill>
                              <a:latin typeface="Cambria Math" panose="02040503050406030204" pitchFamily="18" charset="0"/>
                              <a:ea typeface="+mn-ea"/>
                            </a:rPr>
                            <m:t>𝑝</m:t>
                          </m:r>
                        </m:sub>
                      </m:sSub>
                      <m:r>
                        <a:rPr lang="en-US" sz="1800" i="1" kern="0">
                          <a:solidFill>
                            <a:srgbClr val="000066"/>
                          </a:solidFill>
                          <a:latin typeface="Cambria Math" panose="02040503050406030204" pitchFamily="18" charset="0"/>
                          <a:ea typeface="+mn-ea"/>
                        </a:rPr>
                        <m:t>=</m:t>
                      </m:r>
                      <m:r>
                        <a:rPr lang="en-US" sz="1800" i="1" kern="0">
                          <a:solidFill>
                            <a:srgbClr val="000066"/>
                          </a:solidFill>
                          <a:latin typeface="Cambria Math" panose="02040503050406030204" pitchFamily="18" charset="0"/>
                          <a:ea typeface="+mn-ea"/>
                        </a:rPr>
                        <m:t>𝑎</m:t>
                      </m:r>
                      <m:r>
                        <a:rPr lang="en-US" sz="1800" i="1" kern="0">
                          <a:solidFill>
                            <a:srgbClr val="000066"/>
                          </a:solidFill>
                          <a:latin typeface="Cambria Math" panose="02040503050406030204" pitchFamily="18" charset="0"/>
                          <a:ea typeface="+mn-ea"/>
                        </a:rPr>
                        <m:t>(1−</m:t>
                      </m:r>
                      <m:r>
                        <a:rPr lang="en-US" sz="1800" i="1" kern="0">
                          <a:solidFill>
                            <a:srgbClr val="000066"/>
                          </a:solidFill>
                          <a:latin typeface="Cambria Math" panose="02040503050406030204" pitchFamily="18" charset="0"/>
                          <a:ea typeface="+mn-ea"/>
                        </a:rPr>
                        <m:t>𝑒</m:t>
                      </m:r>
                      <m:r>
                        <a:rPr lang="en-US" sz="1800" i="1" kern="0">
                          <a:solidFill>
                            <a:srgbClr val="000066"/>
                          </a:solidFill>
                          <a:latin typeface="Cambria Math" panose="02040503050406030204" pitchFamily="18" charset="0"/>
                          <a:ea typeface="+mn-ea"/>
                        </a:rPr>
                        <m:t>)</m:t>
                      </m:r>
                    </m:oMath>
                  </m:oMathPara>
                </a14:m>
                <a:endParaRPr lang="en-US" dirty="0"/>
              </a:p>
            </p:txBody>
          </p:sp>
        </mc:Choice>
        <mc:Fallback xmlns="">
          <p:sp>
            <p:nvSpPr>
              <p:cNvPr id="9" name="Rectangle 8"/>
              <p:cNvSpPr>
                <a:spLocks noRot="1" noChangeAspect="1" noMove="1" noResize="1" noEditPoints="1" noAdjustHandles="1" noChangeArrowheads="1" noChangeShapeType="1" noTextEdit="1"/>
              </p:cNvSpPr>
              <p:nvPr/>
            </p:nvSpPr>
            <p:spPr>
              <a:xfrm>
                <a:off x="3025867" y="2781140"/>
                <a:ext cx="1595309" cy="390748"/>
              </a:xfrm>
              <a:prstGeom prst="rect">
                <a:avLst/>
              </a:prstGeom>
              <a:blipFill>
                <a:blip r:embed="rId3"/>
                <a:stretch>
                  <a:fillRect b="-9375"/>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0" name="TextBox 9"/>
              <p:cNvSpPr txBox="1"/>
              <p:nvPr/>
            </p:nvSpPr>
            <p:spPr>
              <a:xfrm>
                <a:off x="6071203" y="2468151"/>
                <a:ext cx="2237279" cy="818366"/>
              </a:xfrm>
              <a:prstGeom prst="rect">
                <a:avLst/>
              </a:prstGeom>
              <a:noFill/>
            </p:spPr>
            <p:txBody>
              <a:bodyPr wrap="none" lIns="0" tIns="0" rIns="0" bIns="0" rtlCol="0">
                <a:spAutoFit/>
              </a:bodyPr>
              <a:lstStyle/>
              <a:p>
                <a:pPr algn="l"/>
                <a14:m>
                  <m:oMathPara xmlns:m="http://schemas.openxmlformats.org/officeDocument/2006/math">
                    <m:oMathParaPr>
                      <m:jc m:val="centerGroup"/>
                    </m:oMathParaPr>
                    <m:oMath xmlns:m="http://schemas.openxmlformats.org/officeDocument/2006/math">
                      <m:sSub>
                        <m:sSubPr>
                          <m:ctrlPr>
                            <a:rPr lang="en-US" sz="1800" i="1" smtClean="0">
                              <a:latin typeface="Cambria Math" panose="02040503050406030204" pitchFamily="18" charset="0"/>
                            </a:rPr>
                          </m:ctrlPr>
                        </m:sSubPr>
                        <m:e>
                          <m:r>
                            <a:rPr lang="en-US" sz="1800" b="0" i="1" smtClean="0">
                              <a:latin typeface="Cambria Math" panose="02040503050406030204" pitchFamily="18" charset="0"/>
                            </a:rPr>
                            <m:t>𝑣</m:t>
                          </m:r>
                        </m:e>
                        <m:sub>
                          <m:r>
                            <a:rPr lang="en-US" sz="1800" b="0" i="1" smtClean="0">
                              <a:latin typeface="Cambria Math" panose="02040503050406030204" pitchFamily="18" charset="0"/>
                            </a:rPr>
                            <m:t>𝑝</m:t>
                          </m:r>
                        </m:sub>
                      </m:sSub>
                      <m:r>
                        <a:rPr lang="en-US" sz="1800" b="0" i="1" smtClean="0">
                          <a:latin typeface="Cambria Math" panose="02040503050406030204" pitchFamily="18" charset="0"/>
                        </a:rPr>
                        <m:t>=</m:t>
                      </m:r>
                      <m:rad>
                        <m:radPr>
                          <m:degHide m:val="on"/>
                          <m:ctrlPr>
                            <a:rPr lang="en-US" sz="1800" b="0" i="1" smtClean="0">
                              <a:latin typeface="Cambria Math" panose="02040503050406030204" pitchFamily="18" charset="0"/>
                            </a:rPr>
                          </m:ctrlPr>
                        </m:radPr>
                        <m:deg/>
                        <m:e>
                          <m:f>
                            <m:fPr>
                              <m:ctrlPr>
                                <a:rPr lang="en-US" sz="1800" b="0" i="1" smtClean="0">
                                  <a:latin typeface="Cambria Math" panose="02040503050406030204" pitchFamily="18" charset="0"/>
                                </a:rPr>
                              </m:ctrlPr>
                            </m:fPr>
                            <m:num>
                              <m:r>
                                <a:rPr lang="en-US" sz="1800" b="0" i="1" smtClean="0">
                                  <a:latin typeface="Cambria Math" panose="02040503050406030204" pitchFamily="18" charset="0"/>
                                </a:rPr>
                                <m:t>𝐺𝑀</m:t>
                              </m:r>
                            </m:num>
                            <m:den>
                              <m:r>
                                <a:rPr lang="en-US" sz="1800" b="0" i="1" smtClean="0">
                                  <a:latin typeface="Cambria Math" panose="02040503050406030204" pitchFamily="18" charset="0"/>
                                </a:rPr>
                                <m:t>𝑎</m:t>
                              </m:r>
                            </m:den>
                          </m:f>
                        </m:e>
                      </m:rad>
                      <m:sSup>
                        <m:sSupPr>
                          <m:ctrlPr>
                            <a:rPr lang="en-US" sz="1800" b="0" i="1" smtClean="0">
                              <a:latin typeface="Cambria Math" panose="02040503050406030204" pitchFamily="18" charset="0"/>
                            </a:rPr>
                          </m:ctrlPr>
                        </m:sSupPr>
                        <m:e>
                          <m:d>
                            <m:dPr>
                              <m:ctrlPr>
                                <a:rPr lang="en-US" sz="1800" b="0" i="1" smtClean="0">
                                  <a:latin typeface="Cambria Math" panose="02040503050406030204" pitchFamily="18" charset="0"/>
                                </a:rPr>
                              </m:ctrlPr>
                            </m:dPr>
                            <m:e>
                              <m:f>
                                <m:fPr>
                                  <m:ctrlPr>
                                    <a:rPr lang="en-US" sz="1800" b="0" i="1" smtClean="0">
                                      <a:latin typeface="Cambria Math" panose="02040503050406030204" pitchFamily="18" charset="0"/>
                                    </a:rPr>
                                  </m:ctrlPr>
                                </m:fPr>
                                <m:num>
                                  <m:r>
                                    <a:rPr lang="en-US" sz="1800" b="0" i="1" smtClean="0">
                                      <a:latin typeface="Cambria Math" panose="02040503050406030204" pitchFamily="18" charset="0"/>
                                    </a:rPr>
                                    <m:t>1+</m:t>
                                  </m:r>
                                  <m:r>
                                    <a:rPr lang="en-US" sz="1800" b="0" i="1" smtClean="0">
                                      <a:latin typeface="Cambria Math" panose="02040503050406030204" pitchFamily="18" charset="0"/>
                                    </a:rPr>
                                    <m:t>𝑒</m:t>
                                  </m:r>
                                </m:num>
                                <m:den>
                                  <m:r>
                                    <a:rPr lang="en-US" sz="1800" b="0" i="1" smtClean="0">
                                      <a:latin typeface="Cambria Math" panose="02040503050406030204" pitchFamily="18" charset="0"/>
                                    </a:rPr>
                                    <m:t>1−</m:t>
                                  </m:r>
                                  <m:r>
                                    <a:rPr lang="en-US" sz="1800" b="0" i="1" smtClean="0">
                                      <a:latin typeface="Cambria Math" panose="02040503050406030204" pitchFamily="18" charset="0"/>
                                    </a:rPr>
                                    <m:t>𝑒</m:t>
                                  </m:r>
                                </m:den>
                              </m:f>
                            </m:e>
                          </m:d>
                        </m:e>
                        <m:sup>
                          <m:r>
                            <a:rPr lang="en-US" sz="1800" b="0" i="1" smtClean="0">
                              <a:latin typeface="Cambria Math" panose="02040503050406030204" pitchFamily="18" charset="0"/>
                            </a:rPr>
                            <m:t>1/2</m:t>
                          </m:r>
                        </m:sup>
                      </m:sSup>
                    </m:oMath>
                  </m:oMathPara>
                </a14:m>
                <a:endParaRPr lang="en-US" sz="1800" dirty="0" smtClean="0"/>
              </a:p>
            </p:txBody>
          </p:sp>
        </mc:Choice>
        <mc:Fallback xmlns="">
          <p:sp>
            <p:nvSpPr>
              <p:cNvPr id="10" name="TextBox 9"/>
              <p:cNvSpPr txBox="1">
                <a:spLocks noRot="1" noChangeAspect="1" noMove="1" noResize="1" noEditPoints="1" noAdjustHandles="1" noChangeArrowheads="1" noChangeShapeType="1" noTextEdit="1"/>
              </p:cNvSpPr>
              <p:nvPr/>
            </p:nvSpPr>
            <p:spPr>
              <a:xfrm>
                <a:off x="6071203" y="2468151"/>
                <a:ext cx="2237279" cy="818366"/>
              </a:xfrm>
              <a:prstGeom prst="rect">
                <a:avLst/>
              </a:prstGeom>
              <a:blipFill>
                <a:blip r:embed="rId4"/>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1" name="TextBox 10"/>
              <p:cNvSpPr txBox="1"/>
              <p:nvPr/>
            </p:nvSpPr>
            <p:spPr>
              <a:xfrm>
                <a:off x="3761731" y="5051700"/>
                <a:ext cx="1224438" cy="518540"/>
              </a:xfrm>
              <a:prstGeom prst="rect">
                <a:avLst/>
              </a:prstGeom>
              <a:solidFill>
                <a:schemeClr val="tx2">
                  <a:lumMod val="40000"/>
                  <a:lumOff val="60000"/>
                </a:schemeClr>
              </a:solidFill>
            </p:spPr>
            <p:txBody>
              <a:bodyPr wrap="none" lIns="0" tIns="0" rIns="0" bIns="0" rtlCol="0">
                <a:spAutoFit/>
              </a:bodyPr>
              <a:lstStyle/>
              <a:p>
                <a:pPr algn="l"/>
                <a14:m>
                  <m:oMathPara xmlns:m="http://schemas.openxmlformats.org/officeDocument/2006/math">
                    <m:oMathParaPr>
                      <m:jc m:val="centerGroup"/>
                    </m:oMathParaPr>
                    <m:oMath xmlns:m="http://schemas.openxmlformats.org/officeDocument/2006/math">
                      <m:r>
                        <a:rPr lang="en-US" sz="1800" b="0" i="1" smtClean="0">
                          <a:latin typeface="Cambria Math" panose="02040503050406030204" pitchFamily="18" charset="0"/>
                        </a:rPr>
                        <m:t>𝐸</m:t>
                      </m:r>
                      <m:r>
                        <a:rPr lang="en-US" sz="1800" b="0" i="1" smtClean="0">
                          <a:latin typeface="Cambria Math" panose="02040503050406030204" pitchFamily="18" charset="0"/>
                        </a:rPr>
                        <m:t>=−</m:t>
                      </m:r>
                      <m:r>
                        <a:rPr lang="en-US" sz="1800" b="0" i="1" smtClean="0">
                          <a:latin typeface="Cambria Math" panose="02040503050406030204" pitchFamily="18" charset="0"/>
                          <a:ea typeface="Cambria Math" panose="02040503050406030204" pitchFamily="18" charset="0"/>
                        </a:rPr>
                        <m:t>𝐺</m:t>
                      </m:r>
                      <m:f>
                        <m:fPr>
                          <m:ctrlPr>
                            <a:rPr lang="en-US" sz="1800" b="0" i="1" smtClean="0">
                              <a:latin typeface="Cambria Math" panose="02040503050406030204" pitchFamily="18" charset="0"/>
                              <a:ea typeface="Cambria Math" panose="02040503050406030204" pitchFamily="18" charset="0"/>
                            </a:rPr>
                          </m:ctrlPr>
                        </m:fPr>
                        <m:num>
                          <m:r>
                            <a:rPr lang="en-US" sz="1800" b="0" i="1" smtClean="0">
                              <a:latin typeface="Cambria Math" panose="02040503050406030204" pitchFamily="18" charset="0"/>
                              <a:ea typeface="Cambria Math" panose="02040503050406030204" pitchFamily="18" charset="0"/>
                            </a:rPr>
                            <m:t>𝑀</m:t>
                          </m:r>
                          <m:r>
                            <a:rPr lang="en-US" sz="1800" b="0" i="1" smtClean="0">
                              <a:latin typeface="Cambria Math" panose="02040503050406030204" pitchFamily="18" charset="0"/>
                              <a:ea typeface="Cambria Math" panose="02040503050406030204" pitchFamily="18" charset="0"/>
                            </a:rPr>
                            <m:t>𝜇</m:t>
                          </m:r>
                        </m:num>
                        <m:den>
                          <m:r>
                            <a:rPr lang="en-US" sz="1800" b="0" i="1" smtClean="0">
                              <a:latin typeface="Cambria Math" panose="02040503050406030204" pitchFamily="18" charset="0"/>
                              <a:ea typeface="Cambria Math" panose="02040503050406030204" pitchFamily="18" charset="0"/>
                            </a:rPr>
                            <m:t>2</m:t>
                          </m:r>
                          <m:r>
                            <a:rPr lang="en-US" sz="1800" b="0" i="1" smtClean="0">
                              <a:latin typeface="Cambria Math" panose="02040503050406030204" pitchFamily="18" charset="0"/>
                              <a:ea typeface="Cambria Math" panose="02040503050406030204" pitchFamily="18" charset="0"/>
                            </a:rPr>
                            <m:t>𝑎</m:t>
                          </m:r>
                        </m:den>
                      </m:f>
                    </m:oMath>
                  </m:oMathPara>
                </a14:m>
                <a:endParaRPr lang="en-US" sz="1800" dirty="0" smtClean="0"/>
              </a:p>
            </p:txBody>
          </p:sp>
        </mc:Choice>
        <mc:Fallback xmlns="">
          <p:sp>
            <p:nvSpPr>
              <p:cNvPr id="11" name="TextBox 10"/>
              <p:cNvSpPr txBox="1">
                <a:spLocks noRot="1" noChangeAspect="1" noMove="1" noResize="1" noEditPoints="1" noAdjustHandles="1" noChangeArrowheads="1" noChangeShapeType="1" noTextEdit="1"/>
              </p:cNvSpPr>
              <p:nvPr/>
            </p:nvSpPr>
            <p:spPr>
              <a:xfrm>
                <a:off x="3761731" y="5051700"/>
                <a:ext cx="1224438" cy="518540"/>
              </a:xfrm>
              <a:prstGeom prst="rect">
                <a:avLst/>
              </a:prstGeom>
              <a:blipFill>
                <a:blip r:embed="rId5"/>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2" name="TextBox 11"/>
              <p:cNvSpPr txBox="1"/>
              <p:nvPr/>
            </p:nvSpPr>
            <p:spPr>
              <a:xfrm>
                <a:off x="1717197" y="3696963"/>
                <a:ext cx="6537944" cy="559640"/>
              </a:xfrm>
              <a:prstGeom prst="rect">
                <a:avLst/>
              </a:prstGeom>
              <a:noFill/>
            </p:spPr>
            <p:txBody>
              <a:bodyPr wrap="none" lIns="0" tIns="0" rIns="0" bIns="0" rtlCol="0">
                <a:spAutoFit/>
              </a:bodyPr>
              <a:lstStyle/>
              <a:p>
                <a:pPr algn="l"/>
                <a14:m>
                  <m:oMathPara xmlns:m="http://schemas.openxmlformats.org/officeDocument/2006/math">
                    <m:oMathParaPr>
                      <m:jc m:val="centerGroup"/>
                    </m:oMathParaPr>
                    <m:oMath xmlns:m="http://schemas.openxmlformats.org/officeDocument/2006/math">
                      <m:r>
                        <a:rPr lang="en-US" sz="1800" b="0" i="1" smtClean="0">
                          <a:latin typeface="Cambria Math" panose="02040503050406030204" pitchFamily="18" charset="0"/>
                        </a:rPr>
                        <m:t>𝐸</m:t>
                      </m:r>
                      <m:r>
                        <a:rPr lang="en-US" sz="1800" b="0" i="1" smtClean="0">
                          <a:latin typeface="Cambria Math" panose="02040503050406030204" pitchFamily="18" charset="0"/>
                        </a:rPr>
                        <m:t>=</m:t>
                      </m:r>
                      <m:f>
                        <m:fPr>
                          <m:ctrlPr>
                            <a:rPr lang="en-US" sz="1800" b="0" i="1" smtClean="0">
                              <a:latin typeface="Cambria Math" panose="02040503050406030204" pitchFamily="18" charset="0"/>
                            </a:rPr>
                          </m:ctrlPr>
                        </m:fPr>
                        <m:num>
                          <m:r>
                            <a:rPr lang="en-US" sz="1800" b="0" i="1" smtClean="0">
                              <a:latin typeface="Cambria Math" panose="02040503050406030204" pitchFamily="18" charset="0"/>
                            </a:rPr>
                            <m:t>1</m:t>
                          </m:r>
                        </m:num>
                        <m:den>
                          <m:r>
                            <a:rPr lang="en-US" sz="1800" b="0" i="1" smtClean="0">
                              <a:latin typeface="Cambria Math" panose="02040503050406030204" pitchFamily="18" charset="0"/>
                            </a:rPr>
                            <m:t>2</m:t>
                          </m:r>
                        </m:den>
                      </m:f>
                      <m:r>
                        <a:rPr lang="en-US" sz="1800" b="0" i="1" smtClean="0">
                          <a:latin typeface="Cambria Math" panose="02040503050406030204" pitchFamily="18" charset="0"/>
                          <a:ea typeface="Cambria Math" panose="02040503050406030204" pitchFamily="18" charset="0"/>
                        </a:rPr>
                        <m:t>𝜇</m:t>
                      </m:r>
                      <m:r>
                        <a:rPr lang="en-US" sz="1800" b="0" i="1" smtClean="0">
                          <a:latin typeface="Cambria Math" panose="02040503050406030204" pitchFamily="18" charset="0"/>
                          <a:ea typeface="Cambria Math" panose="02040503050406030204" pitchFamily="18" charset="0"/>
                        </a:rPr>
                        <m:t>𝐺</m:t>
                      </m:r>
                      <m:f>
                        <m:fPr>
                          <m:ctrlPr>
                            <a:rPr lang="en-US" sz="1800" b="0" i="1" smtClean="0">
                              <a:latin typeface="Cambria Math" panose="02040503050406030204" pitchFamily="18" charset="0"/>
                              <a:ea typeface="Cambria Math" panose="02040503050406030204" pitchFamily="18" charset="0"/>
                            </a:rPr>
                          </m:ctrlPr>
                        </m:fPr>
                        <m:num>
                          <m:r>
                            <a:rPr lang="en-US" sz="1800" b="0" i="1" smtClean="0">
                              <a:latin typeface="Cambria Math" panose="02040503050406030204" pitchFamily="18" charset="0"/>
                              <a:ea typeface="Cambria Math" panose="02040503050406030204" pitchFamily="18" charset="0"/>
                            </a:rPr>
                            <m:t>𝑀</m:t>
                          </m:r>
                        </m:num>
                        <m:den>
                          <m:r>
                            <a:rPr lang="en-US" sz="1800" b="0" i="1" smtClean="0">
                              <a:latin typeface="Cambria Math" panose="02040503050406030204" pitchFamily="18" charset="0"/>
                              <a:ea typeface="Cambria Math" panose="02040503050406030204" pitchFamily="18" charset="0"/>
                            </a:rPr>
                            <m:t>𝑎</m:t>
                          </m:r>
                        </m:den>
                      </m:f>
                      <m:f>
                        <m:fPr>
                          <m:ctrlPr>
                            <a:rPr lang="en-US" sz="1800" b="0" i="1" smtClean="0">
                              <a:latin typeface="Cambria Math" panose="02040503050406030204" pitchFamily="18" charset="0"/>
                              <a:ea typeface="Cambria Math" panose="02040503050406030204" pitchFamily="18" charset="0"/>
                            </a:rPr>
                          </m:ctrlPr>
                        </m:fPr>
                        <m:num>
                          <m:r>
                            <a:rPr lang="en-US" sz="1800" b="0" i="1" smtClean="0">
                              <a:latin typeface="Cambria Math" panose="02040503050406030204" pitchFamily="18" charset="0"/>
                              <a:ea typeface="Cambria Math" panose="02040503050406030204" pitchFamily="18" charset="0"/>
                            </a:rPr>
                            <m:t>1+</m:t>
                          </m:r>
                          <m:r>
                            <a:rPr lang="en-US" sz="1800" b="0" i="1" smtClean="0">
                              <a:latin typeface="Cambria Math" panose="02040503050406030204" pitchFamily="18" charset="0"/>
                              <a:ea typeface="Cambria Math" panose="02040503050406030204" pitchFamily="18" charset="0"/>
                            </a:rPr>
                            <m:t>𝑒</m:t>
                          </m:r>
                        </m:num>
                        <m:den>
                          <m:r>
                            <a:rPr lang="en-US" sz="1800" b="0" i="1" smtClean="0">
                              <a:latin typeface="Cambria Math" panose="02040503050406030204" pitchFamily="18" charset="0"/>
                              <a:ea typeface="Cambria Math" panose="02040503050406030204" pitchFamily="18" charset="0"/>
                            </a:rPr>
                            <m:t>1−</m:t>
                          </m:r>
                          <m:r>
                            <a:rPr lang="en-US" sz="1800" b="0" i="1" smtClean="0">
                              <a:latin typeface="Cambria Math" panose="02040503050406030204" pitchFamily="18" charset="0"/>
                              <a:ea typeface="Cambria Math" panose="02040503050406030204" pitchFamily="18" charset="0"/>
                            </a:rPr>
                            <m:t>𝑒</m:t>
                          </m:r>
                        </m:den>
                      </m:f>
                      <m:r>
                        <a:rPr lang="en-US" sz="1800" b="0" i="1" smtClean="0">
                          <a:latin typeface="Cambria Math" panose="02040503050406030204" pitchFamily="18" charset="0"/>
                          <a:ea typeface="Cambria Math" panose="02040503050406030204" pitchFamily="18" charset="0"/>
                        </a:rPr>
                        <m:t>−</m:t>
                      </m:r>
                      <m:r>
                        <a:rPr lang="en-US" sz="1800" b="0" i="1" smtClean="0">
                          <a:latin typeface="Cambria Math" panose="02040503050406030204" pitchFamily="18" charset="0"/>
                          <a:ea typeface="Cambria Math" panose="02040503050406030204" pitchFamily="18" charset="0"/>
                        </a:rPr>
                        <m:t>𝐺</m:t>
                      </m:r>
                      <m:f>
                        <m:fPr>
                          <m:ctrlPr>
                            <a:rPr lang="en-US" sz="1800" b="0" i="1" smtClean="0">
                              <a:latin typeface="Cambria Math" panose="02040503050406030204" pitchFamily="18" charset="0"/>
                              <a:ea typeface="Cambria Math" panose="02040503050406030204" pitchFamily="18" charset="0"/>
                            </a:rPr>
                          </m:ctrlPr>
                        </m:fPr>
                        <m:num>
                          <m:r>
                            <a:rPr lang="en-US" sz="1800" b="0" i="1" smtClean="0">
                              <a:latin typeface="Cambria Math" panose="02040503050406030204" pitchFamily="18" charset="0"/>
                              <a:ea typeface="Cambria Math" panose="02040503050406030204" pitchFamily="18" charset="0"/>
                            </a:rPr>
                            <m:t>𝑀</m:t>
                          </m:r>
                          <m:r>
                            <a:rPr lang="en-US" sz="1800" b="0" i="1" smtClean="0">
                              <a:latin typeface="Cambria Math" panose="02040503050406030204" pitchFamily="18" charset="0"/>
                              <a:ea typeface="Cambria Math" panose="02040503050406030204" pitchFamily="18" charset="0"/>
                            </a:rPr>
                            <m:t>𝜇</m:t>
                          </m:r>
                        </m:num>
                        <m:den>
                          <m:r>
                            <a:rPr lang="en-US" sz="1800" b="0" i="1" smtClean="0">
                              <a:latin typeface="Cambria Math" panose="02040503050406030204" pitchFamily="18" charset="0"/>
                              <a:ea typeface="Cambria Math" panose="02040503050406030204" pitchFamily="18" charset="0"/>
                            </a:rPr>
                            <m:t>𝑎</m:t>
                          </m:r>
                          <m:d>
                            <m:dPr>
                              <m:ctrlPr>
                                <a:rPr lang="en-US" sz="1800" b="0" i="1" smtClean="0">
                                  <a:latin typeface="Cambria Math" panose="02040503050406030204" pitchFamily="18" charset="0"/>
                                  <a:ea typeface="Cambria Math" panose="02040503050406030204" pitchFamily="18" charset="0"/>
                                </a:rPr>
                              </m:ctrlPr>
                            </m:dPr>
                            <m:e>
                              <m:r>
                                <a:rPr lang="en-US" sz="1800" b="0" i="1" smtClean="0">
                                  <a:latin typeface="Cambria Math" panose="02040503050406030204" pitchFamily="18" charset="0"/>
                                  <a:ea typeface="Cambria Math" panose="02040503050406030204" pitchFamily="18" charset="0"/>
                                </a:rPr>
                                <m:t>1−</m:t>
                              </m:r>
                              <m:r>
                                <a:rPr lang="en-US" sz="1800" b="0" i="1" smtClean="0">
                                  <a:latin typeface="Cambria Math" panose="02040503050406030204" pitchFamily="18" charset="0"/>
                                  <a:ea typeface="Cambria Math" panose="02040503050406030204" pitchFamily="18" charset="0"/>
                                </a:rPr>
                                <m:t>𝑒</m:t>
                              </m:r>
                            </m:e>
                          </m:d>
                        </m:den>
                      </m:f>
                      <m:r>
                        <a:rPr lang="en-US" sz="1800" b="0" i="1" smtClean="0">
                          <a:latin typeface="Cambria Math" panose="02040503050406030204" pitchFamily="18" charset="0"/>
                          <a:ea typeface="Cambria Math" panose="02040503050406030204" pitchFamily="18" charset="0"/>
                        </a:rPr>
                        <m:t>=</m:t>
                      </m:r>
                      <m:f>
                        <m:fPr>
                          <m:ctrlPr>
                            <a:rPr lang="en-US" sz="1800" i="1">
                              <a:latin typeface="Cambria Math" panose="02040503050406030204" pitchFamily="18" charset="0"/>
                            </a:rPr>
                          </m:ctrlPr>
                        </m:fPr>
                        <m:num>
                          <m:r>
                            <a:rPr lang="en-US" sz="1800" i="1">
                              <a:latin typeface="Cambria Math" panose="02040503050406030204" pitchFamily="18" charset="0"/>
                            </a:rPr>
                            <m:t>1</m:t>
                          </m:r>
                        </m:num>
                        <m:den>
                          <m:r>
                            <a:rPr lang="en-US" sz="1800" i="1">
                              <a:latin typeface="Cambria Math" panose="02040503050406030204" pitchFamily="18" charset="0"/>
                            </a:rPr>
                            <m:t>2</m:t>
                          </m:r>
                        </m:den>
                      </m:f>
                      <m:r>
                        <a:rPr lang="en-US" sz="1800" i="1">
                          <a:latin typeface="Cambria Math" panose="02040503050406030204" pitchFamily="18" charset="0"/>
                          <a:ea typeface="Cambria Math" panose="02040503050406030204" pitchFamily="18" charset="0"/>
                        </a:rPr>
                        <m:t>𝜇</m:t>
                      </m:r>
                      <m:r>
                        <a:rPr lang="en-US" sz="1800" i="1">
                          <a:latin typeface="Cambria Math" panose="02040503050406030204" pitchFamily="18" charset="0"/>
                          <a:ea typeface="Cambria Math" panose="02040503050406030204" pitchFamily="18" charset="0"/>
                        </a:rPr>
                        <m:t>𝐺</m:t>
                      </m:r>
                      <m:f>
                        <m:fPr>
                          <m:ctrlPr>
                            <a:rPr lang="en-US" sz="1800" i="1">
                              <a:latin typeface="Cambria Math" panose="02040503050406030204" pitchFamily="18" charset="0"/>
                              <a:ea typeface="Cambria Math" panose="02040503050406030204" pitchFamily="18" charset="0"/>
                            </a:rPr>
                          </m:ctrlPr>
                        </m:fPr>
                        <m:num>
                          <m:r>
                            <a:rPr lang="en-US" sz="1800" i="1">
                              <a:latin typeface="Cambria Math" panose="02040503050406030204" pitchFamily="18" charset="0"/>
                              <a:ea typeface="Cambria Math" panose="02040503050406030204" pitchFamily="18" charset="0"/>
                            </a:rPr>
                            <m:t>𝑀</m:t>
                          </m:r>
                        </m:num>
                        <m:den>
                          <m:r>
                            <a:rPr lang="en-US" sz="1800" i="1">
                              <a:latin typeface="Cambria Math" panose="02040503050406030204" pitchFamily="18" charset="0"/>
                              <a:ea typeface="Cambria Math" panose="02040503050406030204" pitchFamily="18" charset="0"/>
                            </a:rPr>
                            <m:t>𝑎</m:t>
                          </m:r>
                          <m:d>
                            <m:dPr>
                              <m:ctrlPr>
                                <a:rPr lang="en-US" sz="1800" b="0" i="1" smtClean="0">
                                  <a:latin typeface="Cambria Math" panose="02040503050406030204" pitchFamily="18" charset="0"/>
                                  <a:ea typeface="Cambria Math" panose="02040503050406030204" pitchFamily="18" charset="0"/>
                                </a:rPr>
                              </m:ctrlPr>
                            </m:dPr>
                            <m:e>
                              <m:r>
                                <a:rPr lang="en-US" sz="1800" b="0" i="1" smtClean="0">
                                  <a:latin typeface="Cambria Math" panose="02040503050406030204" pitchFamily="18" charset="0"/>
                                  <a:ea typeface="Cambria Math" panose="02040503050406030204" pitchFamily="18" charset="0"/>
                                </a:rPr>
                                <m:t>1−</m:t>
                              </m:r>
                              <m:r>
                                <a:rPr lang="en-US" sz="1800" b="0" i="1" smtClean="0">
                                  <a:latin typeface="Cambria Math" panose="02040503050406030204" pitchFamily="18" charset="0"/>
                                  <a:ea typeface="Cambria Math" panose="02040503050406030204" pitchFamily="18" charset="0"/>
                                </a:rPr>
                                <m:t>𝑒</m:t>
                              </m:r>
                            </m:e>
                          </m:d>
                        </m:den>
                      </m:f>
                      <m:r>
                        <a:rPr lang="en-US" sz="1800" i="1" smtClean="0">
                          <a:latin typeface="Cambria Math" panose="02040503050406030204" pitchFamily="18" charset="0"/>
                          <a:ea typeface="Cambria Math" panose="02040503050406030204" pitchFamily="18" charset="0"/>
                        </a:rPr>
                        <m:t> </m:t>
                      </m:r>
                      <m:d>
                        <m:dPr>
                          <m:ctrlPr>
                            <a:rPr lang="en-US" sz="1800" b="0" i="1" smtClean="0">
                              <a:latin typeface="Cambria Math" panose="02040503050406030204" pitchFamily="18" charset="0"/>
                              <a:ea typeface="Cambria Math" panose="02040503050406030204" pitchFamily="18" charset="0"/>
                            </a:rPr>
                          </m:ctrlPr>
                        </m:dPr>
                        <m:e>
                          <m:r>
                            <a:rPr lang="en-US" sz="1800" b="0" i="1" smtClean="0">
                              <a:latin typeface="Cambria Math" panose="02040503050406030204" pitchFamily="18" charset="0"/>
                              <a:ea typeface="Cambria Math" panose="02040503050406030204" pitchFamily="18" charset="0"/>
                            </a:rPr>
                            <m:t>𝑒</m:t>
                          </m:r>
                          <m:r>
                            <a:rPr lang="en-US" sz="1800" b="0" i="1" smtClean="0">
                              <a:latin typeface="Cambria Math" panose="02040503050406030204" pitchFamily="18" charset="0"/>
                              <a:ea typeface="Cambria Math" panose="02040503050406030204" pitchFamily="18" charset="0"/>
                            </a:rPr>
                            <m:t>−1</m:t>
                          </m:r>
                        </m:e>
                      </m:d>
                      <m:r>
                        <a:rPr lang="en-US" sz="1800" b="0" i="1" smtClean="0">
                          <a:latin typeface="Cambria Math" panose="02040503050406030204" pitchFamily="18" charset="0"/>
                          <a:ea typeface="Cambria Math" panose="02040503050406030204" pitchFamily="18" charset="0"/>
                        </a:rPr>
                        <m:t>=−</m:t>
                      </m:r>
                      <m:r>
                        <a:rPr lang="en-US" sz="1800" b="0" i="1" smtClean="0">
                          <a:latin typeface="Cambria Math" panose="02040503050406030204" pitchFamily="18" charset="0"/>
                          <a:ea typeface="Cambria Math" panose="02040503050406030204" pitchFamily="18" charset="0"/>
                        </a:rPr>
                        <m:t>𝐺</m:t>
                      </m:r>
                      <m:f>
                        <m:fPr>
                          <m:ctrlPr>
                            <a:rPr lang="en-US" sz="1800" b="0" i="1" smtClean="0">
                              <a:latin typeface="Cambria Math" panose="02040503050406030204" pitchFamily="18" charset="0"/>
                              <a:ea typeface="Cambria Math" panose="02040503050406030204" pitchFamily="18" charset="0"/>
                            </a:rPr>
                          </m:ctrlPr>
                        </m:fPr>
                        <m:num>
                          <m:r>
                            <a:rPr lang="en-US" sz="1800" b="0" i="1" smtClean="0">
                              <a:latin typeface="Cambria Math" panose="02040503050406030204" pitchFamily="18" charset="0"/>
                              <a:ea typeface="Cambria Math" panose="02040503050406030204" pitchFamily="18" charset="0"/>
                            </a:rPr>
                            <m:t>𝑀</m:t>
                          </m:r>
                          <m:r>
                            <a:rPr lang="en-US" sz="1800" b="0" i="1" smtClean="0">
                              <a:latin typeface="Cambria Math" panose="02040503050406030204" pitchFamily="18" charset="0"/>
                              <a:ea typeface="Cambria Math" panose="02040503050406030204" pitchFamily="18" charset="0"/>
                            </a:rPr>
                            <m:t>𝜇</m:t>
                          </m:r>
                        </m:num>
                        <m:den>
                          <m:r>
                            <a:rPr lang="en-US" sz="1800" b="0" i="1" smtClean="0">
                              <a:latin typeface="Cambria Math" panose="02040503050406030204" pitchFamily="18" charset="0"/>
                              <a:ea typeface="Cambria Math" panose="02040503050406030204" pitchFamily="18" charset="0"/>
                            </a:rPr>
                            <m:t>2</m:t>
                          </m:r>
                          <m:r>
                            <a:rPr lang="en-US" sz="1800" b="0" i="1" smtClean="0">
                              <a:latin typeface="Cambria Math" panose="02040503050406030204" pitchFamily="18" charset="0"/>
                              <a:ea typeface="Cambria Math" panose="02040503050406030204" pitchFamily="18" charset="0"/>
                            </a:rPr>
                            <m:t>𝑎</m:t>
                          </m:r>
                        </m:den>
                      </m:f>
                    </m:oMath>
                  </m:oMathPara>
                </a14:m>
                <a:endParaRPr lang="en-US" sz="1800" dirty="0" smtClean="0"/>
              </a:p>
            </p:txBody>
          </p:sp>
        </mc:Choice>
        <mc:Fallback xmlns="">
          <p:sp>
            <p:nvSpPr>
              <p:cNvPr id="12" name="TextBox 11"/>
              <p:cNvSpPr txBox="1">
                <a:spLocks noRot="1" noChangeAspect="1" noMove="1" noResize="1" noEditPoints="1" noAdjustHandles="1" noChangeArrowheads="1" noChangeShapeType="1" noTextEdit="1"/>
              </p:cNvSpPr>
              <p:nvPr/>
            </p:nvSpPr>
            <p:spPr>
              <a:xfrm>
                <a:off x="1717197" y="3696963"/>
                <a:ext cx="6537944" cy="559640"/>
              </a:xfrm>
              <a:prstGeom prst="rect">
                <a:avLst/>
              </a:prstGeom>
              <a:blipFill>
                <a:blip r:embed="rId6"/>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2221339126"/>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Velocities in the Orbit Again</a:t>
            </a:r>
            <a:endParaRPr lang="en-US" dirty="0"/>
          </a:p>
        </p:txBody>
      </p:sp>
      <p:sp>
        <p:nvSpPr>
          <p:cNvPr id="3" name="Text Placeholder 2"/>
          <p:cNvSpPr>
            <a:spLocks noGrp="1"/>
          </p:cNvSpPr>
          <p:nvPr>
            <p:ph type="body" sz="half" idx="1"/>
          </p:nvPr>
        </p:nvSpPr>
        <p:spPr>
          <a:xfrm>
            <a:off x="457199" y="1216058"/>
            <a:ext cx="8319155" cy="4879942"/>
          </a:xfrm>
        </p:spPr>
        <p:txBody>
          <a:bodyPr/>
          <a:lstStyle/>
          <a:p>
            <a:r>
              <a:rPr lang="en-US" sz="1800" dirty="0" smtClean="0"/>
              <a:t>Since the energy is everywhere constant, we can equate it to the kinetic plus potential energy at any point:</a:t>
            </a:r>
          </a:p>
          <a:p>
            <a:endParaRPr lang="en-US" sz="1800" dirty="0"/>
          </a:p>
          <a:p>
            <a:endParaRPr lang="en-US" sz="1800" dirty="0" smtClean="0"/>
          </a:p>
          <a:p>
            <a:r>
              <a:rPr lang="en-US" sz="1800" dirty="0" smtClean="0"/>
              <a:t>We can then get a general expression for velocity in an orbit</a:t>
            </a:r>
          </a:p>
          <a:p>
            <a:endParaRPr lang="en-US" sz="1800" dirty="0"/>
          </a:p>
          <a:p>
            <a:endParaRPr lang="en-US" sz="1800" dirty="0" smtClean="0"/>
          </a:p>
          <a:p>
            <a:r>
              <a:rPr lang="en-US" sz="1800" dirty="0" smtClean="0"/>
              <a:t>In the above, we have used the fact that </a:t>
            </a:r>
            <a:r>
              <a:rPr lang="en-US" sz="1800" i="1" dirty="0" smtClean="0">
                <a:latin typeface="Times New Roman" panose="02020603050405020304" pitchFamily="18" charset="0"/>
                <a:cs typeface="Times New Roman" panose="02020603050405020304" pitchFamily="18" charset="0"/>
              </a:rPr>
              <a:t>M</a:t>
            </a:r>
            <a:r>
              <a:rPr lang="en-US" sz="1800" dirty="0" smtClean="0"/>
              <a:t> is the total mass of the system, </a:t>
            </a:r>
            <a:r>
              <a:rPr lang="en-US" sz="1800" i="1" dirty="0" smtClean="0">
                <a:latin typeface="Times New Roman" panose="02020603050405020304" pitchFamily="18" charset="0"/>
                <a:cs typeface="Times New Roman" panose="02020603050405020304" pitchFamily="18" charset="0"/>
              </a:rPr>
              <a:t>M</a:t>
            </a:r>
            <a:r>
              <a:rPr lang="en-US" sz="1800" dirty="0" smtClean="0">
                <a:latin typeface="Times New Roman" panose="02020603050405020304" pitchFamily="18" charset="0"/>
                <a:cs typeface="Times New Roman" panose="02020603050405020304" pitchFamily="18" charset="0"/>
              </a:rPr>
              <a:t> = </a:t>
            </a:r>
            <a:r>
              <a:rPr lang="en-US" sz="1800" i="1" dirty="0" smtClean="0">
                <a:latin typeface="Times New Roman" panose="02020603050405020304" pitchFamily="18" charset="0"/>
                <a:cs typeface="Times New Roman" panose="02020603050405020304" pitchFamily="18" charset="0"/>
              </a:rPr>
              <a:t>m</a:t>
            </a:r>
            <a:r>
              <a:rPr lang="en-US" sz="1800" baseline="-25000" dirty="0" smtClean="0">
                <a:latin typeface="Times New Roman" panose="02020603050405020304" pitchFamily="18" charset="0"/>
                <a:cs typeface="Times New Roman" panose="02020603050405020304" pitchFamily="18" charset="0"/>
              </a:rPr>
              <a:t>1</a:t>
            </a:r>
            <a:r>
              <a:rPr lang="en-US" sz="1800" dirty="0" smtClean="0">
                <a:latin typeface="Times New Roman" panose="02020603050405020304" pitchFamily="18" charset="0"/>
                <a:cs typeface="Times New Roman" panose="02020603050405020304" pitchFamily="18" charset="0"/>
              </a:rPr>
              <a:t> + </a:t>
            </a:r>
            <a:r>
              <a:rPr lang="en-US" sz="1800" i="1" dirty="0" smtClean="0">
                <a:latin typeface="Times New Roman" panose="02020603050405020304" pitchFamily="18" charset="0"/>
                <a:cs typeface="Times New Roman" panose="02020603050405020304" pitchFamily="18" charset="0"/>
              </a:rPr>
              <a:t>m</a:t>
            </a:r>
            <a:r>
              <a:rPr lang="en-US" sz="1800" baseline="-25000" dirty="0" smtClean="0">
                <a:latin typeface="Times New Roman" panose="02020603050405020304" pitchFamily="18" charset="0"/>
                <a:cs typeface="Times New Roman" panose="02020603050405020304" pitchFamily="18" charset="0"/>
              </a:rPr>
              <a:t>2</a:t>
            </a:r>
            <a:r>
              <a:rPr lang="en-US" sz="1800" dirty="0" smtClean="0"/>
              <a:t>.</a:t>
            </a:r>
          </a:p>
          <a:p>
            <a:endParaRPr lang="en-US" sz="1800" dirty="0"/>
          </a:p>
          <a:p>
            <a:r>
              <a:rPr lang="en-US" sz="1800" dirty="0" smtClean="0"/>
              <a:t>This equation has a special name, the vis-viva equation.</a:t>
            </a:r>
            <a:endParaRPr lang="en-US" sz="1800" dirty="0"/>
          </a:p>
        </p:txBody>
      </p:sp>
      <p:sp>
        <p:nvSpPr>
          <p:cNvPr id="6" name="Date Placeholder 5"/>
          <p:cNvSpPr>
            <a:spLocks noGrp="1"/>
          </p:cNvSpPr>
          <p:nvPr>
            <p:ph type="dt" sz="half" idx="10"/>
          </p:nvPr>
        </p:nvSpPr>
        <p:spPr/>
        <p:txBody>
          <a:bodyPr/>
          <a:lstStyle/>
          <a:p>
            <a:pPr>
              <a:defRPr/>
            </a:pPr>
            <a:r>
              <a:rPr lang="en-US" smtClean="0"/>
              <a:t>September 25, 2018</a:t>
            </a:r>
            <a:endParaRPr lang="en-US" altLang="zh-CN"/>
          </a:p>
        </p:txBody>
      </p:sp>
      <mc:AlternateContent xmlns:mc="http://schemas.openxmlformats.org/markup-compatibility/2006" xmlns:a14="http://schemas.microsoft.com/office/drawing/2010/main">
        <mc:Choice Requires="a14">
          <p:sp>
            <p:nvSpPr>
              <p:cNvPr id="7" name="TextBox 6"/>
              <p:cNvSpPr txBox="1"/>
              <p:nvPr/>
            </p:nvSpPr>
            <p:spPr>
              <a:xfrm>
                <a:off x="2781343" y="1870258"/>
                <a:ext cx="2871427" cy="520399"/>
              </a:xfrm>
              <a:prstGeom prst="rect">
                <a:avLst/>
              </a:prstGeom>
              <a:noFill/>
            </p:spPr>
            <p:txBody>
              <a:bodyPr wrap="none" lIns="0" tIns="0" rIns="0" bIns="0" rtlCol="0">
                <a:spAutoFit/>
              </a:bodyPr>
              <a:lstStyle/>
              <a:p>
                <a:pPr algn="l"/>
                <a14:m>
                  <m:oMathPara xmlns:m="http://schemas.openxmlformats.org/officeDocument/2006/math">
                    <m:oMathParaPr>
                      <m:jc m:val="centerGroup"/>
                    </m:oMathParaPr>
                    <m:oMath xmlns:m="http://schemas.openxmlformats.org/officeDocument/2006/math">
                      <m:r>
                        <a:rPr lang="en-US" sz="1800" b="0" i="1" smtClean="0">
                          <a:latin typeface="Cambria Math" panose="02040503050406030204" pitchFamily="18" charset="0"/>
                        </a:rPr>
                        <m:t>𝐸</m:t>
                      </m:r>
                      <m:r>
                        <a:rPr lang="en-US" sz="1800" b="0" i="1" smtClean="0">
                          <a:latin typeface="Cambria Math" panose="02040503050406030204" pitchFamily="18" charset="0"/>
                        </a:rPr>
                        <m:t>=−</m:t>
                      </m:r>
                      <m:r>
                        <a:rPr lang="en-US" sz="1800" b="0" i="1" smtClean="0">
                          <a:latin typeface="Cambria Math" panose="02040503050406030204" pitchFamily="18" charset="0"/>
                          <a:ea typeface="Cambria Math" panose="02040503050406030204" pitchFamily="18" charset="0"/>
                        </a:rPr>
                        <m:t>𝐺</m:t>
                      </m:r>
                      <m:f>
                        <m:fPr>
                          <m:ctrlPr>
                            <a:rPr lang="en-US" sz="1800" b="0" i="1" smtClean="0">
                              <a:latin typeface="Cambria Math" panose="02040503050406030204" pitchFamily="18" charset="0"/>
                              <a:ea typeface="Cambria Math" panose="02040503050406030204" pitchFamily="18" charset="0"/>
                            </a:rPr>
                          </m:ctrlPr>
                        </m:fPr>
                        <m:num>
                          <m:r>
                            <a:rPr lang="en-US" sz="1800" b="0" i="1" smtClean="0">
                              <a:latin typeface="Cambria Math" panose="02040503050406030204" pitchFamily="18" charset="0"/>
                              <a:ea typeface="Cambria Math" panose="02040503050406030204" pitchFamily="18" charset="0"/>
                            </a:rPr>
                            <m:t>𝑀</m:t>
                          </m:r>
                          <m:r>
                            <a:rPr lang="en-US" sz="1800" b="0" i="1" smtClean="0">
                              <a:latin typeface="Cambria Math" panose="02040503050406030204" pitchFamily="18" charset="0"/>
                              <a:ea typeface="Cambria Math" panose="02040503050406030204" pitchFamily="18" charset="0"/>
                            </a:rPr>
                            <m:t>𝜇</m:t>
                          </m:r>
                        </m:num>
                        <m:den>
                          <m:r>
                            <a:rPr lang="en-US" sz="1800" b="0" i="1" smtClean="0">
                              <a:latin typeface="Cambria Math" panose="02040503050406030204" pitchFamily="18" charset="0"/>
                              <a:ea typeface="Cambria Math" panose="02040503050406030204" pitchFamily="18" charset="0"/>
                            </a:rPr>
                            <m:t>2</m:t>
                          </m:r>
                          <m:r>
                            <a:rPr lang="en-US" sz="1800" b="0" i="1" smtClean="0">
                              <a:latin typeface="Cambria Math" panose="02040503050406030204" pitchFamily="18" charset="0"/>
                              <a:ea typeface="Cambria Math" panose="02040503050406030204" pitchFamily="18" charset="0"/>
                            </a:rPr>
                            <m:t>𝑎</m:t>
                          </m:r>
                        </m:den>
                      </m:f>
                      <m:r>
                        <a:rPr lang="en-US" sz="1800" b="0" i="1" smtClean="0">
                          <a:latin typeface="Cambria Math" panose="02040503050406030204" pitchFamily="18" charset="0"/>
                          <a:ea typeface="Cambria Math" panose="02040503050406030204" pitchFamily="18" charset="0"/>
                        </a:rPr>
                        <m:t>=</m:t>
                      </m:r>
                      <m:f>
                        <m:fPr>
                          <m:ctrlPr>
                            <a:rPr lang="en-US" sz="1800" b="0" i="1" smtClean="0">
                              <a:latin typeface="Cambria Math" panose="02040503050406030204" pitchFamily="18" charset="0"/>
                              <a:ea typeface="Cambria Math" panose="02040503050406030204" pitchFamily="18" charset="0"/>
                            </a:rPr>
                          </m:ctrlPr>
                        </m:fPr>
                        <m:num>
                          <m:r>
                            <a:rPr lang="en-US" sz="1800" b="0" i="1" smtClean="0">
                              <a:latin typeface="Cambria Math" panose="02040503050406030204" pitchFamily="18" charset="0"/>
                              <a:ea typeface="Cambria Math" panose="02040503050406030204" pitchFamily="18" charset="0"/>
                            </a:rPr>
                            <m:t>1</m:t>
                          </m:r>
                        </m:num>
                        <m:den>
                          <m:r>
                            <a:rPr lang="en-US" sz="1800" b="0" i="1" smtClean="0">
                              <a:latin typeface="Cambria Math" panose="02040503050406030204" pitchFamily="18" charset="0"/>
                              <a:ea typeface="Cambria Math" panose="02040503050406030204" pitchFamily="18" charset="0"/>
                            </a:rPr>
                            <m:t>2</m:t>
                          </m:r>
                        </m:den>
                      </m:f>
                      <m:r>
                        <a:rPr lang="en-US" sz="1800" b="0" i="1" smtClean="0">
                          <a:latin typeface="Cambria Math" panose="02040503050406030204" pitchFamily="18" charset="0"/>
                          <a:ea typeface="Cambria Math" panose="02040503050406030204" pitchFamily="18" charset="0"/>
                        </a:rPr>
                        <m:t>𝜇</m:t>
                      </m:r>
                      <m:sSup>
                        <m:sSupPr>
                          <m:ctrlPr>
                            <a:rPr lang="en-US" sz="1800" b="0" i="1" smtClean="0">
                              <a:latin typeface="Cambria Math" panose="02040503050406030204" pitchFamily="18" charset="0"/>
                              <a:ea typeface="Cambria Math" panose="02040503050406030204" pitchFamily="18" charset="0"/>
                            </a:rPr>
                          </m:ctrlPr>
                        </m:sSupPr>
                        <m:e>
                          <m:r>
                            <a:rPr lang="en-US" sz="1800" b="0" i="1" smtClean="0">
                              <a:latin typeface="Cambria Math" panose="02040503050406030204" pitchFamily="18" charset="0"/>
                              <a:ea typeface="Cambria Math" panose="02040503050406030204" pitchFamily="18" charset="0"/>
                            </a:rPr>
                            <m:t>𝑣</m:t>
                          </m:r>
                        </m:e>
                        <m:sup>
                          <m:r>
                            <a:rPr lang="en-US" sz="1800" b="0" i="1" smtClean="0">
                              <a:latin typeface="Cambria Math" panose="02040503050406030204" pitchFamily="18" charset="0"/>
                              <a:ea typeface="Cambria Math" panose="02040503050406030204" pitchFamily="18" charset="0"/>
                            </a:rPr>
                            <m:t>2</m:t>
                          </m:r>
                        </m:sup>
                      </m:sSup>
                      <m:r>
                        <a:rPr lang="en-US" sz="1800" b="0" i="1" smtClean="0">
                          <a:latin typeface="Cambria Math" panose="02040503050406030204" pitchFamily="18" charset="0"/>
                          <a:ea typeface="Cambria Math" panose="02040503050406030204" pitchFamily="18" charset="0"/>
                        </a:rPr>
                        <m:t>−</m:t>
                      </m:r>
                      <m:r>
                        <a:rPr lang="en-US" sz="1800" b="0" i="1" smtClean="0">
                          <a:latin typeface="Cambria Math" panose="02040503050406030204" pitchFamily="18" charset="0"/>
                          <a:ea typeface="Cambria Math" panose="02040503050406030204" pitchFamily="18" charset="0"/>
                        </a:rPr>
                        <m:t>𝐺</m:t>
                      </m:r>
                      <m:f>
                        <m:fPr>
                          <m:ctrlPr>
                            <a:rPr lang="en-US" sz="1800" b="0" i="1" smtClean="0">
                              <a:latin typeface="Cambria Math" panose="02040503050406030204" pitchFamily="18" charset="0"/>
                              <a:ea typeface="Cambria Math" panose="02040503050406030204" pitchFamily="18" charset="0"/>
                            </a:rPr>
                          </m:ctrlPr>
                        </m:fPr>
                        <m:num>
                          <m:r>
                            <a:rPr lang="en-US" sz="1800" b="0" i="1" smtClean="0">
                              <a:latin typeface="Cambria Math" panose="02040503050406030204" pitchFamily="18" charset="0"/>
                              <a:ea typeface="Cambria Math" panose="02040503050406030204" pitchFamily="18" charset="0"/>
                            </a:rPr>
                            <m:t>𝑀</m:t>
                          </m:r>
                          <m:r>
                            <a:rPr lang="en-US" sz="1800" b="0" i="1" smtClean="0">
                              <a:latin typeface="Cambria Math" panose="02040503050406030204" pitchFamily="18" charset="0"/>
                              <a:ea typeface="Cambria Math" panose="02040503050406030204" pitchFamily="18" charset="0"/>
                            </a:rPr>
                            <m:t>𝜇</m:t>
                          </m:r>
                        </m:num>
                        <m:den>
                          <m:r>
                            <a:rPr lang="en-US" sz="1800" b="0" i="1" smtClean="0">
                              <a:latin typeface="Cambria Math" panose="02040503050406030204" pitchFamily="18" charset="0"/>
                              <a:ea typeface="Cambria Math" panose="02040503050406030204" pitchFamily="18" charset="0"/>
                            </a:rPr>
                            <m:t>𝑟</m:t>
                          </m:r>
                        </m:den>
                      </m:f>
                    </m:oMath>
                  </m:oMathPara>
                </a14:m>
                <a:endParaRPr lang="en-US" sz="1800" dirty="0" smtClean="0"/>
              </a:p>
            </p:txBody>
          </p:sp>
        </mc:Choice>
        <mc:Fallback xmlns="">
          <p:sp>
            <p:nvSpPr>
              <p:cNvPr id="7" name="TextBox 6"/>
              <p:cNvSpPr txBox="1">
                <a:spLocks noRot="1" noChangeAspect="1" noMove="1" noResize="1" noEditPoints="1" noAdjustHandles="1" noChangeArrowheads="1" noChangeShapeType="1" noTextEdit="1"/>
              </p:cNvSpPr>
              <p:nvPr/>
            </p:nvSpPr>
            <p:spPr>
              <a:xfrm>
                <a:off x="2781343" y="1870258"/>
                <a:ext cx="2871427" cy="520399"/>
              </a:xfrm>
              <a:prstGeom prst="rect">
                <a:avLst/>
              </a:prstGeom>
              <a:blipFill>
                <a:blip r:embed="rId2"/>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8" name="TextBox 7"/>
              <p:cNvSpPr txBox="1"/>
              <p:nvPr/>
            </p:nvSpPr>
            <p:spPr>
              <a:xfrm>
                <a:off x="3009157" y="2880102"/>
                <a:ext cx="2780120" cy="622350"/>
              </a:xfrm>
              <a:prstGeom prst="rect">
                <a:avLst/>
              </a:prstGeom>
              <a:solidFill>
                <a:schemeClr val="tx2">
                  <a:lumMod val="40000"/>
                  <a:lumOff val="60000"/>
                </a:schemeClr>
              </a:solidFill>
            </p:spPr>
            <p:txBody>
              <a:bodyPr wrap="none" lIns="0" tIns="0" rIns="0" bIns="0" rtlCol="0">
                <a:spAutoFit/>
              </a:bodyPr>
              <a:lstStyle/>
              <a:p>
                <a:pPr algn="l"/>
                <a14:m>
                  <m:oMathPara xmlns:m="http://schemas.openxmlformats.org/officeDocument/2006/math">
                    <m:oMathParaPr>
                      <m:jc m:val="centerGroup"/>
                    </m:oMathParaPr>
                    <m:oMath xmlns:m="http://schemas.openxmlformats.org/officeDocument/2006/math">
                      <m:sSup>
                        <m:sSupPr>
                          <m:ctrlPr>
                            <a:rPr lang="en-US" sz="1800" b="0" i="1" smtClean="0">
                              <a:latin typeface="Cambria Math" panose="02040503050406030204" pitchFamily="18" charset="0"/>
                              <a:ea typeface="Cambria Math" panose="02040503050406030204" pitchFamily="18" charset="0"/>
                            </a:rPr>
                          </m:ctrlPr>
                        </m:sSupPr>
                        <m:e>
                          <m:r>
                            <a:rPr lang="en-US" sz="1800" b="0" i="1" smtClean="0">
                              <a:latin typeface="Cambria Math" panose="02040503050406030204" pitchFamily="18" charset="0"/>
                              <a:ea typeface="Cambria Math" panose="02040503050406030204" pitchFamily="18" charset="0"/>
                            </a:rPr>
                            <m:t>𝑣</m:t>
                          </m:r>
                        </m:e>
                        <m:sup>
                          <m:r>
                            <a:rPr lang="en-US" sz="1800" b="0" i="1" smtClean="0">
                              <a:latin typeface="Cambria Math" panose="02040503050406030204" pitchFamily="18" charset="0"/>
                              <a:ea typeface="Cambria Math" panose="02040503050406030204" pitchFamily="18" charset="0"/>
                            </a:rPr>
                            <m:t>2</m:t>
                          </m:r>
                        </m:sup>
                      </m:sSup>
                      <m:r>
                        <a:rPr lang="en-US" sz="1800" b="0" i="1" smtClean="0">
                          <a:latin typeface="Cambria Math" panose="02040503050406030204" pitchFamily="18" charset="0"/>
                          <a:ea typeface="Cambria Math" panose="02040503050406030204" pitchFamily="18" charset="0"/>
                        </a:rPr>
                        <m:t>=</m:t>
                      </m:r>
                      <m:r>
                        <a:rPr lang="en-US" sz="1800" b="0" i="1" smtClean="0">
                          <a:latin typeface="Cambria Math" panose="02040503050406030204" pitchFamily="18" charset="0"/>
                          <a:ea typeface="Cambria Math" panose="02040503050406030204" pitchFamily="18" charset="0"/>
                        </a:rPr>
                        <m:t>𝐺</m:t>
                      </m:r>
                      <m:r>
                        <a:rPr lang="en-US" sz="1800" b="0" i="1" smtClean="0">
                          <a:latin typeface="Cambria Math" panose="02040503050406030204" pitchFamily="18" charset="0"/>
                          <a:ea typeface="Cambria Math" panose="02040503050406030204" pitchFamily="18" charset="0"/>
                        </a:rPr>
                        <m:t>(</m:t>
                      </m:r>
                      <m:sSub>
                        <m:sSubPr>
                          <m:ctrlPr>
                            <a:rPr lang="en-US" sz="1800" b="0" i="1" smtClean="0">
                              <a:latin typeface="Cambria Math" panose="02040503050406030204" pitchFamily="18" charset="0"/>
                              <a:ea typeface="Cambria Math" panose="02040503050406030204" pitchFamily="18" charset="0"/>
                            </a:rPr>
                          </m:ctrlPr>
                        </m:sSubPr>
                        <m:e>
                          <m:r>
                            <a:rPr lang="en-US" sz="1800" b="0" i="1" smtClean="0">
                              <a:latin typeface="Cambria Math" panose="02040503050406030204" pitchFamily="18" charset="0"/>
                              <a:ea typeface="Cambria Math" panose="02040503050406030204" pitchFamily="18" charset="0"/>
                            </a:rPr>
                            <m:t>𝑚</m:t>
                          </m:r>
                        </m:e>
                        <m:sub>
                          <m:r>
                            <a:rPr lang="en-US" sz="1800" b="0" i="1" smtClean="0">
                              <a:latin typeface="Cambria Math" panose="02040503050406030204" pitchFamily="18" charset="0"/>
                              <a:ea typeface="Cambria Math" panose="02040503050406030204" pitchFamily="18" charset="0"/>
                            </a:rPr>
                            <m:t>1</m:t>
                          </m:r>
                        </m:sub>
                      </m:sSub>
                      <m:r>
                        <a:rPr lang="en-US" sz="1800" b="0" i="1" smtClean="0">
                          <a:latin typeface="Cambria Math" panose="02040503050406030204" pitchFamily="18" charset="0"/>
                          <a:ea typeface="Cambria Math" panose="02040503050406030204" pitchFamily="18" charset="0"/>
                        </a:rPr>
                        <m:t>+</m:t>
                      </m:r>
                      <m:sSub>
                        <m:sSubPr>
                          <m:ctrlPr>
                            <a:rPr lang="en-US" sz="1800" b="0" i="1" smtClean="0">
                              <a:latin typeface="Cambria Math" panose="02040503050406030204" pitchFamily="18" charset="0"/>
                              <a:ea typeface="Cambria Math" panose="02040503050406030204" pitchFamily="18" charset="0"/>
                            </a:rPr>
                          </m:ctrlPr>
                        </m:sSubPr>
                        <m:e>
                          <m:r>
                            <a:rPr lang="en-US" sz="1800" b="0" i="1" smtClean="0">
                              <a:latin typeface="Cambria Math" panose="02040503050406030204" pitchFamily="18" charset="0"/>
                              <a:ea typeface="Cambria Math" panose="02040503050406030204" pitchFamily="18" charset="0"/>
                            </a:rPr>
                            <m:t>𝑚</m:t>
                          </m:r>
                        </m:e>
                        <m:sub>
                          <m:r>
                            <a:rPr lang="en-US" sz="1800" b="0" i="1" smtClean="0">
                              <a:latin typeface="Cambria Math" panose="02040503050406030204" pitchFamily="18" charset="0"/>
                              <a:ea typeface="Cambria Math" panose="02040503050406030204" pitchFamily="18" charset="0"/>
                            </a:rPr>
                            <m:t>2</m:t>
                          </m:r>
                        </m:sub>
                      </m:sSub>
                      <m:r>
                        <a:rPr lang="en-US" sz="1800" b="0" i="1" smtClean="0">
                          <a:latin typeface="Cambria Math" panose="02040503050406030204" pitchFamily="18" charset="0"/>
                          <a:ea typeface="Cambria Math" panose="02040503050406030204" pitchFamily="18" charset="0"/>
                        </a:rPr>
                        <m:t>)</m:t>
                      </m:r>
                      <m:d>
                        <m:dPr>
                          <m:ctrlPr>
                            <a:rPr lang="en-US" sz="1800" b="0" i="1" smtClean="0">
                              <a:latin typeface="Cambria Math" panose="02040503050406030204" pitchFamily="18" charset="0"/>
                              <a:ea typeface="Cambria Math" panose="02040503050406030204" pitchFamily="18" charset="0"/>
                            </a:rPr>
                          </m:ctrlPr>
                        </m:dPr>
                        <m:e>
                          <m:f>
                            <m:fPr>
                              <m:ctrlPr>
                                <a:rPr lang="en-US" sz="1800" b="0" i="1" smtClean="0">
                                  <a:latin typeface="Cambria Math" panose="02040503050406030204" pitchFamily="18" charset="0"/>
                                  <a:ea typeface="Cambria Math" panose="02040503050406030204" pitchFamily="18" charset="0"/>
                                </a:rPr>
                              </m:ctrlPr>
                            </m:fPr>
                            <m:num>
                              <m:r>
                                <a:rPr lang="en-US" sz="1800" b="0" i="1" smtClean="0">
                                  <a:latin typeface="Cambria Math" panose="02040503050406030204" pitchFamily="18" charset="0"/>
                                  <a:ea typeface="Cambria Math" panose="02040503050406030204" pitchFamily="18" charset="0"/>
                                </a:rPr>
                                <m:t>2</m:t>
                              </m:r>
                            </m:num>
                            <m:den>
                              <m:r>
                                <a:rPr lang="en-US" sz="1800" b="0" i="1" smtClean="0">
                                  <a:latin typeface="Cambria Math" panose="02040503050406030204" pitchFamily="18" charset="0"/>
                                  <a:ea typeface="Cambria Math" panose="02040503050406030204" pitchFamily="18" charset="0"/>
                                </a:rPr>
                                <m:t>𝑟</m:t>
                              </m:r>
                            </m:den>
                          </m:f>
                          <m:r>
                            <a:rPr lang="en-US" sz="1800" b="0" i="1" smtClean="0">
                              <a:latin typeface="Cambria Math" panose="02040503050406030204" pitchFamily="18" charset="0"/>
                              <a:ea typeface="Cambria Math" panose="02040503050406030204" pitchFamily="18" charset="0"/>
                            </a:rPr>
                            <m:t>−</m:t>
                          </m:r>
                          <m:f>
                            <m:fPr>
                              <m:ctrlPr>
                                <a:rPr lang="en-US" sz="1800" b="0" i="1" smtClean="0">
                                  <a:latin typeface="Cambria Math" panose="02040503050406030204" pitchFamily="18" charset="0"/>
                                  <a:ea typeface="Cambria Math" panose="02040503050406030204" pitchFamily="18" charset="0"/>
                                </a:rPr>
                              </m:ctrlPr>
                            </m:fPr>
                            <m:num>
                              <m:r>
                                <a:rPr lang="en-US" sz="1800" b="0" i="1" smtClean="0">
                                  <a:latin typeface="Cambria Math" panose="02040503050406030204" pitchFamily="18" charset="0"/>
                                  <a:ea typeface="Cambria Math" panose="02040503050406030204" pitchFamily="18" charset="0"/>
                                </a:rPr>
                                <m:t>1</m:t>
                              </m:r>
                            </m:num>
                            <m:den>
                              <m:r>
                                <a:rPr lang="en-US" sz="1800" b="0" i="1" smtClean="0">
                                  <a:latin typeface="Cambria Math" panose="02040503050406030204" pitchFamily="18" charset="0"/>
                                  <a:ea typeface="Cambria Math" panose="02040503050406030204" pitchFamily="18" charset="0"/>
                                </a:rPr>
                                <m:t>𝑎</m:t>
                              </m:r>
                            </m:den>
                          </m:f>
                        </m:e>
                      </m:d>
                    </m:oMath>
                  </m:oMathPara>
                </a14:m>
                <a:endParaRPr lang="en-US" sz="1800" dirty="0" smtClean="0"/>
              </a:p>
            </p:txBody>
          </p:sp>
        </mc:Choice>
        <mc:Fallback xmlns="">
          <p:sp>
            <p:nvSpPr>
              <p:cNvPr id="8" name="TextBox 7"/>
              <p:cNvSpPr txBox="1">
                <a:spLocks noRot="1" noChangeAspect="1" noMove="1" noResize="1" noEditPoints="1" noAdjustHandles="1" noChangeArrowheads="1" noChangeShapeType="1" noTextEdit="1"/>
              </p:cNvSpPr>
              <p:nvPr/>
            </p:nvSpPr>
            <p:spPr>
              <a:xfrm>
                <a:off x="3009157" y="2880102"/>
                <a:ext cx="2780120" cy="622350"/>
              </a:xfrm>
              <a:prstGeom prst="rect">
                <a:avLst/>
              </a:prstGeom>
              <a:blipFill>
                <a:blip r:embed="rId3"/>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3692046669"/>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5414"/>
            <a:ext cx="8229600" cy="464142"/>
          </a:xfrm>
        </p:spPr>
        <p:txBody>
          <a:bodyPr/>
          <a:lstStyle/>
          <a:p>
            <a:r>
              <a:rPr lang="en-US" dirty="0" smtClean="0"/>
              <a:t>What We’ve Learned</a:t>
            </a:r>
            <a:endParaRPr lang="en-US" dirty="0"/>
          </a:p>
        </p:txBody>
      </p:sp>
      <mc:AlternateContent xmlns:mc="http://schemas.openxmlformats.org/markup-compatibility/2006" xmlns:a14="http://schemas.microsoft.com/office/drawing/2010/main">
        <mc:Choice Requires="a14">
          <p:sp>
            <p:nvSpPr>
              <p:cNvPr id="3" name="Text Placeholder 2"/>
              <p:cNvSpPr>
                <a:spLocks noGrp="1"/>
              </p:cNvSpPr>
              <p:nvPr>
                <p:ph type="body" sz="half" idx="1"/>
              </p:nvPr>
            </p:nvSpPr>
            <p:spPr>
              <a:xfrm>
                <a:off x="329939" y="527124"/>
                <a:ext cx="8651806" cy="5543738"/>
              </a:xfrm>
            </p:spPr>
            <p:txBody>
              <a:bodyPr/>
              <a:lstStyle/>
              <a:p>
                <a:r>
                  <a:rPr lang="en-US" sz="1800" dirty="0" smtClean="0"/>
                  <a:t>We learned that Kepler’s laws are just a consequence of the properties of a central force law, and that angular momentum is conserved in such a system.</a:t>
                </a:r>
              </a:p>
              <a:p>
                <a:r>
                  <a:rPr lang="en-US" sz="1800" dirty="0" smtClean="0"/>
                  <a:t>You should know that a </a:t>
                </a:r>
                <a:r>
                  <a:rPr lang="en-US" sz="1800" dirty="0" err="1" smtClean="0"/>
                  <a:t>star+planet</a:t>
                </a:r>
                <a:r>
                  <a:rPr lang="en-US" sz="1800" dirty="0" smtClean="0"/>
                  <a:t> system has a rather complex orbital relationship when the two masses are similar, but that this two-body system is equivalent to a simpler system with a planet of reduced mass  </a:t>
                </a:r>
                <a14:m>
                  <m:oMath xmlns:m="http://schemas.openxmlformats.org/officeDocument/2006/math">
                    <m:r>
                      <a:rPr lang="en-US" sz="1800" i="1" smtClean="0">
                        <a:latin typeface="Cambria Math" panose="02040503050406030204" pitchFamily="18" charset="0"/>
                        <a:ea typeface="Cambria Math" panose="02040503050406030204" pitchFamily="18" charset="0"/>
                      </a:rPr>
                      <m:t>𝜇</m:t>
                    </m:r>
                    <m:r>
                      <a:rPr lang="en-US" sz="1800" b="0" i="1" smtClean="0">
                        <a:latin typeface="Cambria Math" panose="02040503050406030204" pitchFamily="18" charset="0"/>
                        <a:ea typeface="Cambria Math" panose="02040503050406030204" pitchFamily="18" charset="0"/>
                      </a:rPr>
                      <m:t>=</m:t>
                    </m:r>
                    <m:f>
                      <m:fPr>
                        <m:ctrlPr>
                          <a:rPr lang="en-US" sz="1800" b="0" i="1" smtClean="0">
                            <a:latin typeface="Cambria Math" panose="02040503050406030204" pitchFamily="18" charset="0"/>
                            <a:ea typeface="Cambria Math" panose="02040503050406030204" pitchFamily="18" charset="0"/>
                          </a:rPr>
                        </m:ctrlPr>
                      </m:fPr>
                      <m:num>
                        <m:sSub>
                          <m:sSubPr>
                            <m:ctrlPr>
                              <a:rPr lang="en-US" sz="1800" b="0" i="1" smtClean="0">
                                <a:latin typeface="Cambria Math" panose="02040503050406030204" pitchFamily="18" charset="0"/>
                                <a:ea typeface="Cambria Math" panose="02040503050406030204" pitchFamily="18" charset="0"/>
                              </a:rPr>
                            </m:ctrlPr>
                          </m:sSubPr>
                          <m:e>
                            <m:r>
                              <a:rPr lang="en-US" sz="1800" b="0" i="1" smtClean="0">
                                <a:latin typeface="Cambria Math" panose="02040503050406030204" pitchFamily="18" charset="0"/>
                                <a:ea typeface="Cambria Math" panose="02040503050406030204" pitchFamily="18" charset="0"/>
                              </a:rPr>
                              <m:t>𝑚</m:t>
                            </m:r>
                          </m:e>
                          <m:sub>
                            <m:r>
                              <a:rPr lang="en-US" sz="1800" b="0" i="1" smtClean="0">
                                <a:latin typeface="Cambria Math" panose="02040503050406030204" pitchFamily="18" charset="0"/>
                                <a:ea typeface="Cambria Math" panose="02040503050406030204" pitchFamily="18" charset="0"/>
                              </a:rPr>
                              <m:t>1</m:t>
                            </m:r>
                          </m:sub>
                        </m:sSub>
                        <m:sSub>
                          <m:sSubPr>
                            <m:ctrlPr>
                              <a:rPr lang="en-US" sz="1800" b="0" i="1" smtClean="0">
                                <a:latin typeface="Cambria Math" panose="02040503050406030204" pitchFamily="18" charset="0"/>
                                <a:ea typeface="Cambria Math" panose="02040503050406030204" pitchFamily="18" charset="0"/>
                              </a:rPr>
                            </m:ctrlPr>
                          </m:sSubPr>
                          <m:e>
                            <m:r>
                              <a:rPr lang="en-US" sz="1800" b="0" i="1" smtClean="0">
                                <a:latin typeface="Cambria Math" panose="02040503050406030204" pitchFamily="18" charset="0"/>
                                <a:ea typeface="Cambria Math" panose="02040503050406030204" pitchFamily="18" charset="0"/>
                              </a:rPr>
                              <m:t>𝑚</m:t>
                            </m:r>
                          </m:e>
                          <m:sub>
                            <m:r>
                              <a:rPr lang="en-US" sz="1800" b="0" i="1" smtClean="0">
                                <a:latin typeface="Cambria Math" panose="02040503050406030204" pitchFamily="18" charset="0"/>
                                <a:ea typeface="Cambria Math" panose="02040503050406030204" pitchFamily="18" charset="0"/>
                              </a:rPr>
                              <m:t>2</m:t>
                            </m:r>
                          </m:sub>
                        </m:sSub>
                      </m:num>
                      <m:den>
                        <m:sSub>
                          <m:sSubPr>
                            <m:ctrlPr>
                              <a:rPr lang="en-US" sz="1800" b="0" i="1" smtClean="0">
                                <a:latin typeface="Cambria Math" panose="02040503050406030204" pitchFamily="18" charset="0"/>
                                <a:ea typeface="Cambria Math" panose="02040503050406030204" pitchFamily="18" charset="0"/>
                              </a:rPr>
                            </m:ctrlPr>
                          </m:sSubPr>
                          <m:e>
                            <m:r>
                              <a:rPr lang="en-US" sz="1800" b="0" i="1" smtClean="0">
                                <a:latin typeface="Cambria Math" panose="02040503050406030204" pitchFamily="18" charset="0"/>
                                <a:ea typeface="Cambria Math" panose="02040503050406030204" pitchFamily="18" charset="0"/>
                              </a:rPr>
                              <m:t>𝑚</m:t>
                            </m:r>
                          </m:e>
                          <m:sub>
                            <m:r>
                              <a:rPr lang="en-US" sz="1800" b="0" i="1" smtClean="0">
                                <a:latin typeface="Cambria Math" panose="02040503050406030204" pitchFamily="18" charset="0"/>
                                <a:ea typeface="Cambria Math" panose="02040503050406030204" pitchFamily="18" charset="0"/>
                              </a:rPr>
                              <m:t>1</m:t>
                            </m:r>
                          </m:sub>
                        </m:sSub>
                        <m:r>
                          <a:rPr lang="en-US" sz="1800" b="0" i="1" smtClean="0">
                            <a:latin typeface="Cambria Math" panose="02040503050406030204" pitchFamily="18" charset="0"/>
                            <a:ea typeface="Cambria Math" panose="02040503050406030204" pitchFamily="18" charset="0"/>
                          </a:rPr>
                          <m:t>+</m:t>
                        </m:r>
                        <m:sSub>
                          <m:sSubPr>
                            <m:ctrlPr>
                              <a:rPr lang="en-US" sz="1800" b="0" i="1" smtClean="0">
                                <a:latin typeface="Cambria Math" panose="02040503050406030204" pitchFamily="18" charset="0"/>
                                <a:ea typeface="Cambria Math" panose="02040503050406030204" pitchFamily="18" charset="0"/>
                              </a:rPr>
                            </m:ctrlPr>
                          </m:sSubPr>
                          <m:e>
                            <m:r>
                              <a:rPr lang="en-US" sz="1800" b="0" i="1" smtClean="0">
                                <a:latin typeface="Cambria Math" panose="02040503050406030204" pitchFamily="18" charset="0"/>
                                <a:ea typeface="Cambria Math" panose="02040503050406030204" pitchFamily="18" charset="0"/>
                              </a:rPr>
                              <m:t>𝑚</m:t>
                            </m:r>
                          </m:e>
                          <m:sub>
                            <m:r>
                              <a:rPr lang="en-US" sz="1800" b="0" i="1" smtClean="0">
                                <a:latin typeface="Cambria Math" panose="02040503050406030204" pitchFamily="18" charset="0"/>
                                <a:ea typeface="Cambria Math" panose="02040503050406030204" pitchFamily="18" charset="0"/>
                              </a:rPr>
                              <m:t>2</m:t>
                            </m:r>
                          </m:sub>
                        </m:sSub>
                      </m:den>
                    </m:f>
                  </m:oMath>
                </a14:m>
                <a:r>
                  <a:rPr lang="en-US" sz="1800" dirty="0" smtClean="0"/>
                  <a:t> orbiting a central object of mass </a:t>
                </a:r>
                <a14:m>
                  <m:oMath xmlns:m="http://schemas.openxmlformats.org/officeDocument/2006/math">
                    <m:r>
                      <a:rPr lang="en-US" sz="1800" b="0" i="1" smtClean="0">
                        <a:latin typeface="Cambria Math" panose="02040503050406030204" pitchFamily="18" charset="0"/>
                      </a:rPr>
                      <m:t>𝑀</m:t>
                    </m:r>
                    <m:r>
                      <a:rPr lang="en-US" sz="1800" b="0" i="1" smtClean="0">
                        <a:latin typeface="Cambria Math" panose="02040503050406030204" pitchFamily="18" charset="0"/>
                      </a:rPr>
                      <m:t>=</m:t>
                    </m:r>
                    <m:sSub>
                      <m:sSubPr>
                        <m:ctrlPr>
                          <a:rPr lang="en-US" sz="1800" b="0" i="1" smtClean="0">
                            <a:latin typeface="Cambria Math" panose="02040503050406030204" pitchFamily="18" charset="0"/>
                          </a:rPr>
                        </m:ctrlPr>
                      </m:sSubPr>
                      <m:e>
                        <m:r>
                          <a:rPr lang="en-US" sz="1800" b="0" i="1" smtClean="0">
                            <a:latin typeface="Cambria Math" panose="02040503050406030204" pitchFamily="18" charset="0"/>
                          </a:rPr>
                          <m:t>𝑚</m:t>
                        </m:r>
                      </m:e>
                      <m:sub>
                        <m:r>
                          <a:rPr lang="en-US" sz="1800" b="0" i="1" smtClean="0">
                            <a:latin typeface="Cambria Math" panose="02040503050406030204" pitchFamily="18" charset="0"/>
                          </a:rPr>
                          <m:t>1</m:t>
                        </m:r>
                      </m:sub>
                    </m:sSub>
                    <m:r>
                      <a:rPr lang="en-US" sz="1800" b="0" i="1" smtClean="0">
                        <a:latin typeface="Cambria Math" panose="02040503050406030204" pitchFamily="18" charset="0"/>
                      </a:rPr>
                      <m:t>+</m:t>
                    </m:r>
                    <m:sSub>
                      <m:sSubPr>
                        <m:ctrlPr>
                          <a:rPr lang="en-US" sz="1800" b="0" i="1" smtClean="0">
                            <a:latin typeface="Cambria Math" panose="02040503050406030204" pitchFamily="18" charset="0"/>
                          </a:rPr>
                        </m:ctrlPr>
                      </m:sSubPr>
                      <m:e>
                        <m:r>
                          <a:rPr lang="en-US" sz="1800" b="0" i="1" smtClean="0">
                            <a:latin typeface="Cambria Math" panose="02040503050406030204" pitchFamily="18" charset="0"/>
                          </a:rPr>
                          <m:t>𝑚</m:t>
                        </m:r>
                      </m:e>
                      <m:sub>
                        <m:r>
                          <a:rPr lang="en-US" sz="1800" b="0" i="1" smtClean="0">
                            <a:latin typeface="Cambria Math" panose="02040503050406030204" pitchFamily="18" charset="0"/>
                          </a:rPr>
                          <m:t>2</m:t>
                        </m:r>
                      </m:sub>
                    </m:sSub>
                    <m:r>
                      <a:rPr lang="en-US" sz="1800" b="0" i="1" smtClean="0">
                        <a:latin typeface="Cambria Math" panose="02040503050406030204" pitchFamily="18" charset="0"/>
                      </a:rPr>
                      <m:t>.</m:t>
                    </m:r>
                  </m:oMath>
                </a14:m>
                <a:r>
                  <a:rPr lang="en-US" sz="1800" dirty="0" smtClean="0"/>
                  <a:t>, at a distance </a:t>
                </a:r>
                <a14:m>
                  <m:oMath xmlns:m="http://schemas.openxmlformats.org/officeDocument/2006/math">
                    <m:r>
                      <a:rPr lang="en-US" sz="1800" b="0" i="1" smtClean="0">
                        <a:latin typeface="Cambria Math" panose="02040503050406030204" pitchFamily="18" charset="0"/>
                      </a:rPr>
                      <m:t>𝑟</m:t>
                    </m:r>
                    <m:r>
                      <a:rPr lang="en-US" sz="1800" b="0" i="1" smtClean="0">
                        <a:latin typeface="Cambria Math" panose="02040503050406030204" pitchFamily="18" charset="0"/>
                      </a:rPr>
                      <m:t>=</m:t>
                    </m:r>
                    <m:sSub>
                      <m:sSubPr>
                        <m:ctrlPr>
                          <a:rPr lang="en-US" sz="1800" b="0" i="1" smtClean="0">
                            <a:latin typeface="Cambria Math" panose="02040503050406030204" pitchFamily="18" charset="0"/>
                          </a:rPr>
                        </m:ctrlPr>
                      </m:sSubPr>
                      <m:e>
                        <m:r>
                          <a:rPr lang="en-US" sz="1800" b="0" i="1" smtClean="0">
                            <a:latin typeface="Cambria Math" panose="02040503050406030204" pitchFamily="18" charset="0"/>
                          </a:rPr>
                          <m:t>𝑟</m:t>
                        </m:r>
                      </m:e>
                      <m:sub>
                        <m:r>
                          <a:rPr lang="en-US" sz="1800" b="0" i="1" smtClean="0">
                            <a:latin typeface="Cambria Math" panose="02040503050406030204" pitchFamily="18" charset="0"/>
                          </a:rPr>
                          <m:t>1</m:t>
                        </m:r>
                      </m:sub>
                    </m:sSub>
                    <m:r>
                      <a:rPr lang="en-US" sz="1800" b="0" i="1" smtClean="0">
                        <a:latin typeface="Cambria Math" panose="02040503050406030204" pitchFamily="18" charset="0"/>
                      </a:rPr>
                      <m:t>+</m:t>
                    </m:r>
                    <m:sSub>
                      <m:sSubPr>
                        <m:ctrlPr>
                          <a:rPr lang="en-US" sz="1800" b="0" i="1" smtClean="0">
                            <a:latin typeface="Cambria Math" panose="02040503050406030204" pitchFamily="18" charset="0"/>
                          </a:rPr>
                        </m:ctrlPr>
                      </m:sSubPr>
                      <m:e>
                        <m:r>
                          <a:rPr lang="en-US" sz="1800" b="0" i="1" smtClean="0">
                            <a:latin typeface="Cambria Math" panose="02040503050406030204" pitchFamily="18" charset="0"/>
                          </a:rPr>
                          <m:t>𝑟</m:t>
                        </m:r>
                      </m:e>
                      <m:sub>
                        <m:r>
                          <a:rPr lang="en-US" sz="1800" b="0" i="1" smtClean="0">
                            <a:latin typeface="Cambria Math" panose="02040503050406030204" pitchFamily="18" charset="0"/>
                          </a:rPr>
                          <m:t>2</m:t>
                        </m:r>
                      </m:sub>
                    </m:sSub>
                  </m:oMath>
                </a14:m>
                <a:r>
                  <a:rPr lang="en-US" sz="1800" dirty="0" smtClean="0"/>
                  <a:t>, where </a:t>
                </a:r>
                <a:r>
                  <a:rPr lang="en-US" sz="1800" i="1" dirty="0" smtClean="0">
                    <a:latin typeface="Times New Roman" panose="02020603050405020304" pitchFamily="18" charset="0"/>
                    <a:cs typeface="Times New Roman" panose="02020603050405020304" pitchFamily="18" charset="0"/>
                  </a:rPr>
                  <a:t>r</a:t>
                </a:r>
                <a:r>
                  <a:rPr lang="en-US" sz="1800" baseline="-25000" dirty="0" smtClean="0">
                    <a:latin typeface="Times New Roman" panose="02020603050405020304" pitchFamily="18" charset="0"/>
                    <a:cs typeface="Times New Roman" panose="02020603050405020304" pitchFamily="18" charset="0"/>
                  </a:rPr>
                  <a:t>1</a:t>
                </a:r>
                <a:r>
                  <a:rPr lang="en-US" sz="1800" dirty="0" smtClean="0"/>
                  <a:t> is the distance of </a:t>
                </a:r>
                <a:r>
                  <a:rPr lang="en-US" sz="1800" i="1" dirty="0" smtClean="0">
                    <a:latin typeface="Times New Roman" panose="02020603050405020304" pitchFamily="18" charset="0"/>
                    <a:cs typeface="Times New Roman" panose="02020603050405020304" pitchFamily="18" charset="0"/>
                  </a:rPr>
                  <a:t>m</a:t>
                </a:r>
                <a:r>
                  <a:rPr lang="en-US" sz="1800" baseline="-25000" dirty="0" smtClean="0">
                    <a:latin typeface="Times New Roman" panose="02020603050405020304" pitchFamily="18" charset="0"/>
                    <a:cs typeface="Times New Roman" panose="02020603050405020304" pitchFamily="18" charset="0"/>
                  </a:rPr>
                  <a:t>1</a:t>
                </a:r>
                <a:r>
                  <a:rPr lang="en-US" sz="1800" dirty="0" smtClean="0"/>
                  <a:t> from the CM, and </a:t>
                </a:r>
                <a:r>
                  <a:rPr lang="en-US" sz="1800" i="1" dirty="0" smtClean="0">
                    <a:latin typeface="Times New Roman" panose="02020603050405020304" pitchFamily="18" charset="0"/>
                    <a:cs typeface="Times New Roman" panose="02020603050405020304" pitchFamily="18" charset="0"/>
                  </a:rPr>
                  <a:t>r</a:t>
                </a:r>
                <a:r>
                  <a:rPr lang="en-US" sz="1800" baseline="-25000" dirty="0" smtClean="0">
                    <a:latin typeface="Times New Roman" panose="02020603050405020304" pitchFamily="18" charset="0"/>
                    <a:cs typeface="Times New Roman" panose="02020603050405020304" pitchFamily="18" charset="0"/>
                  </a:rPr>
                  <a:t>2</a:t>
                </a:r>
                <a:r>
                  <a:rPr lang="en-US" sz="1800" dirty="0" smtClean="0"/>
                  <a:t> is the distance of </a:t>
                </a:r>
                <a:r>
                  <a:rPr lang="en-US" sz="1800" i="1" dirty="0" smtClean="0">
                    <a:latin typeface="Times New Roman" panose="02020603050405020304" pitchFamily="18" charset="0"/>
                    <a:cs typeface="Times New Roman" panose="02020603050405020304" pitchFamily="18" charset="0"/>
                  </a:rPr>
                  <a:t>m</a:t>
                </a:r>
                <a:r>
                  <a:rPr lang="en-US" sz="1800" baseline="-25000" dirty="0" smtClean="0">
                    <a:latin typeface="Times New Roman" panose="02020603050405020304" pitchFamily="18" charset="0"/>
                    <a:cs typeface="Times New Roman" panose="02020603050405020304" pitchFamily="18" charset="0"/>
                  </a:rPr>
                  <a:t>2</a:t>
                </a:r>
                <a:r>
                  <a:rPr lang="en-US" sz="1800" dirty="0" smtClean="0"/>
                  <a:t> from the CM.</a:t>
                </a:r>
              </a:p>
              <a:p>
                <a:r>
                  <a:rPr lang="en-US" sz="1800" dirty="0" smtClean="0"/>
                  <a:t>The equations governing Kepler’s three laws are:</a:t>
                </a:r>
              </a:p>
              <a:p>
                <a:endParaRPr lang="en-US" sz="1800" dirty="0"/>
              </a:p>
              <a:p>
                <a:endParaRPr lang="en-US" sz="1800" dirty="0" smtClean="0"/>
              </a:p>
              <a:p>
                <a:endParaRPr lang="en-US" sz="1800" dirty="0"/>
              </a:p>
              <a:p>
                <a:endParaRPr lang="en-US" sz="1800" dirty="0" smtClean="0"/>
              </a:p>
              <a:p>
                <a:endParaRPr lang="en-US" sz="1800" dirty="0"/>
              </a:p>
              <a:p>
                <a:endParaRPr lang="en-US" sz="1800" dirty="0" smtClean="0"/>
              </a:p>
              <a:p>
                <a:r>
                  <a:rPr lang="en-US" sz="1800" dirty="0" smtClean="0"/>
                  <a:t>We also have the orbital energy equation,                   constant (and negative) for any bound orbit.</a:t>
                </a:r>
              </a:p>
              <a:p>
                <a:r>
                  <a:rPr lang="en-US" sz="1800" dirty="0" smtClean="0"/>
                  <a:t>We derived the useful equation for speed in an orbit</a:t>
                </a:r>
              </a:p>
              <a:p>
                <a:endParaRPr lang="en-US" sz="1800" dirty="0"/>
              </a:p>
            </p:txBody>
          </p:sp>
        </mc:Choice>
        <mc:Fallback xmlns="">
          <p:sp>
            <p:nvSpPr>
              <p:cNvPr id="3" name="Text Placeholder 2"/>
              <p:cNvSpPr>
                <a:spLocks noGrp="1" noRot="1" noChangeAspect="1" noMove="1" noResize="1" noEditPoints="1" noAdjustHandles="1" noChangeArrowheads="1" noChangeShapeType="1" noTextEdit="1"/>
              </p:cNvSpPr>
              <p:nvPr>
                <p:ph type="body" sz="half" idx="1"/>
              </p:nvPr>
            </p:nvSpPr>
            <p:spPr>
              <a:xfrm>
                <a:off x="329939" y="527124"/>
                <a:ext cx="8651806" cy="5543738"/>
              </a:xfrm>
              <a:blipFill>
                <a:blip r:embed="rId2"/>
                <a:stretch>
                  <a:fillRect l="-141" t="-549" r="-775"/>
                </a:stretch>
              </a:blipFill>
            </p:spPr>
            <p:txBody>
              <a:bodyPr/>
              <a:lstStyle/>
              <a:p>
                <a:r>
                  <a:rPr lang="en-US">
                    <a:noFill/>
                  </a:rPr>
                  <a:t> </a:t>
                </a:r>
              </a:p>
            </p:txBody>
          </p:sp>
        </mc:Fallback>
      </mc:AlternateContent>
      <p:sp>
        <p:nvSpPr>
          <p:cNvPr id="6" name="Date Placeholder 5"/>
          <p:cNvSpPr>
            <a:spLocks noGrp="1"/>
          </p:cNvSpPr>
          <p:nvPr>
            <p:ph type="dt" sz="half" idx="10"/>
          </p:nvPr>
        </p:nvSpPr>
        <p:spPr/>
        <p:txBody>
          <a:bodyPr/>
          <a:lstStyle/>
          <a:p>
            <a:pPr>
              <a:defRPr/>
            </a:pPr>
            <a:r>
              <a:rPr lang="en-US" smtClean="0"/>
              <a:t>September 25, 2018</a:t>
            </a:r>
            <a:endParaRPr lang="en-US" altLang="zh-CN"/>
          </a:p>
        </p:txBody>
      </p:sp>
      <mc:AlternateContent xmlns:mc="http://schemas.openxmlformats.org/markup-compatibility/2006" xmlns:a14="http://schemas.microsoft.com/office/drawing/2010/main">
        <mc:Choice Requires="a14">
          <p:sp>
            <p:nvSpPr>
              <p:cNvPr id="11" name="TextBox 10"/>
              <p:cNvSpPr txBox="1"/>
              <p:nvPr/>
            </p:nvSpPr>
            <p:spPr>
              <a:xfrm>
                <a:off x="960168" y="3012537"/>
                <a:ext cx="2087173" cy="604974"/>
              </a:xfrm>
              <a:prstGeom prst="rect">
                <a:avLst/>
              </a:prstGeom>
              <a:solidFill>
                <a:schemeClr val="tx2">
                  <a:lumMod val="40000"/>
                  <a:lumOff val="60000"/>
                </a:schemeClr>
              </a:solidFill>
            </p:spPr>
            <p:txBody>
              <a:bodyPr wrap="none" lIns="0" tIns="0" rIns="0" bIns="0" rtlCol="0">
                <a:spAutoFit/>
              </a:bodyPr>
              <a:lstStyle/>
              <a:p>
                <a:pPr algn="l"/>
                <a14:m>
                  <m:oMathPara xmlns:m="http://schemas.openxmlformats.org/officeDocument/2006/math">
                    <m:oMathParaPr>
                      <m:jc m:val="centerGroup"/>
                    </m:oMathParaPr>
                    <m:oMath xmlns:m="http://schemas.openxmlformats.org/officeDocument/2006/math">
                      <m:r>
                        <a:rPr lang="en-US" sz="1800" b="0" i="1" smtClean="0">
                          <a:latin typeface="Cambria Math" panose="02040503050406030204" pitchFamily="18" charset="0"/>
                        </a:rPr>
                        <m:t>𝑟</m:t>
                      </m:r>
                      <m:r>
                        <a:rPr lang="en-US" sz="1800" b="0" i="1" smtClean="0">
                          <a:latin typeface="Cambria Math" panose="02040503050406030204" pitchFamily="18" charset="0"/>
                        </a:rPr>
                        <m:t>=</m:t>
                      </m:r>
                      <m:f>
                        <m:fPr>
                          <m:ctrlPr>
                            <a:rPr lang="en-US" sz="1800" b="0" i="1" smtClean="0">
                              <a:latin typeface="Cambria Math" panose="02040503050406030204" pitchFamily="18" charset="0"/>
                            </a:rPr>
                          </m:ctrlPr>
                        </m:fPr>
                        <m:num>
                          <m:sSup>
                            <m:sSupPr>
                              <m:ctrlPr>
                                <a:rPr lang="en-US" sz="1800" b="0" i="1" smtClean="0">
                                  <a:latin typeface="Cambria Math" panose="02040503050406030204" pitchFamily="18" charset="0"/>
                                </a:rPr>
                              </m:ctrlPr>
                            </m:sSupPr>
                            <m:e>
                              <m:r>
                                <a:rPr lang="en-US" sz="1800" b="0" i="1" smtClean="0">
                                  <a:latin typeface="Cambria Math" panose="02040503050406030204" pitchFamily="18" charset="0"/>
                                </a:rPr>
                                <m:t>𝐿</m:t>
                              </m:r>
                            </m:e>
                            <m:sup>
                              <m:r>
                                <a:rPr lang="en-US" sz="1800" b="0" i="1" smtClean="0">
                                  <a:latin typeface="Cambria Math" panose="02040503050406030204" pitchFamily="18" charset="0"/>
                                </a:rPr>
                                <m:t>2</m:t>
                              </m:r>
                            </m:sup>
                          </m:sSup>
                          <m:r>
                            <a:rPr lang="en-US" sz="1800" b="0" i="1" smtClean="0">
                              <a:latin typeface="Cambria Math" panose="02040503050406030204" pitchFamily="18" charset="0"/>
                            </a:rPr>
                            <m:t>/</m:t>
                          </m:r>
                          <m:sSup>
                            <m:sSupPr>
                              <m:ctrlPr>
                                <a:rPr lang="en-US" sz="1800" b="0" i="1" smtClean="0">
                                  <a:latin typeface="Cambria Math" panose="02040503050406030204" pitchFamily="18" charset="0"/>
                                </a:rPr>
                              </m:ctrlPr>
                            </m:sSupPr>
                            <m:e>
                              <m:r>
                                <a:rPr lang="en-US" sz="1800" b="0" i="1" smtClean="0">
                                  <a:latin typeface="Cambria Math" panose="02040503050406030204" pitchFamily="18" charset="0"/>
                                  <a:ea typeface="Cambria Math" panose="02040503050406030204" pitchFamily="18" charset="0"/>
                                </a:rPr>
                                <m:t>𝜇</m:t>
                              </m:r>
                            </m:e>
                            <m:sup>
                              <m:r>
                                <a:rPr lang="en-US" sz="1800" b="0" i="1" smtClean="0">
                                  <a:latin typeface="Cambria Math" panose="02040503050406030204" pitchFamily="18" charset="0"/>
                                </a:rPr>
                                <m:t>2</m:t>
                              </m:r>
                            </m:sup>
                          </m:sSup>
                        </m:num>
                        <m:den>
                          <m:r>
                            <a:rPr lang="en-US" sz="1800" b="0" i="1" smtClean="0">
                              <a:latin typeface="Cambria Math" panose="02040503050406030204" pitchFamily="18" charset="0"/>
                            </a:rPr>
                            <m:t>𝐺𝑀</m:t>
                          </m:r>
                          <m:r>
                            <a:rPr lang="en-US" sz="1800" b="0" i="1" smtClean="0">
                              <a:latin typeface="Cambria Math" panose="02040503050406030204" pitchFamily="18" charset="0"/>
                            </a:rPr>
                            <m:t>(1+</m:t>
                          </m:r>
                          <m:r>
                            <a:rPr lang="en-US" sz="1800" b="0" i="1" smtClean="0">
                              <a:latin typeface="Cambria Math" panose="02040503050406030204" pitchFamily="18" charset="0"/>
                            </a:rPr>
                            <m:t>𝑒</m:t>
                          </m:r>
                          <m:func>
                            <m:funcPr>
                              <m:ctrlPr>
                                <a:rPr lang="en-US" sz="1800" b="0" i="1" smtClean="0">
                                  <a:latin typeface="Cambria Math" panose="02040503050406030204" pitchFamily="18" charset="0"/>
                                </a:rPr>
                              </m:ctrlPr>
                            </m:funcPr>
                            <m:fName>
                              <m:r>
                                <m:rPr>
                                  <m:sty m:val="p"/>
                                </m:rPr>
                                <a:rPr lang="en-US" sz="1800" b="0" i="0" smtClean="0">
                                  <a:latin typeface="Cambria Math" panose="02040503050406030204" pitchFamily="18" charset="0"/>
                                </a:rPr>
                                <m:t>cos</m:t>
                              </m:r>
                            </m:fName>
                            <m:e>
                              <m:r>
                                <a:rPr lang="en-US" sz="1800" b="0" i="1" smtClean="0">
                                  <a:latin typeface="Cambria Math" panose="02040503050406030204" pitchFamily="18" charset="0"/>
                                  <a:ea typeface="Cambria Math" panose="02040503050406030204" pitchFamily="18" charset="0"/>
                                </a:rPr>
                                <m:t>𝜃</m:t>
                              </m:r>
                            </m:e>
                          </m:func>
                          <m:r>
                            <a:rPr lang="en-US" sz="1800" b="0" i="1" smtClean="0">
                              <a:latin typeface="Cambria Math" panose="02040503050406030204" pitchFamily="18" charset="0"/>
                            </a:rPr>
                            <m:t>)</m:t>
                          </m:r>
                        </m:den>
                      </m:f>
                    </m:oMath>
                  </m:oMathPara>
                </a14:m>
                <a:endParaRPr lang="en-US" sz="1800" dirty="0" smtClean="0"/>
              </a:p>
            </p:txBody>
          </p:sp>
        </mc:Choice>
        <mc:Fallback xmlns="">
          <p:sp>
            <p:nvSpPr>
              <p:cNvPr id="11" name="TextBox 10"/>
              <p:cNvSpPr txBox="1">
                <a:spLocks noRot="1" noChangeAspect="1" noMove="1" noResize="1" noEditPoints="1" noAdjustHandles="1" noChangeArrowheads="1" noChangeShapeType="1" noTextEdit="1"/>
              </p:cNvSpPr>
              <p:nvPr/>
            </p:nvSpPr>
            <p:spPr>
              <a:xfrm>
                <a:off x="960168" y="3012537"/>
                <a:ext cx="2087173" cy="604974"/>
              </a:xfrm>
              <a:prstGeom prst="rect">
                <a:avLst/>
              </a:prstGeom>
              <a:blipFill>
                <a:blip r:embed="rId3"/>
                <a:stretch>
                  <a:fillRect/>
                </a:stretch>
              </a:blipFill>
            </p:spPr>
            <p:txBody>
              <a:bodyPr/>
              <a:lstStyle/>
              <a:p>
                <a:r>
                  <a:rPr lang="en-US">
                    <a:noFill/>
                  </a:rPr>
                  <a:t> </a:t>
                </a:r>
              </a:p>
            </p:txBody>
          </p:sp>
        </mc:Fallback>
      </mc:AlternateContent>
      <p:sp>
        <p:nvSpPr>
          <p:cNvPr id="12" name="TextBox 11"/>
          <p:cNvSpPr txBox="1"/>
          <p:nvPr/>
        </p:nvSpPr>
        <p:spPr>
          <a:xfrm>
            <a:off x="3200675" y="3084191"/>
            <a:ext cx="4279890" cy="369332"/>
          </a:xfrm>
          <a:prstGeom prst="rect">
            <a:avLst/>
          </a:prstGeom>
          <a:noFill/>
        </p:spPr>
        <p:txBody>
          <a:bodyPr wrap="none" rtlCol="0">
            <a:spAutoFit/>
          </a:bodyPr>
          <a:lstStyle/>
          <a:p>
            <a:pPr algn="l"/>
            <a:r>
              <a:rPr lang="en-US" sz="1800" dirty="0" smtClean="0"/>
              <a:t>Kepler’s 1</a:t>
            </a:r>
            <a:r>
              <a:rPr lang="en-US" sz="1800" baseline="30000" dirty="0" smtClean="0"/>
              <a:t>st</a:t>
            </a:r>
            <a:r>
              <a:rPr lang="en-US" sz="1800" dirty="0" smtClean="0"/>
              <a:t> Law (equation for an ellipse)</a:t>
            </a:r>
          </a:p>
        </p:txBody>
      </p:sp>
      <mc:AlternateContent xmlns:mc="http://schemas.openxmlformats.org/markup-compatibility/2006" xmlns:a14="http://schemas.microsoft.com/office/drawing/2010/main">
        <mc:Choice Requires="a14">
          <p:sp>
            <p:nvSpPr>
              <p:cNvPr id="13" name="TextBox 12"/>
              <p:cNvSpPr txBox="1"/>
              <p:nvPr/>
            </p:nvSpPr>
            <p:spPr>
              <a:xfrm>
                <a:off x="960168" y="3661943"/>
                <a:ext cx="915764" cy="569323"/>
              </a:xfrm>
              <a:prstGeom prst="rect">
                <a:avLst/>
              </a:prstGeom>
              <a:solidFill>
                <a:schemeClr val="tx2">
                  <a:lumMod val="40000"/>
                  <a:lumOff val="60000"/>
                </a:schemeClr>
              </a:solidFill>
            </p:spPr>
            <p:txBody>
              <a:bodyPr wrap="none" lIns="0" tIns="0" rIns="0" bIns="0" rtlCol="0">
                <a:spAutoFit/>
              </a:bodyPr>
              <a:lstStyle/>
              <a:p>
                <a:pPr algn="l"/>
                <a14:m>
                  <m:oMathPara xmlns:m="http://schemas.openxmlformats.org/officeDocument/2006/math">
                    <m:oMathParaPr>
                      <m:jc m:val="centerGroup"/>
                    </m:oMathParaPr>
                    <m:oMath xmlns:m="http://schemas.openxmlformats.org/officeDocument/2006/math">
                      <m:f>
                        <m:fPr>
                          <m:ctrlPr>
                            <a:rPr lang="en-US" sz="1800" b="0" i="1" smtClean="0">
                              <a:latin typeface="Cambria Math" panose="02040503050406030204" pitchFamily="18" charset="0"/>
                            </a:rPr>
                          </m:ctrlPr>
                        </m:fPr>
                        <m:num>
                          <m:r>
                            <a:rPr lang="en-US" sz="1800" b="0" i="1" smtClean="0">
                              <a:latin typeface="Cambria Math" panose="02040503050406030204" pitchFamily="18" charset="0"/>
                            </a:rPr>
                            <m:t>𝑑𝐴</m:t>
                          </m:r>
                        </m:num>
                        <m:den>
                          <m:r>
                            <a:rPr lang="en-US" sz="1800" b="0" i="1" smtClean="0">
                              <a:latin typeface="Cambria Math" panose="02040503050406030204" pitchFamily="18" charset="0"/>
                            </a:rPr>
                            <m:t>𝑑𝑡</m:t>
                          </m:r>
                        </m:den>
                      </m:f>
                      <m:r>
                        <a:rPr lang="en-US" sz="1800" b="0" i="1" smtClean="0">
                          <a:latin typeface="Cambria Math" panose="02040503050406030204" pitchFamily="18" charset="0"/>
                        </a:rPr>
                        <m:t>=</m:t>
                      </m:r>
                      <m:f>
                        <m:fPr>
                          <m:ctrlPr>
                            <a:rPr lang="en-US" sz="1800" b="0" i="1" smtClean="0">
                              <a:latin typeface="Cambria Math" panose="02040503050406030204" pitchFamily="18" charset="0"/>
                            </a:rPr>
                          </m:ctrlPr>
                        </m:fPr>
                        <m:num>
                          <m:r>
                            <a:rPr lang="en-US" sz="1800" b="0" i="1" smtClean="0">
                              <a:latin typeface="Cambria Math" panose="02040503050406030204" pitchFamily="18" charset="0"/>
                            </a:rPr>
                            <m:t>𝐿</m:t>
                          </m:r>
                        </m:num>
                        <m:den>
                          <m:r>
                            <a:rPr lang="en-US" sz="1800" b="0" i="1" smtClean="0">
                              <a:latin typeface="Cambria Math" panose="02040503050406030204" pitchFamily="18" charset="0"/>
                            </a:rPr>
                            <m:t>2</m:t>
                          </m:r>
                          <m:r>
                            <a:rPr lang="en-US" sz="1800" b="0" i="1" smtClean="0">
                              <a:latin typeface="Cambria Math" panose="02040503050406030204" pitchFamily="18" charset="0"/>
                              <a:ea typeface="Cambria Math" panose="02040503050406030204" pitchFamily="18" charset="0"/>
                            </a:rPr>
                            <m:t>𝜇</m:t>
                          </m:r>
                        </m:den>
                      </m:f>
                    </m:oMath>
                  </m:oMathPara>
                </a14:m>
                <a:endParaRPr lang="en-US" sz="1800" dirty="0" smtClean="0"/>
              </a:p>
            </p:txBody>
          </p:sp>
        </mc:Choice>
        <mc:Fallback xmlns="">
          <p:sp>
            <p:nvSpPr>
              <p:cNvPr id="13" name="TextBox 12"/>
              <p:cNvSpPr txBox="1">
                <a:spLocks noRot="1" noChangeAspect="1" noMove="1" noResize="1" noEditPoints="1" noAdjustHandles="1" noChangeArrowheads="1" noChangeShapeType="1" noTextEdit="1"/>
              </p:cNvSpPr>
              <p:nvPr/>
            </p:nvSpPr>
            <p:spPr>
              <a:xfrm>
                <a:off x="960168" y="3661943"/>
                <a:ext cx="915764" cy="569323"/>
              </a:xfrm>
              <a:prstGeom prst="rect">
                <a:avLst/>
              </a:prstGeom>
              <a:blipFill>
                <a:blip r:embed="rId4"/>
                <a:stretch>
                  <a:fillRect/>
                </a:stretch>
              </a:blipFill>
            </p:spPr>
            <p:txBody>
              <a:bodyPr/>
              <a:lstStyle/>
              <a:p>
                <a:r>
                  <a:rPr lang="en-US">
                    <a:noFill/>
                  </a:rPr>
                  <a:t> </a:t>
                </a:r>
              </a:p>
            </p:txBody>
          </p:sp>
        </mc:Fallback>
      </mc:AlternateContent>
      <p:sp>
        <p:nvSpPr>
          <p:cNvPr id="14" name="TextBox 13"/>
          <p:cNvSpPr txBox="1"/>
          <p:nvPr/>
        </p:nvSpPr>
        <p:spPr>
          <a:xfrm>
            <a:off x="3200675" y="3661943"/>
            <a:ext cx="4391010" cy="369332"/>
          </a:xfrm>
          <a:prstGeom prst="rect">
            <a:avLst/>
          </a:prstGeom>
          <a:noFill/>
        </p:spPr>
        <p:txBody>
          <a:bodyPr wrap="none" rtlCol="0">
            <a:spAutoFit/>
          </a:bodyPr>
          <a:lstStyle/>
          <a:p>
            <a:pPr algn="l"/>
            <a:r>
              <a:rPr lang="en-US" sz="1800" dirty="0" smtClean="0"/>
              <a:t>Kepler’s 2</a:t>
            </a:r>
            <a:r>
              <a:rPr lang="en-US" sz="1800" baseline="30000" dirty="0" smtClean="0"/>
              <a:t>nd</a:t>
            </a:r>
            <a:r>
              <a:rPr lang="en-US" sz="1800" dirty="0" smtClean="0"/>
              <a:t> Law (conservation of energy)</a:t>
            </a:r>
          </a:p>
        </p:txBody>
      </p:sp>
      <mc:AlternateContent xmlns:mc="http://schemas.openxmlformats.org/markup-compatibility/2006" xmlns:a14="http://schemas.microsoft.com/office/drawing/2010/main">
        <mc:Choice Requires="a14">
          <p:sp>
            <p:nvSpPr>
              <p:cNvPr id="15" name="TextBox 14"/>
              <p:cNvSpPr txBox="1"/>
              <p:nvPr/>
            </p:nvSpPr>
            <p:spPr>
              <a:xfrm>
                <a:off x="960168" y="4267184"/>
                <a:ext cx="2193229" cy="604974"/>
              </a:xfrm>
              <a:prstGeom prst="rect">
                <a:avLst/>
              </a:prstGeom>
              <a:solidFill>
                <a:schemeClr val="tx2">
                  <a:lumMod val="40000"/>
                  <a:lumOff val="60000"/>
                </a:schemeClr>
              </a:solidFill>
            </p:spPr>
            <p:txBody>
              <a:bodyPr wrap="none" lIns="0" tIns="0" rIns="0" bIns="0" rtlCol="0">
                <a:spAutoFit/>
              </a:bodyPr>
              <a:lstStyle/>
              <a:p>
                <a:pPr algn="l"/>
                <a14:m>
                  <m:oMathPara xmlns:m="http://schemas.openxmlformats.org/officeDocument/2006/math">
                    <m:oMathParaPr>
                      <m:jc m:val="centerGroup"/>
                    </m:oMathParaPr>
                    <m:oMath xmlns:m="http://schemas.openxmlformats.org/officeDocument/2006/math">
                      <m:sSup>
                        <m:sSupPr>
                          <m:ctrlPr>
                            <a:rPr lang="en-US" sz="1800" b="0" i="1" smtClean="0">
                              <a:latin typeface="Cambria Math" panose="02040503050406030204" pitchFamily="18" charset="0"/>
                            </a:rPr>
                          </m:ctrlPr>
                        </m:sSupPr>
                        <m:e>
                          <m:r>
                            <a:rPr lang="en-US" sz="1800" b="0" i="1" smtClean="0">
                              <a:latin typeface="Cambria Math" panose="02040503050406030204" pitchFamily="18" charset="0"/>
                            </a:rPr>
                            <m:t>𝑃</m:t>
                          </m:r>
                        </m:e>
                        <m:sup>
                          <m:r>
                            <a:rPr lang="en-US" sz="1800" b="0" i="1" smtClean="0">
                              <a:latin typeface="Cambria Math" panose="02040503050406030204" pitchFamily="18" charset="0"/>
                            </a:rPr>
                            <m:t>2</m:t>
                          </m:r>
                        </m:sup>
                      </m:sSup>
                      <m:r>
                        <a:rPr lang="en-US" sz="1800" b="0" i="1" smtClean="0">
                          <a:latin typeface="Cambria Math" panose="02040503050406030204" pitchFamily="18" charset="0"/>
                        </a:rPr>
                        <m:t>=</m:t>
                      </m:r>
                      <m:f>
                        <m:fPr>
                          <m:ctrlPr>
                            <a:rPr lang="en-US" sz="1800" b="0" i="1" smtClean="0">
                              <a:latin typeface="Cambria Math" panose="02040503050406030204" pitchFamily="18" charset="0"/>
                            </a:rPr>
                          </m:ctrlPr>
                        </m:fPr>
                        <m:num>
                          <m:r>
                            <a:rPr lang="en-US" sz="1800" b="0" i="1" smtClean="0">
                              <a:latin typeface="Cambria Math" panose="02040503050406030204" pitchFamily="18" charset="0"/>
                            </a:rPr>
                            <m:t>4</m:t>
                          </m:r>
                          <m:sSup>
                            <m:sSupPr>
                              <m:ctrlPr>
                                <a:rPr lang="en-US" sz="1800" b="0" i="1" smtClean="0">
                                  <a:latin typeface="Cambria Math" panose="02040503050406030204" pitchFamily="18" charset="0"/>
                                </a:rPr>
                              </m:ctrlPr>
                            </m:sSupPr>
                            <m:e>
                              <m:r>
                                <a:rPr lang="en-US" sz="1800" b="0" i="1" smtClean="0">
                                  <a:latin typeface="Cambria Math" panose="02040503050406030204" pitchFamily="18" charset="0"/>
                                  <a:ea typeface="Cambria Math" panose="02040503050406030204" pitchFamily="18" charset="0"/>
                                </a:rPr>
                                <m:t>𝜋</m:t>
                              </m:r>
                            </m:e>
                            <m:sup>
                              <m:r>
                                <a:rPr lang="en-US" sz="1800" b="0" i="1" smtClean="0">
                                  <a:latin typeface="Cambria Math" panose="02040503050406030204" pitchFamily="18" charset="0"/>
                                </a:rPr>
                                <m:t>2</m:t>
                              </m:r>
                            </m:sup>
                          </m:sSup>
                        </m:num>
                        <m:den>
                          <m:r>
                            <a:rPr lang="en-US" sz="1800" b="0" i="1" smtClean="0">
                              <a:latin typeface="Cambria Math" panose="02040503050406030204" pitchFamily="18" charset="0"/>
                            </a:rPr>
                            <m:t>𝐺</m:t>
                          </m:r>
                          <m:r>
                            <a:rPr lang="en-US" sz="1800" b="0" i="1" smtClean="0">
                              <a:latin typeface="Cambria Math" panose="02040503050406030204" pitchFamily="18" charset="0"/>
                            </a:rPr>
                            <m:t>(</m:t>
                          </m:r>
                          <m:sSub>
                            <m:sSubPr>
                              <m:ctrlPr>
                                <a:rPr lang="en-US" sz="1800" b="0" i="1" smtClean="0">
                                  <a:latin typeface="Cambria Math" panose="02040503050406030204" pitchFamily="18" charset="0"/>
                                </a:rPr>
                              </m:ctrlPr>
                            </m:sSubPr>
                            <m:e>
                              <m:r>
                                <a:rPr lang="en-US" sz="1800" b="0" i="1" smtClean="0">
                                  <a:latin typeface="Cambria Math" panose="02040503050406030204" pitchFamily="18" charset="0"/>
                                </a:rPr>
                                <m:t>𝑚</m:t>
                              </m:r>
                            </m:e>
                            <m:sub>
                              <m:r>
                                <a:rPr lang="en-US" sz="1800" b="0" i="1" smtClean="0">
                                  <a:latin typeface="Cambria Math" panose="02040503050406030204" pitchFamily="18" charset="0"/>
                                </a:rPr>
                                <m:t>2</m:t>
                              </m:r>
                            </m:sub>
                          </m:sSub>
                          <m:r>
                            <a:rPr lang="en-US" sz="1800" b="0" i="1" smtClean="0">
                              <a:latin typeface="Cambria Math" panose="02040503050406030204" pitchFamily="18" charset="0"/>
                            </a:rPr>
                            <m:t>+</m:t>
                          </m:r>
                          <m:sSub>
                            <m:sSubPr>
                              <m:ctrlPr>
                                <a:rPr lang="en-US" sz="1800" b="0" i="1" smtClean="0">
                                  <a:latin typeface="Cambria Math" panose="02040503050406030204" pitchFamily="18" charset="0"/>
                                </a:rPr>
                              </m:ctrlPr>
                            </m:sSubPr>
                            <m:e>
                              <m:r>
                                <a:rPr lang="en-US" sz="1800" b="0" i="1" smtClean="0">
                                  <a:latin typeface="Cambria Math" panose="02040503050406030204" pitchFamily="18" charset="0"/>
                                </a:rPr>
                                <m:t>𝑚</m:t>
                              </m:r>
                            </m:e>
                            <m:sub>
                              <m:r>
                                <a:rPr lang="en-US" sz="1800" b="0" i="1" smtClean="0">
                                  <a:latin typeface="Cambria Math" panose="02040503050406030204" pitchFamily="18" charset="0"/>
                                </a:rPr>
                                <m:t>1</m:t>
                              </m:r>
                            </m:sub>
                          </m:sSub>
                          <m:r>
                            <a:rPr lang="en-US" sz="1800" b="0" i="1" smtClean="0">
                              <a:latin typeface="Cambria Math" panose="02040503050406030204" pitchFamily="18" charset="0"/>
                            </a:rPr>
                            <m:t>)</m:t>
                          </m:r>
                        </m:den>
                      </m:f>
                      <m:sSup>
                        <m:sSupPr>
                          <m:ctrlPr>
                            <a:rPr lang="en-US" sz="1800" b="0" i="1" smtClean="0">
                              <a:latin typeface="Cambria Math" panose="02040503050406030204" pitchFamily="18" charset="0"/>
                            </a:rPr>
                          </m:ctrlPr>
                        </m:sSupPr>
                        <m:e>
                          <m:r>
                            <a:rPr lang="en-US" sz="1800" b="0" i="1" smtClean="0">
                              <a:latin typeface="Cambria Math" panose="02040503050406030204" pitchFamily="18" charset="0"/>
                            </a:rPr>
                            <m:t>𝑎</m:t>
                          </m:r>
                        </m:e>
                        <m:sup>
                          <m:r>
                            <a:rPr lang="en-US" sz="1800" b="0" i="1" smtClean="0">
                              <a:latin typeface="Cambria Math" panose="02040503050406030204" pitchFamily="18" charset="0"/>
                            </a:rPr>
                            <m:t>3</m:t>
                          </m:r>
                        </m:sup>
                      </m:sSup>
                    </m:oMath>
                  </m:oMathPara>
                </a14:m>
                <a:endParaRPr lang="en-US" sz="1800" dirty="0" smtClean="0"/>
              </a:p>
            </p:txBody>
          </p:sp>
        </mc:Choice>
        <mc:Fallback xmlns="">
          <p:sp>
            <p:nvSpPr>
              <p:cNvPr id="15" name="TextBox 14"/>
              <p:cNvSpPr txBox="1">
                <a:spLocks noRot="1" noChangeAspect="1" noMove="1" noResize="1" noEditPoints="1" noAdjustHandles="1" noChangeArrowheads="1" noChangeShapeType="1" noTextEdit="1"/>
              </p:cNvSpPr>
              <p:nvPr/>
            </p:nvSpPr>
            <p:spPr>
              <a:xfrm>
                <a:off x="960168" y="4267184"/>
                <a:ext cx="2193229" cy="604974"/>
              </a:xfrm>
              <a:prstGeom prst="rect">
                <a:avLst/>
              </a:prstGeom>
              <a:blipFill>
                <a:blip r:embed="rId5"/>
                <a:stretch>
                  <a:fillRect/>
                </a:stretch>
              </a:blipFill>
            </p:spPr>
            <p:txBody>
              <a:bodyPr/>
              <a:lstStyle/>
              <a:p>
                <a:r>
                  <a:rPr lang="en-US">
                    <a:noFill/>
                  </a:rPr>
                  <a:t> </a:t>
                </a:r>
              </a:p>
            </p:txBody>
          </p:sp>
        </mc:Fallback>
      </mc:AlternateContent>
      <p:sp>
        <p:nvSpPr>
          <p:cNvPr id="16" name="TextBox 15"/>
          <p:cNvSpPr txBox="1"/>
          <p:nvPr/>
        </p:nvSpPr>
        <p:spPr>
          <a:xfrm>
            <a:off x="3200675" y="4303405"/>
            <a:ext cx="4003532" cy="369332"/>
          </a:xfrm>
          <a:prstGeom prst="rect">
            <a:avLst/>
          </a:prstGeom>
          <a:noFill/>
        </p:spPr>
        <p:txBody>
          <a:bodyPr wrap="none" rtlCol="0">
            <a:spAutoFit/>
          </a:bodyPr>
          <a:lstStyle/>
          <a:p>
            <a:pPr algn="l"/>
            <a:r>
              <a:rPr lang="en-US" sz="1800" dirty="0" smtClean="0"/>
              <a:t>Kepler’s 3</a:t>
            </a:r>
            <a:r>
              <a:rPr lang="en-US" sz="1800" baseline="30000" dirty="0" smtClean="0"/>
              <a:t>rd</a:t>
            </a:r>
            <a:r>
              <a:rPr lang="en-US" sz="1800" dirty="0" smtClean="0"/>
              <a:t> Law (period-distance law)</a:t>
            </a:r>
          </a:p>
        </p:txBody>
      </p:sp>
      <mc:AlternateContent xmlns:mc="http://schemas.openxmlformats.org/markup-compatibility/2006" xmlns:a14="http://schemas.microsoft.com/office/drawing/2010/main">
        <mc:Choice Requires="a14">
          <p:sp>
            <p:nvSpPr>
              <p:cNvPr id="17" name="TextBox 16"/>
              <p:cNvSpPr txBox="1"/>
              <p:nvPr/>
            </p:nvSpPr>
            <p:spPr>
              <a:xfrm>
                <a:off x="5051612" y="4944867"/>
                <a:ext cx="1224438" cy="518540"/>
              </a:xfrm>
              <a:prstGeom prst="rect">
                <a:avLst/>
              </a:prstGeom>
              <a:solidFill>
                <a:schemeClr val="tx2">
                  <a:lumMod val="40000"/>
                  <a:lumOff val="60000"/>
                </a:schemeClr>
              </a:solidFill>
            </p:spPr>
            <p:txBody>
              <a:bodyPr wrap="none" lIns="0" tIns="0" rIns="0" bIns="0" rtlCol="0">
                <a:spAutoFit/>
              </a:bodyPr>
              <a:lstStyle/>
              <a:p>
                <a:pPr algn="l"/>
                <a14:m>
                  <m:oMathPara xmlns:m="http://schemas.openxmlformats.org/officeDocument/2006/math">
                    <m:oMathParaPr>
                      <m:jc m:val="centerGroup"/>
                    </m:oMathParaPr>
                    <m:oMath xmlns:m="http://schemas.openxmlformats.org/officeDocument/2006/math">
                      <m:r>
                        <a:rPr lang="en-US" sz="1800" b="0" i="1" smtClean="0">
                          <a:latin typeface="Cambria Math" panose="02040503050406030204" pitchFamily="18" charset="0"/>
                        </a:rPr>
                        <m:t>𝐸</m:t>
                      </m:r>
                      <m:r>
                        <a:rPr lang="en-US" sz="1800" b="0" i="1" smtClean="0">
                          <a:latin typeface="Cambria Math" panose="02040503050406030204" pitchFamily="18" charset="0"/>
                        </a:rPr>
                        <m:t>=−</m:t>
                      </m:r>
                      <m:r>
                        <a:rPr lang="en-US" sz="1800" b="0" i="1" smtClean="0">
                          <a:latin typeface="Cambria Math" panose="02040503050406030204" pitchFamily="18" charset="0"/>
                          <a:ea typeface="Cambria Math" panose="02040503050406030204" pitchFamily="18" charset="0"/>
                        </a:rPr>
                        <m:t>𝐺</m:t>
                      </m:r>
                      <m:f>
                        <m:fPr>
                          <m:ctrlPr>
                            <a:rPr lang="en-US" sz="1800" b="0" i="1" smtClean="0">
                              <a:latin typeface="Cambria Math" panose="02040503050406030204" pitchFamily="18" charset="0"/>
                              <a:ea typeface="Cambria Math" panose="02040503050406030204" pitchFamily="18" charset="0"/>
                            </a:rPr>
                          </m:ctrlPr>
                        </m:fPr>
                        <m:num>
                          <m:r>
                            <a:rPr lang="en-US" sz="1800" b="0" i="1" smtClean="0">
                              <a:latin typeface="Cambria Math" panose="02040503050406030204" pitchFamily="18" charset="0"/>
                              <a:ea typeface="Cambria Math" panose="02040503050406030204" pitchFamily="18" charset="0"/>
                            </a:rPr>
                            <m:t>𝑀</m:t>
                          </m:r>
                          <m:r>
                            <a:rPr lang="en-US" sz="1800" b="0" i="1" smtClean="0">
                              <a:latin typeface="Cambria Math" panose="02040503050406030204" pitchFamily="18" charset="0"/>
                              <a:ea typeface="Cambria Math" panose="02040503050406030204" pitchFamily="18" charset="0"/>
                            </a:rPr>
                            <m:t>𝜇</m:t>
                          </m:r>
                        </m:num>
                        <m:den>
                          <m:r>
                            <a:rPr lang="en-US" sz="1800" b="0" i="1" smtClean="0">
                              <a:latin typeface="Cambria Math" panose="02040503050406030204" pitchFamily="18" charset="0"/>
                              <a:ea typeface="Cambria Math" panose="02040503050406030204" pitchFamily="18" charset="0"/>
                            </a:rPr>
                            <m:t>2</m:t>
                          </m:r>
                          <m:r>
                            <a:rPr lang="en-US" sz="1800" b="0" i="1" smtClean="0">
                              <a:latin typeface="Cambria Math" panose="02040503050406030204" pitchFamily="18" charset="0"/>
                              <a:ea typeface="Cambria Math" panose="02040503050406030204" pitchFamily="18" charset="0"/>
                            </a:rPr>
                            <m:t>𝑎</m:t>
                          </m:r>
                        </m:den>
                      </m:f>
                    </m:oMath>
                  </m:oMathPara>
                </a14:m>
                <a:endParaRPr lang="en-US" sz="1800" dirty="0" smtClean="0"/>
              </a:p>
            </p:txBody>
          </p:sp>
        </mc:Choice>
        <mc:Fallback xmlns="">
          <p:sp>
            <p:nvSpPr>
              <p:cNvPr id="17" name="TextBox 16"/>
              <p:cNvSpPr txBox="1">
                <a:spLocks noRot="1" noChangeAspect="1" noMove="1" noResize="1" noEditPoints="1" noAdjustHandles="1" noChangeArrowheads="1" noChangeShapeType="1" noTextEdit="1"/>
              </p:cNvSpPr>
              <p:nvPr/>
            </p:nvSpPr>
            <p:spPr>
              <a:xfrm>
                <a:off x="5051612" y="4944867"/>
                <a:ext cx="1224438" cy="518540"/>
              </a:xfrm>
              <a:prstGeom prst="rect">
                <a:avLst/>
              </a:prstGeom>
              <a:blipFill>
                <a:blip r:embed="rId6"/>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8" name="TextBox 17"/>
              <p:cNvSpPr txBox="1"/>
              <p:nvPr/>
            </p:nvSpPr>
            <p:spPr>
              <a:xfrm>
                <a:off x="6201625" y="5524450"/>
                <a:ext cx="2780120" cy="622350"/>
              </a:xfrm>
              <a:prstGeom prst="rect">
                <a:avLst/>
              </a:prstGeom>
              <a:solidFill>
                <a:schemeClr val="tx2">
                  <a:lumMod val="40000"/>
                  <a:lumOff val="60000"/>
                </a:schemeClr>
              </a:solidFill>
            </p:spPr>
            <p:txBody>
              <a:bodyPr wrap="none" lIns="0" tIns="0" rIns="0" bIns="0" rtlCol="0">
                <a:spAutoFit/>
              </a:bodyPr>
              <a:lstStyle/>
              <a:p>
                <a:pPr algn="l"/>
                <a14:m>
                  <m:oMathPara xmlns:m="http://schemas.openxmlformats.org/officeDocument/2006/math">
                    <m:oMathParaPr>
                      <m:jc m:val="centerGroup"/>
                    </m:oMathParaPr>
                    <m:oMath xmlns:m="http://schemas.openxmlformats.org/officeDocument/2006/math">
                      <m:sSup>
                        <m:sSupPr>
                          <m:ctrlPr>
                            <a:rPr lang="en-US" sz="1800" b="0" i="1" smtClean="0">
                              <a:latin typeface="Cambria Math" panose="02040503050406030204" pitchFamily="18" charset="0"/>
                              <a:ea typeface="Cambria Math" panose="02040503050406030204" pitchFamily="18" charset="0"/>
                            </a:rPr>
                          </m:ctrlPr>
                        </m:sSupPr>
                        <m:e>
                          <m:r>
                            <a:rPr lang="en-US" sz="1800" b="0" i="1" smtClean="0">
                              <a:latin typeface="Cambria Math" panose="02040503050406030204" pitchFamily="18" charset="0"/>
                              <a:ea typeface="Cambria Math" panose="02040503050406030204" pitchFamily="18" charset="0"/>
                            </a:rPr>
                            <m:t>𝑣</m:t>
                          </m:r>
                        </m:e>
                        <m:sup>
                          <m:r>
                            <a:rPr lang="en-US" sz="1800" b="0" i="1" smtClean="0">
                              <a:latin typeface="Cambria Math" panose="02040503050406030204" pitchFamily="18" charset="0"/>
                              <a:ea typeface="Cambria Math" panose="02040503050406030204" pitchFamily="18" charset="0"/>
                            </a:rPr>
                            <m:t>2</m:t>
                          </m:r>
                        </m:sup>
                      </m:sSup>
                      <m:r>
                        <a:rPr lang="en-US" sz="1800" b="0" i="1" smtClean="0">
                          <a:latin typeface="Cambria Math" panose="02040503050406030204" pitchFamily="18" charset="0"/>
                          <a:ea typeface="Cambria Math" panose="02040503050406030204" pitchFamily="18" charset="0"/>
                        </a:rPr>
                        <m:t>=</m:t>
                      </m:r>
                      <m:r>
                        <a:rPr lang="en-US" sz="1800" b="0" i="1" smtClean="0">
                          <a:latin typeface="Cambria Math" panose="02040503050406030204" pitchFamily="18" charset="0"/>
                          <a:ea typeface="Cambria Math" panose="02040503050406030204" pitchFamily="18" charset="0"/>
                        </a:rPr>
                        <m:t>𝐺</m:t>
                      </m:r>
                      <m:r>
                        <a:rPr lang="en-US" sz="1800" b="0" i="1" smtClean="0">
                          <a:latin typeface="Cambria Math" panose="02040503050406030204" pitchFamily="18" charset="0"/>
                          <a:ea typeface="Cambria Math" panose="02040503050406030204" pitchFamily="18" charset="0"/>
                        </a:rPr>
                        <m:t>(</m:t>
                      </m:r>
                      <m:sSub>
                        <m:sSubPr>
                          <m:ctrlPr>
                            <a:rPr lang="en-US" sz="1800" b="0" i="1" smtClean="0">
                              <a:latin typeface="Cambria Math" panose="02040503050406030204" pitchFamily="18" charset="0"/>
                              <a:ea typeface="Cambria Math" panose="02040503050406030204" pitchFamily="18" charset="0"/>
                            </a:rPr>
                          </m:ctrlPr>
                        </m:sSubPr>
                        <m:e>
                          <m:r>
                            <a:rPr lang="en-US" sz="1800" b="0" i="1" smtClean="0">
                              <a:latin typeface="Cambria Math" panose="02040503050406030204" pitchFamily="18" charset="0"/>
                              <a:ea typeface="Cambria Math" panose="02040503050406030204" pitchFamily="18" charset="0"/>
                            </a:rPr>
                            <m:t>𝑚</m:t>
                          </m:r>
                        </m:e>
                        <m:sub>
                          <m:r>
                            <a:rPr lang="en-US" sz="1800" b="0" i="1" smtClean="0">
                              <a:latin typeface="Cambria Math" panose="02040503050406030204" pitchFamily="18" charset="0"/>
                              <a:ea typeface="Cambria Math" panose="02040503050406030204" pitchFamily="18" charset="0"/>
                            </a:rPr>
                            <m:t>1</m:t>
                          </m:r>
                        </m:sub>
                      </m:sSub>
                      <m:r>
                        <a:rPr lang="en-US" sz="1800" b="0" i="1" smtClean="0">
                          <a:latin typeface="Cambria Math" panose="02040503050406030204" pitchFamily="18" charset="0"/>
                          <a:ea typeface="Cambria Math" panose="02040503050406030204" pitchFamily="18" charset="0"/>
                        </a:rPr>
                        <m:t>+</m:t>
                      </m:r>
                      <m:sSub>
                        <m:sSubPr>
                          <m:ctrlPr>
                            <a:rPr lang="en-US" sz="1800" b="0" i="1" smtClean="0">
                              <a:latin typeface="Cambria Math" panose="02040503050406030204" pitchFamily="18" charset="0"/>
                              <a:ea typeface="Cambria Math" panose="02040503050406030204" pitchFamily="18" charset="0"/>
                            </a:rPr>
                          </m:ctrlPr>
                        </m:sSubPr>
                        <m:e>
                          <m:r>
                            <a:rPr lang="en-US" sz="1800" b="0" i="1" smtClean="0">
                              <a:latin typeface="Cambria Math" panose="02040503050406030204" pitchFamily="18" charset="0"/>
                              <a:ea typeface="Cambria Math" panose="02040503050406030204" pitchFamily="18" charset="0"/>
                            </a:rPr>
                            <m:t>𝑚</m:t>
                          </m:r>
                        </m:e>
                        <m:sub>
                          <m:r>
                            <a:rPr lang="en-US" sz="1800" b="0" i="1" smtClean="0">
                              <a:latin typeface="Cambria Math" panose="02040503050406030204" pitchFamily="18" charset="0"/>
                              <a:ea typeface="Cambria Math" panose="02040503050406030204" pitchFamily="18" charset="0"/>
                            </a:rPr>
                            <m:t>2</m:t>
                          </m:r>
                        </m:sub>
                      </m:sSub>
                      <m:r>
                        <a:rPr lang="en-US" sz="1800" b="0" i="1" smtClean="0">
                          <a:latin typeface="Cambria Math" panose="02040503050406030204" pitchFamily="18" charset="0"/>
                          <a:ea typeface="Cambria Math" panose="02040503050406030204" pitchFamily="18" charset="0"/>
                        </a:rPr>
                        <m:t>)</m:t>
                      </m:r>
                      <m:d>
                        <m:dPr>
                          <m:ctrlPr>
                            <a:rPr lang="en-US" sz="1800" b="0" i="1" smtClean="0">
                              <a:latin typeface="Cambria Math" panose="02040503050406030204" pitchFamily="18" charset="0"/>
                              <a:ea typeface="Cambria Math" panose="02040503050406030204" pitchFamily="18" charset="0"/>
                            </a:rPr>
                          </m:ctrlPr>
                        </m:dPr>
                        <m:e>
                          <m:f>
                            <m:fPr>
                              <m:ctrlPr>
                                <a:rPr lang="en-US" sz="1800" b="0" i="1" smtClean="0">
                                  <a:latin typeface="Cambria Math" panose="02040503050406030204" pitchFamily="18" charset="0"/>
                                  <a:ea typeface="Cambria Math" panose="02040503050406030204" pitchFamily="18" charset="0"/>
                                </a:rPr>
                              </m:ctrlPr>
                            </m:fPr>
                            <m:num>
                              <m:r>
                                <a:rPr lang="en-US" sz="1800" b="0" i="1" smtClean="0">
                                  <a:latin typeface="Cambria Math" panose="02040503050406030204" pitchFamily="18" charset="0"/>
                                  <a:ea typeface="Cambria Math" panose="02040503050406030204" pitchFamily="18" charset="0"/>
                                </a:rPr>
                                <m:t>2</m:t>
                              </m:r>
                            </m:num>
                            <m:den>
                              <m:r>
                                <a:rPr lang="en-US" sz="1800" b="0" i="1" smtClean="0">
                                  <a:latin typeface="Cambria Math" panose="02040503050406030204" pitchFamily="18" charset="0"/>
                                  <a:ea typeface="Cambria Math" panose="02040503050406030204" pitchFamily="18" charset="0"/>
                                </a:rPr>
                                <m:t>𝑟</m:t>
                              </m:r>
                            </m:den>
                          </m:f>
                          <m:r>
                            <a:rPr lang="en-US" sz="1800" b="0" i="1" smtClean="0">
                              <a:latin typeface="Cambria Math" panose="02040503050406030204" pitchFamily="18" charset="0"/>
                              <a:ea typeface="Cambria Math" panose="02040503050406030204" pitchFamily="18" charset="0"/>
                            </a:rPr>
                            <m:t>−</m:t>
                          </m:r>
                          <m:f>
                            <m:fPr>
                              <m:ctrlPr>
                                <a:rPr lang="en-US" sz="1800" b="0" i="1" smtClean="0">
                                  <a:latin typeface="Cambria Math" panose="02040503050406030204" pitchFamily="18" charset="0"/>
                                  <a:ea typeface="Cambria Math" panose="02040503050406030204" pitchFamily="18" charset="0"/>
                                </a:rPr>
                              </m:ctrlPr>
                            </m:fPr>
                            <m:num>
                              <m:r>
                                <a:rPr lang="en-US" sz="1800" b="0" i="1" smtClean="0">
                                  <a:latin typeface="Cambria Math" panose="02040503050406030204" pitchFamily="18" charset="0"/>
                                  <a:ea typeface="Cambria Math" panose="02040503050406030204" pitchFamily="18" charset="0"/>
                                </a:rPr>
                                <m:t>1</m:t>
                              </m:r>
                            </m:num>
                            <m:den>
                              <m:r>
                                <a:rPr lang="en-US" sz="1800" b="0" i="1" smtClean="0">
                                  <a:latin typeface="Cambria Math" panose="02040503050406030204" pitchFamily="18" charset="0"/>
                                  <a:ea typeface="Cambria Math" panose="02040503050406030204" pitchFamily="18" charset="0"/>
                                </a:rPr>
                                <m:t>𝑎</m:t>
                              </m:r>
                            </m:den>
                          </m:f>
                        </m:e>
                      </m:d>
                    </m:oMath>
                  </m:oMathPara>
                </a14:m>
                <a:endParaRPr lang="en-US" sz="1800" dirty="0" smtClean="0"/>
              </a:p>
            </p:txBody>
          </p:sp>
        </mc:Choice>
        <mc:Fallback xmlns="">
          <p:sp>
            <p:nvSpPr>
              <p:cNvPr id="18" name="TextBox 17"/>
              <p:cNvSpPr txBox="1">
                <a:spLocks noRot="1" noChangeAspect="1" noMove="1" noResize="1" noEditPoints="1" noAdjustHandles="1" noChangeArrowheads="1" noChangeShapeType="1" noTextEdit="1"/>
              </p:cNvSpPr>
              <p:nvPr/>
            </p:nvSpPr>
            <p:spPr>
              <a:xfrm>
                <a:off x="6201625" y="5524450"/>
                <a:ext cx="2780120" cy="622350"/>
              </a:xfrm>
              <a:prstGeom prst="rect">
                <a:avLst/>
              </a:prstGeom>
              <a:blipFill>
                <a:blip r:embed="rId7"/>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1568347390"/>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of Kepler’s Laws</a:t>
            </a:r>
            <a:endParaRPr lang="en-US" dirty="0"/>
          </a:p>
        </p:txBody>
      </p:sp>
      <p:sp>
        <p:nvSpPr>
          <p:cNvPr id="3" name="Text Placeholder 2"/>
          <p:cNvSpPr>
            <a:spLocks noGrp="1"/>
          </p:cNvSpPr>
          <p:nvPr>
            <p:ph type="body" sz="half" idx="1"/>
          </p:nvPr>
        </p:nvSpPr>
        <p:spPr/>
        <p:txBody>
          <a:bodyPr/>
          <a:lstStyle/>
          <a:p>
            <a:endParaRPr lang="en-US"/>
          </a:p>
        </p:txBody>
      </p:sp>
      <mc:AlternateContent xmlns:mc="http://schemas.openxmlformats.org/markup-compatibility/2006" xmlns:a14="http://schemas.microsoft.com/office/drawing/2010/main">
        <mc:Choice Requires="a14">
          <p:graphicFrame>
            <p:nvGraphicFramePr>
              <p:cNvPr id="7" name="Content Placeholder 6"/>
              <p:cNvGraphicFramePr>
                <a:graphicFrameLocks noGrp="1"/>
              </p:cNvGraphicFramePr>
              <p:nvPr>
                <p:ph sz="quarter" idx="2"/>
                <p:extLst>
                  <p:ext uri="{D42A27DB-BD31-4B8C-83A1-F6EECF244321}">
                    <p14:modId xmlns:p14="http://schemas.microsoft.com/office/powerpoint/2010/main" val="1486186744"/>
                  </p:ext>
                </p:extLst>
              </p:nvPr>
            </p:nvGraphicFramePr>
            <p:xfrm>
              <a:off x="207387" y="1408710"/>
              <a:ext cx="8795210" cy="4581554"/>
            </p:xfrm>
            <a:graphic>
              <a:graphicData uri="http://schemas.openxmlformats.org/drawingml/2006/table">
                <a:tbl>
                  <a:tblPr/>
                  <a:tblGrid>
                    <a:gridCol w="1574279">
                      <a:extLst>
                        <a:ext uri="{9D8B030D-6E8A-4147-A177-3AD203B41FA5}">
                          <a16:colId xmlns:a16="http://schemas.microsoft.com/office/drawing/2014/main" val="3761434956"/>
                        </a:ext>
                      </a:extLst>
                    </a:gridCol>
                    <a:gridCol w="7220931">
                      <a:extLst>
                        <a:ext uri="{9D8B030D-6E8A-4147-A177-3AD203B41FA5}">
                          <a16:colId xmlns:a16="http://schemas.microsoft.com/office/drawing/2014/main" val="3277746403"/>
                        </a:ext>
                      </a:extLst>
                    </a:gridCol>
                  </a:tblGrid>
                  <a:tr h="325557">
                    <a:tc gridSpan="2">
                      <a:txBody>
                        <a:bodyPr/>
                        <a:lstStyle/>
                        <a:p>
                          <a:r>
                            <a:rPr lang="en-US" sz="1800" b="1" dirty="0">
                              <a:solidFill>
                                <a:srgbClr val="000000"/>
                              </a:solidFill>
                              <a:latin typeface="Arial,Helvetica"/>
                            </a:rPr>
                            <a:t>Kepler's Three Laws (</a:t>
                          </a:r>
                          <a:r>
                            <a:rPr lang="en-US" sz="1800" b="1" i="1" dirty="0">
                              <a:solidFill>
                                <a:srgbClr val="000000"/>
                              </a:solidFill>
                              <a:latin typeface="Arial,Helvetica"/>
                            </a:rPr>
                            <a:t>quantitative version</a:t>
                          </a:r>
                          <a:r>
                            <a:rPr lang="en-US" sz="1800" b="1" dirty="0">
                              <a:solidFill>
                                <a:srgbClr val="000000"/>
                              </a:solidFill>
                              <a:latin typeface="Arial,Helvetica"/>
                            </a:rPr>
                            <a:t>)</a:t>
                          </a:r>
                          <a:endParaRPr lang="en-US" sz="1800" dirty="0">
                            <a:solidFill>
                              <a:srgbClr val="000000"/>
                            </a:solidFill>
                          </a:endParaRPr>
                        </a:p>
                      </a:txBody>
                      <a:tcPr marL="10725" marR="10725" marT="10725" marB="10725" anchor="ctr">
                        <a:lnL>
                          <a:noFill/>
                        </a:lnL>
                        <a:lnR>
                          <a:noFill/>
                        </a:lnR>
                        <a:lnT>
                          <a:noFill/>
                        </a:lnT>
                        <a:lnB>
                          <a:noFill/>
                        </a:lnB>
                        <a:solidFill>
                          <a:srgbClr val="FFCC99"/>
                        </a:solidFill>
                      </a:tcPr>
                    </a:tc>
                    <a:tc hMerge="1">
                      <a:txBody>
                        <a:bodyPr/>
                        <a:lstStyle/>
                        <a:p>
                          <a:endParaRPr lang="en-US"/>
                        </a:p>
                      </a:txBody>
                      <a:tcPr/>
                    </a:tc>
                    <a:extLst>
                      <a:ext uri="{0D108BD9-81ED-4DB2-BD59-A6C34878D82A}">
                        <a16:rowId xmlns:a16="http://schemas.microsoft.com/office/drawing/2014/main" val="2684591708"/>
                      </a:ext>
                    </a:extLst>
                  </a:tr>
                  <a:tr h="1414286">
                    <a:tc>
                      <a:txBody>
                        <a:bodyPr/>
                        <a:lstStyle/>
                        <a:p>
                          <a:r>
                            <a:rPr lang="en-US" sz="1800" b="1" dirty="0">
                              <a:solidFill>
                                <a:srgbClr val="000000"/>
                              </a:solidFill>
                              <a:latin typeface="Arial,Helvetica"/>
                            </a:rPr>
                            <a:t>First Law:</a:t>
                          </a:r>
                          <a:endParaRPr lang="en-US" sz="1800" b="1" dirty="0">
                            <a:solidFill>
                              <a:srgbClr val="000000"/>
                            </a:solidFill>
                          </a:endParaRPr>
                        </a:p>
                      </a:txBody>
                      <a:tcPr marL="10725" marR="10725" marT="10725" marB="10725" anchor="ctr">
                        <a:lnL>
                          <a:noFill/>
                        </a:lnL>
                        <a:lnR>
                          <a:noFill/>
                        </a:lnR>
                        <a:lnT>
                          <a:noFill/>
                        </a:lnT>
                        <a:lnB>
                          <a:noFill/>
                        </a:lnB>
                        <a:solidFill>
                          <a:schemeClr val="tx2">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smtClean="0">
                              <a:solidFill>
                                <a:srgbClr val="000000"/>
                              </a:solidFill>
                              <a:latin typeface="Arial,Helvetica"/>
                            </a:rPr>
                            <a:t>Planets travel in elliptical orbits with the Sun at one focus, and obey the equation </a:t>
                          </a:r>
                          <a14:m>
                            <m:oMath xmlns:m="http://schemas.openxmlformats.org/officeDocument/2006/math">
                              <m:r>
                                <a:rPr lang="en-US" sz="1800" b="0" i="1" smtClean="0">
                                  <a:solidFill>
                                    <a:srgbClr val="000000"/>
                                  </a:solidFill>
                                  <a:latin typeface="Cambria Math" panose="02040503050406030204" pitchFamily="18" charset="0"/>
                                </a:rPr>
                                <m:t>𝑟</m:t>
                              </m:r>
                              <m:r>
                                <a:rPr lang="en-US" sz="1800" b="0" i="1" smtClean="0">
                                  <a:solidFill>
                                    <a:srgbClr val="000000"/>
                                  </a:solidFill>
                                  <a:latin typeface="Cambria Math" panose="02040503050406030204" pitchFamily="18" charset="0"/>
                                </a:rPr>
                                <m:t>=</m:t>
                              </m:r>
                              <m:r>
                                <a:rPr lang="en-US" sz="1800" b="0" i="1" smtClean="0">
                                  <a:solidFill>
                                    <a:srgbClr val="000000"/>
                                  </a:solidFill>
                                  <a:latin typeface="Cambria Math" panose="02040503050406030204" pitchFamily="18" charset="0"/>
                                </a:rPr>
                                <m:t>𝑐</m:t>
                              </m:r>
                              <m:r>
                                <a:rPr lang="en-US" sz="1800" b="0" i="1" smtClean="0">
                                  <a:solidFill>
                                    <a:srgbClr val="000000"/>
                                  </a:solidFill>
                                  <a:latin typeface="Cambria Math" panose="02040503050406030204" pitchFamily="18" charset="0"/>
                                </a:rPr>
                                <m:t>/(1+</m:t>
                              </m:r>
                              <m:r>
                                <a:rPr lang="en-US" sz="1800" b="0" i="1" smtClean="0">
                                  <a:solidFill>
                                    <a:srgbClr val="000000"/>
                                  </a:solidFill>
                                  <a:latin typeface="Cambria Math" panose="02040503050406030204" pitchFamily="18" charset="0"/>
                                </a:rPr>
                                <m:t>𝑒</m:t>
                              </m:r>
                              <m:func>
                                <m:funcPr>
                                  <m:ctrlPr>
                                    <a:rPr lang="en-US" sz="1800" b="0" i="1" smtClean="0">
                                      <a:solidFill>
                                        <a:srgbClr val="000000"/>
                                      </a:solidFill>
                                      <a:latin typeface="Cambria Math" panose="02040503050406030204" pitchFamily="18" charset="0"/>
                                    </a:rPr>
                                  </m:ctrlPr>
                                </m:funcPr>
                                <m:fName>
                                  <m:r>
                                    <m:rPr>
                                      <m:sty m:val="p"/>
                                    </m:rPr>
                                    <a:rPr lang="en-US" sz="1800" b="0" i="0" smtClean="0">
                                      <a:solidFill>
                                        <a:srgbClr val="000000"/>
                                      </a:solidFill>
                                      <a:latin typeface="Cambria Math" panose="02040503050406030204" pitchFamily="18" charset="0"/>
                                    </a:rPr>
                                    <m:t>cos</m:t>
                                  </m:r>
                                </m:fName>
                                <m:e>
                                  <m:r>
                                    <a:rPr lang="en-US" sz="1800" b="0" i="1" smtClean="0">
                                      <a:solidFill>
                                        <a:srgbClr val="000000"/>
                                      </a:solidFill>
                                      <a:latin typeface="Cambria Math" panose="02040503050406030204" pitchFamily="18" charset="0"/>
                                      <a:ea typeface="Cambria Math" panose="02040503050406030204" pitchFamily="18" charset="0"/>
                                    </a:rPr>
                                    <m:t>𝜃</m:t>
                                  </m:r>
                                </m:e>
                              </m:func>
                              <m:r>
                                <a:rPr lang="en-US" sz="1800" b="0" i="1" smtClean="0">
                                  <a:solidFill>
                                    <a:srgbClr val="000000"/>
                                  </a:solidFill>
                                  <a:latin typeface="Cambria Math" panose="02040503050406030204" pitchFamily="18" charset="0"/>
                                </a:rPr>
                                <m:t>)</m:t>
                              </m:r>
                            </m:oMath>
                          </a14:m>
                          <a:r>
                            <a:rPr lang="en-US" sz="1800" dirty="0">
                              <a:solidFill>
                                <a:srgbClr val="000000"/>
                              </a:solidFill>
                              <a:latin typeface="Arial,Helvetica"/>
                            </a:rPr>
                            <a:t>, where </a:t>
                          </a:r>
                          <a14:m>
                            <m:oMath xmlns:m="http://schemas.openxmlformats.org/officeDocument/2006/math">
                              <m:r>
                                <a:rPr lang="en-US" sz="1800" b="0" i="1" smtClean="0">
                                  <a:solidFill>
                                    <a:srgbClr val="000000"/>
                                  </a:solidFill>
                                  <a:latin typeface="Cambria Math" panose="02040503050406030204" pitchFamily="18" charset="0"/>
                                </a:rPr>
                                <m:t>𝑐</m:t>
                              </m:r>
                              <m:r>
                                <a:rPr lang="en-US" sz="1800" b="0" i="1" smtClean="0">
                                  <a:solidFill>
                                    <a:srgbClr val="000000"/>
                                  </a:solidFill>
                                  <a:latin typeface="Cambria Math" panose="02040503050406030204" pitchFamily="18" charset="0"/>
                                </a:rPr>
                                <m:t>=</m:t>
                              </m:r>
                              <m:r>
                                <a:rPr lang="en-US" sz="1800" b="0" i="1" smtClean="0">
                                  <a:solidFill>
                                    <a:srgbClr val="000000"/>
                                  </a:solidFill>
                                  <a:latin typeface="Cambria Math" panose="02040503050406030204" pitchFamily="18" charset="0"/>
                                </a:rPr>
                                <m:t>𝑎</m:t>
                              </m:r>
                              <m:r>
                                <a:rPr lang="en-US" sz="1800" b="0" i="1" smtClean="0">
                                  <a:solidFill>
                                    <a:srgbClr val="000000"/>
                                  </a:solidFill>
                                  <a:latin typeface="Cambria Math" panose="02040503050406030204" pitchFamily="18" charset="0"/>
                                </a:rPr>
                                <m:t>(1−</m:t>
                              </m:r>
                              <m:sSup>
                                <m:sSupPr>
                                  <m:ctrlPr>
                                    <a:rPr lang="en-US" sz="1800" b="0" i="1" smtClean="0">
                                      <a:solidFill>
                                        <a:srgbClr val="000000"/>
                                      </a:solidFill>
                                      <a:latin typeface="Cambria Math" panose="02040503050406030204" pitchFamily="18" charset="0"/>
                                    </a:rPr>
                                  </m:ctrlPr>
                                </m:sSupPr>
                                <m:e>
                                  <m:r>
                                    <a:rPr lang="en-US" sz="1800" b="0" i="1" smtClean="0">
                                      <a:solidFill>
                                        <a:srgbClr val="000000"/>
                                      </a:solidFill>
                                      <a:latin typeface="Cambria Math" panose="02040503050406030204" pitchFamily="18" charset="0"/>
                                    </a:rPr>
                                    <m:t>𝑒</m:t>
                                  </m:r>
                                </m:e>
                                <m:sup>
                                  <m:r>
                                    <a:rPr lang="en-US" sz="1800" b="0" i="1" smtClean="0">
                                      <a:solidFill>
                                        <a:srgbClr val="000000"/>
                                      </a:solidFill>
                                      <a:latin typeface="Cambria Math" panose="02040503050406030204" pitchFamily="18" charset="0"/>
                                    </a:rPr>
                                    <m:t>2</m:t>
                                  </m:r>
                                </m:sup>
                              </m:sSup>
                              <m:r>
                                <a:rPr lang="en-US" sz="1800" b="0" i="1" smtClean="0">
                                  <a:solidFill>
                                    <a:srgbClr val="000000"/>
                                  </a:solidFill>
                                  <a:latin typeface="Cambria Math" panose="02040503050406030204" pitchFamily="18" charset="0"/>
                                </a:rPr>
                                <m:t>)</m:t>
                              </m:r>
                            </m:oMath>
                          </a14:m>
                          <a:r>
                            <a:rPr lang="en-US" sz="1800" dirty="0">
                              <a:solidFill>
                                <a:srgbClr val="000000"/>
                              </a:solidFill>
                            </a:rPr>
                            <a:t> </a:t>
                          </a:r>
                          <a:r>
                            <a:rPr lang="en-US" sz="1800" dirty="0">
                              <a:solidFill>
                                <a:srgbClr val="000000"/>
                              </a:solidFill>
                              <a:latin typeface="Arial, Helvetica, sans-serif"/>
                            </a:rPr>
                            <a:t>for</a:t>
                          </a:r>
                          <a:r>
                            <a:rPr lang="en-US" sz="1800" dirty="0">
                              <a:solidFill>
                                <a:srgbClr val="000000"/>
                              </a:solidFill>
                            </a:rPr>
                            <a:t> </a:t>
                          </a:r>
                          <a:r>
                            <a:rPr lang="en-US" sz="1800" dirty="0">
                              <a:solidFill>
                                <a:srgbClr val="000000"/>
                              </a:solidFill>
                              <a:latin typeface="Times New Roman" panose="02020603050405020304" pitchFamily="18" charset="0"/>
                              <a:cs typeface="Times New Roman" panose="02020603050405020304" pitchFamily="18" charset="0"/>
                            </a:rPr>
                            <a:t>0</a:t>
                          </a:r>
                          <a:r>
                            <a:rPr lang="en-US" sz="1800" i="1" dirty="0">
                              <a:solidFill>
                                <a:srgbClr val="000000"/>
                              </a:solidFill>
                              <a:latin typeface="Times New Roman" panose="02020603050405020304" pitchFamily="18" charset="0"/>
                              <a:cs typeface="Times New Roman" panose="02020603050405020304" pitchFamily="18" charset="0"/>
                            </a:rPr>
                            <a:t> &lt; e</a:t>
                          </a:r>
                          <a:r>
                            <a:rPr lang="en-US" sz="1800" dirty="0">
                              <a:solidFill>
                                <a:srgbClr val="000000"/>
                              </a:solidFill>
                              <a:latin typeface="Times New Roman" panose="02020603050405020304" pitchFamily="18" charset="0"/>
                              <a:cs typeface="Times New Roman" panose="02020603050405020304" pitchFamily="18" charset="0"/>
                            </a:rPr>
                            <a:t> &lt; 1</a:t>
                          </a:r>
                          <a:r>
                            <a:rPr lang="en-US" sz="1800" dirty="0">
                              <a:solidFill>
                                <a:srgbClr val="000000"/>
                              </a:solidFill>
                              <a:latin typeface="Arial, Helvetica, sans-serif"/>
                            </a:rPr>
                            <a:t>. (Comets and other bodies can have hyperbolic orbits, where </a:t>
                          </a:r>
                          <a14:m>
                            <m:oMath xmlns:m="http://schemas.openxmlformats.org/officeDocument/2006/math">
                              <m:r>
                                <a:rPr lang="en-US" sz="1800" b="0" i="1" smtClean="0">
                                  <a:solidFill>
                                    <a:srgbClr val="000000"/>
                                  </a:solidFill>
                                  <a:latin typeface="Cambria Math" panose="02040503050406030204" pitchFamily="18" charset="0"/>
                                </a:rPr>
                                <m:t>𝑐</m:t>
                              </m:r>
                              <m:r>
                                <a:rPr lang="en-US" sz="1800" b="0" i="1" smtClean="0">
                                  <a:solidFill>
                                    <a:srgbClr val="000000"/>
                                  </a:solidFill>
                                  <a:latin typeface="Cambria Math" panose="02040503050406030204" pitchFamily="18" charset="0"/>
                                </a:rPr>
                                <m:t>=</m:t>
                              </m:r>
                              <m:r>
                                <a:rPr lang="en-US" sz="1800" b="0" i="1" smtClean="0">
                                  <a:solidFill>
                                    <a:srgbClr val="000000"/>
                                  </a:solidFill>
                                  <a:latin typeface="Cambria Math" panose="02040503050406030204" pitchFamily="18" charset="0"/>
                                </a:rPr>
                                <m:t>𝑎</m:t>
                              </m:r>
                              <m:r>
                                <a:rPr lang="en-US" sz="1800" b="0" i="1" smtClean="0">
                                  <a:solidFill>
                                    <a:srgbClr val="000000"/>
                                  </a:solidFill>
                                  <a:latin typeface="Cambria Math" panose="02040503050406030204" pitchFamily="18" charset="0"/>
                                </a:rPr>
                                <m:t>(</m:t>
                              </m:r>
                              <m:sSup>
                                <m:sSupPr>
                                  <m:ctrlPr>
                                    <a:rPr lang="en-US" sz="1800" b="0" i="1" smtClean="0">
                                      <a:solidFill>
                                        <a:srgbClr val="000000"/>
                                      </a:solidFill>
                                      <a:latin typeface="Cambria Math" panose="02040503050406030204" pitchFamily="18" charset="0"/>
                                    </a:rPr>
                                  </m:ctrlPr>
                                </m:sSupPr>
                                <m:e>
                                  <m:r>
                                    <a:rPr lang="en-US" sz="1800" b="0" i="1" smtClean="0">
                                      <a:solidFill>
                                        <a:srgbClr val="000000"/>
                                      </a:solidFill>
                                      <a:latin typeface="Cambria Math" panose="02040503050406030204" pitchFamily="18" charset="0"/>
                                    </a:rPr>
                                    <m:t>𝑒</m:t>
                                  </m:r>
                                </m:e>
                                <m:sup>
                                  <m:r>
                                    <a:rPr lang="en-US" sz="1800" b="0" i="1" smtClean="0">
                                      <a:solidFill>
                                        <a:srgbClr val="000000"/>
                                      </a:solidFill>
                                      <a:latin typeface="Cambria Math" panose="02040503050406030204" pitchFamily="18" charset="0"/>
                                    </a:rPr>
                                    <m:t>2</m:t>
                                  </m:r>
                                </m:sup>
                              </m:sSup>
                              <m:r>
                                <a:rPr lang="en-US" sz="1800" b="0" i="1" smtClean="0">
                                  <a:solidFill>
                                    <a:srgbClr val="000000"/>
                                  </a:solidFill>
                                  <a:latin typeface="Cambria Math" panose="02040503050406030204" pitchFamily="18" charset="0"/>
                                </a:rPr>
                                <m:t>−1)</m:t>
                              </m:r>
                            </m:oMath>
                          </a14:m>
                          <a:r>
                            <a:rPr lang="en-US" sz="1800" dirty="0">
                              <a:solidFill>
                                <a:srgbClr val="000000"/>
                              </a:solidFill>
                              <a:latin typeface="Arial,Helvetica"/>
                            </a:rPr>
                            <a:t>, for </a:t>
                          </a:r>
                          <a:r>
                            <a:rPr lang="en-US" sz="1800" i="1" dirty="0">
                              <a:solidFill>
                                <a:srgbClr val="000000"/>
                              </a:solidFill>
                              <a:latin typeface="Times New Roman" panose="02020603050405020304" pitchFamily="18" charset="0"/>
                              <a:cs typeface="Times New Roman" panose="02020603050405020304" pitchFamily="18" charset="0"/>
                            </a:rPr>
                            <a:t>e</a:t>
                          </a:r>
                          <a:r>
                            <a:rPr lang="en-US" sz="1800" dirty="0">
                              <a:solidFill>
                                <a:srgbClr val="000000"/>
                              </a:solidFill>
                              <a:latin typeface="Times New Roman" panose="02020603050405020304" pitchFamily="18" charset="0"/>
                              <a:cs typeface="Times New Roman" panose="02020603050405020304" pitchFamily="18" charset="0"/>
                            </a:rPr>
                            <a:t> &gt; 1</a:t>
                          </a:r>
                          <a:r>
                            <a:rPr lang="en-US" sz="1800" dirty="0">
                              <a:solidFill>
                                <a:srgbClr val="000000"/>
                              </a:solidFill>
                              <a:latin typeface="Arial,Helvetica"/>
                            </a:rPr>
                            <a:t>.</a:t>
                          </a:r>
                          <a:r>
                            <a:rPr lang="en-US" sz="1800" dirty="0">
                              <a:solidFill>
                                <a:srgbClr val="000000"/>
                              </a:solidFill>
                              <a:latin typeface="Arial, Helvetica, sans-serif"/>
                            </a:rPr>
                            <a:t>)</a:t>
                          </a:r>
                          <a:endParaRPr lang="en-US" sz="1800" dirty="0">
                            <a:solidFill>
                              <a:srgbClr val="000000"/>
                            </a:solidFill>
                          </a:endParaRPr>
                        </a:p>
                      </a:txBody>
                      <a:tcPr marL="10725" marR="10725" marT="10725" marB="10725" anchor="ctr">
                        <a:lnL>
                          <a:noFill/>
                        </a:lnL>
                        <a:lnR>
                          <a:noFill/>
                        </a:lnR>
                        <a:lnT>
                          <a:noFill/>
                        </a:lnT>
                        <a:lnB>
                          <a:noFill/>
                        </a:lnB>
                        <a:solidFill>
                          <a:schemeClr val="tx2">
                            <a:lumMod val="40000"/>
                            <a:lumOff val="60000"/>
                          </a:schemeClr>
                        </a:solidFill>
                      </a:tcPr>
                    </a:tc>
                    <a:extLst>
                      <a:ext uri="{0D108BD9-81ED-4DB2-BD59-A6C34878D82A}">
                        <a16:rowId xmlns:a16="http://schemas.microsoft.com/office/drawing/2014/main" val="3634915809"/>
                      </a:ext>
                    </a:extLst>
                  </a:tr>
                  <a:tr h="704471">
                    <a:tc>
                      <a:txBody>
                        <a:bodyPr/>
                        <a:lstStyle/>
                        <a:p>
                          <a:r>
                            <a:rPr lang="en-US" sz="1800" b="1" dirty="0">
                              <a:solidFill>
                                <a:srgbClr val="000000"/>
                              </a:solidFill>
                              <a:latin typeface="Arial,Helvetica"/>
                            </a:rPr>
                            <a:t>Second Law:</a:t>
                          </a:r>
                          <a:endParaRPr lang="en-US" sz="1800" b="1" dirty="0">
                            <a:solidFill>
                              <a:srgbClr val="000000"/>
                            </a:solidFill>
                          </a:endParaRPr>
                        </a:p>
                      </a:txBody>
                      <a:tcPr marL="10725" marR="10725" marT="10725" marB="10725" anchor="ctr">
                        <a:lnL>
                          <a:noFill/>
                        </a:lnL>
                        <a:lnR>
                          <a:noFill/>
                        </a:lnR>
                        <a:lnT>
                          <a:noFill/>
                        </a:lnT>
                        <a:lnB>
                          <a:noFill/>
                        </a:lnB>
                        <a:solidFill>
                          <a:schemeClr val="tx2">
                            <a:lumMod val="40000"/>
                            <a:lumOff val="60000"/>
                          </a:schemeClr>
                        </a:solidFill>
                      </a:tcPr>
                    </a:tc>
                    <a:tc>
                      <a:txBody>
                        <a:bodyPr/>
                        <a:lstStyle/>
                        <a:p>
                          <a:r>
                            <a:rPr lang="en-US" sz="1800" dirty="0">
                              <a:solidFill>
                                <a:srgbClr val="000000"/>
                              </a:solidFill>
                              <a:latin typeface="Arial,Helvetica"/>
                            </a:rPr>
                            <a:t>The radius vector of a planet sweeps out equal areas in equal times (planet travels fastest when near perihelion).</a:t>
                          </a:r>
                          <a:endParaRPr lang="en-US" sz="1800" dirty="0">
                            <a:solidFill>
                              <a:srgbClr val="000000"/>
                            </a:solidFill>
                          </a:endParaRPr>
                        </a:p>
                      </a:txBody>
                      <a:tcPr marL="10725" marR="10725" marT="10725" marB="10725" anchor="ctr">
                        <a:lnL>
                          <a:noFill/>
                        </a:lnL>
                        <a:lnR>
                          <a:noFill/>
                        </a:lnR>
                        <a:lnT>
                          <a:noFill/>
                        </a:lnT>
                        <a:lnB>
                          <a:noFill/>
                        </a:lnB>
                        <a:solidFill>
                          <a:schemeClr val="tx2">
                            <a:lumMod val="40000"/>
                            <a:lumOff val="60000"/>
                          </a:schemeClr>
                        </a:solidFill>
                      </a:tcPr>
                    </a:tc>
                    <a:extLst>
                      <a:ext uri="{0D108BD9-81ED-4DB2-BD59-A6C34878D82A}">
                        <a16:rowId xmlns:a16="http://schemas.microsoft.com/office/drawing/2014/main" val="2074394762"/>
                      </a:ext>
                    </a:extLst>
                  </a:tr>
                  <a:tr h="2137240">
                    <a:tc>
                      <a:txBody>
                        <a:bodyPr/>
                        <a:lstStyle/>
                        <a:p>
                          <a:r>
                            <a:rPr lang="en-US" sz="1800" b="1" dirty="0">
                              <a:solidFill>
                                <a:srgbClr val="000000"/>
                              </a:solidFill>
                              <a:latin typeface="Arial,Helvetica"/>
                            </a:rPr>
                            <a:t>Third Law:</a:t>
                          </a:r>
                          <a:endParaRPr lang="en-US" sz="1800" b="1" dirty="0">
                            <a:solidFill>
                              <a:srgbClr val="000000"/>
                            </a:solidFill>
                          </a:endParaRPr>
                        </a:p>
                      </a:txBody>
                      <a:tcPr marL="10725" marR="10725" marT="10725" marB="10725" anchor="ctr">
                        <a:lnL>
                          <a:noFill/>
                        </a:lnL>
                        <a:lnR>
                          <a:noFill/>
                        </a:lnR>
                        <a:lnT>
                          <a:noFill/>
                        </a:lnT>
                        <a:lnB>
                          <a:noFill/>
                        </a:lnB>
                        <a:solidFill>
                          <a:schemeClr val="tx2">
                            <a:lumMod val="40000"/>
                            <a:lumOff val="60000"/>
                          </a:schemeClr>
                        </a:solidFill>
                      </a:tcPr>
                    </a:tc>
                    <a:tc>
                      <a:txBody>
                        <a:bodyPr/>
                        <a:lstStyle/>
                        <a:p>
                          <a:r>
                            <a:rPr lang="en-US" sz="1800" dirty="0" smtClean="0">
                              <a:solidFill>
                                <a:srgbClr val="000000"/>
                              </a:solidFill>
                              <a:latin typeface="Arial,Helvetica"/>
                            </a:rPr>
                            <a:t>The square of the orbital period of a planet is proportional to the cube of its semi-major axis:</a:t>
                          </a:r>
                        </a:p>
                        <a:p>
                          <a:pPr algn="ctr"/>
                          <a14:m>
                            <m:oMath xmlns:m="http://schemas.openxmlformats.org/officeDocument/2006/math">
                              <m:sSup>
                                <m:sSupPr>
                                  <m:ctrlPr>
                                    <a:rPr lang="en-US" sz="1800" i="1" smtClean="0">
                                      <a:solidFill>
                                        <a:srgbClr val="000000"/>
                                      </a:solidFill>
                                      <a:latin typeface="Cambria Math" panose="02040503050406030204" pitchFamily="18" charset="0"/>
                                    </a:rPr>
                                  </m:ctrlPr>
                                </m:sSupPr>
                                <m:e>
                                  <m:r>
                                    <a:rPr lang="en-US" sz="1800" b="0" i="1" smtClean="0">
                                      <a:solidFill>
                                        <a:srgbClr val="000000"/>
                                      </a:solidFill>
                                      <a:latin typeface="Cambria Math" panose="02040503050406030204" pitchFamily="18" charset="0"/>
                                    </a:rPr>
                                    <m:t>𝑃</m:t>
                                  </m:r>
                                </m:e>
                                <m:sup>
                                  <m:r>
                                    <a:rPr lang="en-US" sz="1800" b="0" i="1" smtClean="0">
                                      <a:solidFill>
                                        <a:srgbClr val="000000"/>
                                      </a:solidFill>
                                      <a:latin typeface="Cambria Math" panose="02040503050406030204" pitchFamily="18" charset="0"/>
                                    </a:rPr>
                                    <m:t>2</m:t>
                                  </m:r>
                                </m:sup>
                              </m:sSup>
                              <m:r>
                                <a:rPr lang="en-US" sz="1800" b="0" i="1" smtClean="0">
                                  <a:solidFill>
                                    <a:srgbClr val="000000"/>
                                  </a:solidFill>
                                  <a:latin typeface="Cambria Math" panose="02040503050406030204" pitchFamily="18" charset="0"/>
                                </a:rPr>
                                <m:t>=</m:t>
                              </m:r>
                              <m:r>
                                <a:rPr lang="en-US" sz="1800" b="0" i="1" smtClean="0">
                                  <a:solidFill>
                                    <a:srgbClr val="000000"/>
                                  </a:solidFill>
                                  <a:latin typeface="Cambria Math" panose="02040503050406030204" pitchFamily="18" charset="0"/>
                                </a:rPr>
                                <m:t>𝑘</m:t>
                              </m:r>
                              <m:sSup>
                                <m:sSupPr>
                                  <m:ctrlPr>
                                    <a:rPr lang="en-US" sz="1800" b="0" i="1" smtClean="0">
                                      <a:solidFill>
                                        <a:srgbClr val="000000"/>
                                      </a:solidFill>
                                      <a:latin typeface="Cambria Math" panose="02040503050406030204" pitchFamily="18" charset="0"/>
                                    </a:rPr>
                                  </m:ctrlPr>
                                </m:sSupPr>
                                <m:e>
                                  <m:r>
                                    <a:rPr lang="en-US" sz="1800" b="0" i="1" smtClean="0">
                                      <a:solidFill>
                                        <a:srgbClr val="000000"/>
                                      </a:solidFill>
                                      <a:latin typeface="Cambria Math" panose="02040503050406030204" pitchFamily="18" charset="0"/>
                                    </a:rPr>
                                    <m:t>𝑎</m:t>
                                  </m:r>
                                </m:e>
                                <m:sup>
                                  <m:r>
                                    <a:rPr lang="en-US" sz="1800" b="0" i="1" smtClean="0">
                                      <a:solidFill>
                                        <a:srgbClr val="000000"/>
                                      </a:solidFill>
                                      <a:latin typeface="Cambria Math" panose="02040503050406030204" pitchFamily="18" charset="0"/>
                                    </a:rPr>
                                    <m:t>3</m:t>
                                  </m:r>
                                </m:sup>
                              </m:sSup>
                            </m:oMath>
                          </a14:m>
                          <a:r>
                            <a:rPr lang="en-US" sz="1800" dirty="0" smtClean="0">
                              <a:solidFill>
                                <a:srgbClr val="000000"/>
                              </a:solidFill>
                              <a:latin typeface="Arial,Helvetica"/>
                            </a:rPr>
                            <a:t>, </a:t>
                          </a:r>
                          <a:r>
                            <a:rPr lang="en-US" sz="1800" dirty="0">
                              <a:solidFill>
                                <a:srgbClr val="000000"/>
                              </a:solidFill>
                              <a:latin typeface="Arial,Helvetica"/>
                            </a:rPr>
                            <a:t>where </a:t>
                          </a:r>
                          <a:r>
                            <a:rPr lang="en-US" sz="1800" i="1" dirty="0">
                              <a:solidFill>
                                <a:srgbClr val="000000"/>
                              </a:solidFill>
                              <a:latin typeface="Times New Roman" panose="02020603050405020304" pitchFamily="18" charset="0"/>
                              <a:cs typeface="Times New Roman" panose="02020603050405020304" pitchFamily="18" charset="0"/>
                            </a:rPr>
                            <a:t>k</a:t>
                          </a:r>
                          <a:r>
                            <a:rPr lang="en-US" sz="1800" dirty="0">
                              <a:solidFill>
                                <a:srgbClr val="000000"/>
                              </a:solidFill>
                              <a:latin typeface="Arial,Helvetica"/>
                            </a:rPr>
                            <a:t> is a </a:t>
                          </a:r>
                          <a:r>
                            <a:rPr lang="en-US" sz="1800" dirty="0" smtClean="0">
                              <a:solidFill>
                                <a:srgbClr val="000000"/>
                              </a:solidFill>
                              <a:latin typeface="Arial,Helvetica"/>
                            </a:rPr>
                            <a:t>constant</a:t>
                          </a:r>
                        </a:p>
                        <a:p>
                          <a:r>
                            <a:rPr lang="en-US" sz="1800" dirty="0" smtClean="0">
                              <a:solidFill>
                                <a:srgbClr val="000000"/>
                              </a:solidFill>
                              <a:latin typeface="Arial,Helvetica"/>
                            </a:rPr>
                            <a:t>We also showed how Newton found the value</a:t>
                          </a:r>
                          <a:r>
                            <a:rPr lang="en-US" sz="1800" baseline="0" dirty="0" smtClean="0">
                              <a:solidFill>
                                <a:srgbClr val="000000"/>
                              </a:solidFill>
                              <a:latin typeface="Arial,Helvetica"/>
                            </a:rPr>
                            <a:t> of the constant </a:t>
                          </a:r>
                          <a14:m>
                            <m:oMath xmlns:m="http://schemas.openxmlformats.org/officeDocument/2006/math">
                              <m:r>
                                <a:rPr lang="en-US" sz="1800" b="0" i="1" baseline="0" smtClean="0">
                                  <a:solidFill>
                                    <a:srgbClr val="000000"/>
                                  </a:solidFill>
                                  <a:latin typeface="Cambria Math" panose="02040503050406030204" pitchFamily="18" charset="0"/>
                                </a:rPr>
                                <m:t>𝑘</m:t>
                              </m:r>
                              <m:r>
                                <a:rPr lang="en-US" sz="1800" b="0" i="1" baseline="0" smtClean="0">
                                  <a:solidFill>
                                    <a:srgbClr val="000000"/>
                                  </a:solidFill>
                                  <a:latin typeface="Cambria Math" panose="02040503050406030204" pitchFamily="18" charset="0"/>
                                </a:rPr>
                                <m:t>=</m:t>
                              </m:r>
                              <m:f>
                                <m:fPr>
                                  <m:ctrlPr>
                                    <a:rPr lang="en-US" sz="1800" b="0" i="1" baseline="0" smtClean="0">
                                      <a:solidFill>
                                        <a:srgbClr val="000000"/>
                                      </a:solidFill>
                                      <a:latin typeface="Cambria Math" panose="02040503050406030204" pitchFamily="18" charset="0"/>
                                    </a:rPr>
                                  </m:ctrlPr>
                                </m:fPr>
                                <m:num>
                                  <m:r>
                                    <a:rPr lang="en-US" sz="1800" b="0" i="1" baseline="0" smtClean="0">
                                      <a:solidFill>
                                        <a:srgbClr val="000000"/>
                                      </a:solidFill>
                                      <a:latin typeface="Cambria Math" panose="02040503050406030204" pitchFamily="18" charset="0"/>
                                    </a:rPr>
                                    <m:t>4</m:t>
                                  </m:r>
                                  <m:sSup>
                                    <m:sSupPr>
                                      <m:ctrlPr>
                                        <a:rPr lang="en-US" sz="1800" b="0" i="1" baseline="0" smtClean="0">
                                          <a:solidFill>
                                            <a:srgbClr val="000000"/>
                                          </a:solidFill>
                                          <a:latin typeface="Cambria Math" panose="02040503050406030204" pitchFamily="18" charset="0"/>
                                        </a:rPr>
                                      </m:ctrlPr>
                                    </m:sSupPr>
                                    <m:e>
                                      <m:r>
                                        <a:rPr lang="en-US" sz="1800" b="0" i="1" baseline="0" smtClean="0">
                                          <a:solidFill>
                                            <a:srgbClr val="000000"/>
                                          </a:solidFill>
                                          <a:latin typeface="Cambria Math" panose="02040503050406030204" pitchFamily="18" charset="0"/>
                                          <a:ea typeface="Cambria Math" panose="02040503050406030204" pitchFamily="18" charset="0"/>
                                        </a:rPr>
                                        <m:t>𝜋</m:t>
                                      </m:r>
                                    </m:e>
                                    <m:sup>
                                      <m:r>
                                        <a:rPr lang="en-US" sz="1800" b="0" i="1" baseline="0" smtClean="0">
                                          <a:solidFill>
                                            <a:srgbClr val="000000"/>
                                          </a:solidFill>
                                          <a:latin typeface="Cambria Math" panose="02040503050406030204" pitchFamily="18" charset="0"/>
                                        </a:rPr>
                                        <m:t>2</m:t>
                                      </m:r>
                                    </m:sup>
                                  </m:sSup>
                                </m:num>
                                <m:den>
                                  <m:r>
                                    <a:rPr lang="en-US" sz="1800" b="0" i="1" baseline="0" smtClean="0">
                                      <a:solidFill>
                                        <a:srgbClr val="000000"/>
                                      </a:solidFill>
                                      <a:latin typeface="Cambria Math" panose="02040503050406030204" pitchFamily="18" charset="0"/>
                                    </a:rPr>
                                    <m:t>𝐺𝑀</m:t>
                                  </m:r>
                                </m:den>
                              </m:f>
                              <m:r>
                                <a:rPr lang="en-US" sz="1800" b="0" i="1" baseline="0" smtClean="0">
                                  <a:solidFill>
                                    <a:srgbClr val="000000"/>
                                  </a:solidFill>
                                  <a:latin typeface="Cambria Math" panose="02040503050406030204" pitchFamily="18" charset="0"/>
                                </a:rPr>
                                <m:t>.</m:t>
                              </m:r>
                            </m:oMath>
                          </a14:m>
                          <a:endParaRPr lang="en-US" sz="1800" dirty="0" smtClean="0">
                            <a:solidFill>
                              <a:srgbClr val="000000"/>
                            </a:solidFill>
                          </a:endParaRPr>
                        </a:p>
                        <a:p>
                          <a:r>
                            <a:rPr lang="en-US" sz="1800" dirty="0" smtClean="0">
                              <a:solidFill>
                                <a:srgbClr val="000000"/>
                              </a:solidFill>
                            </a:rPr>
                            <a:t>So </a:t>
                          </a:r>
                          <a14:m>
                            <m:oMath xmlns:m="http://schemas.openxmlformats.org/officeDocument/2006/math">
                              <m:sSup>
                                <m:sSupPr>
                                  <m:ctrlPr>
                                    <a:rPr lang="en-US" sz="1800" i="1" smtClean="0">
                                      <a:solidFill>
                                        <a:srgbClr val="000000"/>
                                      </a:solidFill>
                                      <a:latin typeface="Cambria Math" panose="02040503050406030204" pitchFamily="18" charset="0"/>
                                    </a:rPr>
                                  </m:ctrlPr>
                                </m:sSupPr>
                                <m:e>
                                  <m:r>
                                    <a:rPr lang="en-US" sz="1800" b="0" i="1" smtClean="0">
                                      <a:solidFill>
                                        <a:srgbClr val="000000"/>
                                      </a:solidFill>
                                      <a:latin typeface="Cambria Math" panose="02040503050406030204" pitchFamily="18" charset="0"/>
                                    </a:rPr>
                                    <m:t>𝑃</m:t>
                                  </m:r>
                                </m:e>
                                <m:sup>
                                  <m:r>
                                    <a:rPr lang="en-US" sz="1800" b="0" i="1" smtClean="0">
                                      <a:solidFill>
                                        <a:srgbClr val="000000"/>
                                      </a:solidFill>
                                      <a:latin typeface="Cambria Math" panose="02040503050406030204" pitchFamily="18" charset="0"/>
                                    </a:rPr>
                                    <m:t>2</m:t>
                                  </m:r>
                                </m:sup>
                              </m:sSup>
                              <m:r>
                                <a:rPr lang="en-US" sz="1800" b="0" i="1" smtClean="0">
                                  <a:solidFill>
                                    <a:srgbClr val="000000"/>
                                  </a:solidFill>
                                  <a:latin typeface="Cambria Math" panose="02040503050406030204" pitchFamily="18" charset="0"/>
                                </a:rPr>
                                <m:t>=</m:t>
                              </m:r>
                              <m:f>
                                <m:fPr>
                                  <m:ctrlPr>
                                    <a:rPr lang="en-US" sz="1800" b="0" i="1" smtClean="0">
                                      <a:solidFill>
                                        <a:srgbClr val="000000"/>
                                      </a:solidFill>
                                      <a:latin typeface="Cambria Math" panose="02040503050406030204" pitchFamily="18" charset="0"/>
                                      <a:ea typeface="Cambria Math" panose="02040503050406030204" pitchFamily="18" charset="0"/>
                                    </a:rPr>
                                  </m:ctrlPr>
                                </m:fPr>
                                <m:num>
                                  <m:sSup>
                                    <m:sSupPr>
                                      <m:ctrlPr>
                                        <a:rPr lang="en-US" sz="1800" b="0" i="1" smtClean="0">
                                          <a:solidFill>
                                            <a:srgbClr val="000000"/>
                                          </a:solidFill>
                                          <a:latin typeface="Cambria Math" panose="02040503050406030204" pitchFamily="18" charset="0"/>
                                          <a:ea typeface="Cambria Math" panose="02040503050406030204" pitchFamily="18" charset="0"/>
                                        </a:rPr>
                                      </m:ctrlPr>
                                    </m:sSupPr>
                                    <m:e>
                                      <m:r>
                                        <a:rPr lang="en-US" sz="1800" b="0" i="1" smtClean="0">
                                          <a:solidFill>
                                            <a:srgbClr val="000000"/>
                                          </a:solidFill>
                                          <a:latin typeface="Cambria Math" panose="02040503050406030204" pitchFamily="18" charset="0"/>
                                        </a:rPr>
                                        <m:t>4</m:t>
                                      </m:r>
                                      <m:r>
                                        <a:rPr lang="en-US" sz="1800" b="0" i="1" smtClean="0">
                                          <a:solidFill>
                                            <a:srgbClr val="000000"/>
                                          </a:solidFill>
                                          <a:latin typeface="Cambria Math" panose="02040503050406030204" pitchFamily="18" charset="0"/>
                                          <a:ea typeface="Cambria Math" panose="02040503050406030204" pitchFamily="18" charset="0"/>
                                        </a:rPr>
                                        <m:t>𝜋</m:t>
                                      </m:r>
                                    </m:e>
                                    <m:sup>
                                      <m:r>
                                        <a:rPr lang="en-US" sz="1800" b="0" i="1" smtClean="0">
                                          <a:solidFill>
                                            <a:srgbClr val="000000"/>
                                          </a:solidFill>
                                          <a:latin typeface="Cambria Math" panose="02040503050406030204" pitchFamily="18" charset="0"/>
                                        </a:rPr>
                                        <m:t>2</m:t>
                                      </m:r>
                                    </m:sup>
                                  </m:sSup>
                                </m:num>
                                <m:den>
                                  <m:r>
                                    <a:rPr lang="en-US" sz="1800" b="0" i="1" smtClean="0">
                                      <a:solidFill>
                                        <a:srgbClr val="000000"/>
                                      </a:solidFill>
                                      <a:latin typeface="Cambria Math" panose="02040503050406030204" pitchFamily="18" charset="0"/>
                                    </a:rPr>
                                    <m:t>𝐺𝑀</m:t>
                                  </m:r>
                                </m:den>
                              </m:f>
                              <m:sSup>
                                <m:sSupPr>
                                  <m:ctrlPr>
                                    <a:rPr lang="en-US" sz="1800" b="0" i="1" smtClean="0">
                                      <a:solidFill>
                                        <a:srgbClr val="000000"/>
                                      </a:solidFill>
                                      <a:latin typeface="Cambria Math" panose="02040503050406030204" pitchFamily="18" charset="0"/>
                                    </a:rPr>
                                  </m:ctrlPr>
                                </m:sSupPr>
                                <m:e>
                                  <m:r>
                                    <a:rPr lang="en-US" sz="1800" b="0" i="1" smtClean="0">
                                      <a:solidFill>
                                        <a:srgbClr val="000000"/>
                                      </a:solidFill>
                                      <a:latin typeface="Cambria Math" panose="02040503050406030204" pitchFamily="18" charset="0"/>
                                    </a:rPr>
                                    <m:t>𝑎</m:t>
                                  </m:r>
                                </m:e>
                                <m:sup>
                                  <m:r>
                                    <a:rPr lang="en-US" sz="1800" b="0" i="1" smtClean="0">
                                      <a:solidFill>
                                        <a:srgbClr val="000000"/>
                                      </a:solidFill>
                                      <a:latin typeface="Cambria Math" panose="02040503050406030204" pitchFamily="18" charset="0"/>
                                    </a:rPr>
                                    <m:t>3</m:t>
                                  </m:r>
                                </m:sup>
                              </m:sSup>
                            </m:oMath>
                          </a14:m>
                          <a:r>
                            <a:rPr lang="en-US" sz="1800" dirty="0" smtClean="0">
                              <a:solidFill>
                                <a:srgbClr val="000000"/>
                              </a:solidFill>
                            </a:rPr>
                            <a:t>. Today,</a:t>
                          </a:r>
                          <a:r>
                            <a:rPr lang="en-US" sz="1800" baseline="0" dirty="0" smtClean="0">
                              <a:solidFill>
                                <a:srgbClr val="000000"/>
                              </a:solidFill>
                            </a:rPr>
                            <a:t> we will give a refinement of this result.</a:t>
                          </a:r>
                          <a:endParaRPr lang="en-US" sz="1800" dirty="0">
                            <a:solidFill>
                              <a:srgbClr val="000000"/>
                            </a:solidFill>
                          </a:endParaRPr>
                        </a:p>
                      </a:txBody>
                      <a:tcPr marL="10725" marR="10725" marT="10725" marB="10725" anchor="ctr">
                        <a:lnL>
                          <a:noFill/>
                        </a:lnL>
                        <a:lnR>
                          <a:noFill/>
                        </a:lnR>
                        <a:lnT>
                          <a:noFill/>
                        </a:lnT>
                        <a:lnB>
                          <a:noFill/>
                        </a:lnB>
                        <a:solidFill>
                          <a:schemeClr val="tx2">
                            <a:lumMod val="40000"/>
                            <a:lumOff val="60000"/>
                          </a:schemeClr>
                        </a:solidFill>
                      </a:tcPr>
                    </a:tc>
                    <a:extLst>
                      <a:ext uri="{0D108BD9-81ED-4DB2-BD59-A6C34878D82A}">
                        <a16:rowId xmlns:a16="http://schemas.microsoft.com/office/drawing/2014/main" val="986405641"/>
                      </a:ext>
                    </a:extLst>
                  </a:tr>
                </a:tbl>
              </a:graphicData>
            </a:graphic>
          </p:graphicFrame>
        </mc:Choice>
        <mc:Fallback xmlns="">
          <p:graphicFrame>
            <p:nvGraphicFramePr>
              <p:cNvPr id="7" name="Content Placeholder 6"/>
              <p:cNvGraphicFramePr>
                <a:graphicFrameLocks noGrp="1"/>
              </p:cNvGraphicFramePr>
              <p:nvPr>
                <p:ph sz="quarter" idx="2"/>
                <p:extLst>
                  <p:ext uri="{D42A27DB-BD31-4B8C-83A1-F6EECF244321}">
                    <p14:modId xmlns:p14="http://schemas.microsoft.com/office/powerpoint/2010/main" val="1486186744"/>
                  </p:ext>
                </p:extLst>
              </p:nvPr>
            </p:nvGraphicFramePr>
            <p:xfrm>
              <a:off x="207387" y="1408710"/>
              <a:ext cx="8795210" cy="4581554"/>
            </p:xfrm>
            <a:graphic>
              <a:graphicData uri="http://schemas.openxmlformats.org/drawingml/2006/table">
                <a:tbl>
                  <a:tblPr/>
                  <a:tblGrid>
                    <a:gridCol w="1574279">
                      <a:extLst>
                        <a:ext uri="{9D8B030D-6E8A-4147-A177-3AD203B41FA5}">
                          <a16:colId xmlns:a16="http://schemas.microsoft.com/office/drawing/2014/main" val="3761434956"/>
                        </a:ext>
                      </a:extLst>
                    </a:gridCol>
                    <a:gridCol w="7220931">
                      <a:extLst>
                        <a:ext uri="{9D8B030D-6E8A-4147-A177-3AD203B41FA5}">
                          <a16:colId xmlns:a16="http://schemas.microsoft.com/office/drawing/2014/main" val="3277746403"/>
                        </a:ext>
                      </a:extLst>
                    </a:gridCol>
                  </a:tblGrid>
                  <a:tr h="325557">
                    <a:tc gridSpan="2">
                      <a:txBody>
                        <a:bodyPr/>
                        <a:lstStyle/>
                        <a:p>
                          <a:r>
                            <a:rPr lang="en-US" sz="1800" b="1" dirty="0">
                              <a:solidFill>
                                <a:srgbClr val="000000"/>
                              </a:solidFill>
                              <a:latin typeface="Arial,Helvetica"/>
                            </a:rPr>
                            <a:t>Kepler's Three Laws (</a:t>
                          </a:r>
                          <a:r>
                            <a:rPr lang="en-US" sz="1800" b="1" i="1" dirty="0">
                              <a:solidFill>
                                <a:srgbClr val="000000"/>
                              </a:solidFill>
                              <a:latin typeface="Arial,Helvetica"/>
                            </a:rPr>
                            <a:t>quantitative version</a:t>
                          </a:r>
                          <a:r>
                            <a:rPr lang="en-US" sz="1800" b="1" dirty="0">
                              <a:solidFill>
                                <a:srgbClr val="000000"/>
                              </a:solidFill>
                              <a:latin typeface="Arial,Helvetica"/>
                            </a:rPr>
                            <a:t>)</a:t>
                          </a:r>
                          <a:endParaRPr lang="en-US" sz="1800" dirty="0">
                            <a:solidFill>
                              <a:srgbClr val="000000"/>
                            </a:solidFill>
                          </a:endParaRPr>
                        </a:p>
                      </a:txBody>
                      <a:tcPr marL="10725" marR="10725" marT="10725" marB="10725" anchor="ctr">
                        <a:lnL>
                          <a:noFill/>
                        </a:lnL>
                        <a:lnR>
                          <a:noFill/>
                        </a:lnR>
                        <a:lnT>
                          <a:noFill/>
                        </a:lnT>
                        <a:lnB>
                          <a:noFill/>
                        </a:lnB>
                        <a:solidFill>
                          <a:srgbClr val="FFCC99"/>
                        </a:solidFill>
                      </a:tcPr>
                    </a:tc>
                    <a:tc hMerge="1">
                      <a:txBody>
                        <a:bodyPr/>
                        <a:lstStyle/>
                        <a:p>
                          <a:endParaRPr lang="en-US"/>
                        </a:p>
                      </a:txBody>
                      <a:tcPr/>
                    </a:tc>
                    <a:extLst>
                      <a:ext uri="{0D108BD9-81ED-4DB2-BD59-A6C34878D82A}">
                        <a16:rowId xmlns:a16="http://schemas.microsoft.com/office/drawing/2014/main" val="2684591708"/>
                      </a:ext>
                    </a:extLst>
                  </a:tr>
                  <a:tr h="1414286">
                    <a:tc>
                      <a:txBody>
                        <a:bodyPr/>
                        <a:lstStyle/>
                        <a:p>
                          <a:r>
                            <a:rPr lang="en-US" sz="1800" b="1" dirty="0">
                              <a:solidFill>
                                <a:srgbClr val="000000"/>
                              </a:solidFill>
                              <a:latin typeface="Arial,Helvetica"/>
                            </a:rPr>
                            <a:t>First Law:</a:t>
                          </a:r>
                          <a:endParaRPr lang="en-US" sz="1800" b="1" dirty="0">
                            <a:solidFill>
                              <a:srgbClr val="000000"/>
                            </a:solidFill>
                          </a:endParaRPr>
                        </a:p>
                      </a:txBody>
                      <a:tcPr marL="10725" marR="10725" marT="10725" marB="10725" anchor="ctr">
                        <a:lnL>
                          <a:noFill/>
                        </a:lnL>
                        <a:lnR>
                          <a:noFill/>
                        </a:lnR>
                        <a:lnT>
                          <a:noFill/>
                        </a:lnT>
                        <a:lnB>
                          <a:noFill/>
                        </a:lnB>
                        <a:solidFill>
                          <a:schemeClr val="tx2">
                            <a:lumMod val="40000"/>
                            <a:lumOff val="60000"/>
                          </a:schemeClr>
                        </a:solidFill>
                      </a:tcPr>
                    </a:tc>
                    <a:tc>
                      <a:txBody>
                        <a:bodyPr/>
                        <a:lstStyle/>
                        <a:p>
                          <a:endParaRPr lang="en-US"/>
                        </a:p>
                      </a:txBody>
                      <a:tcPr marL="10725" marR="10725" marT="10725" marB="10725" anchor="ctr">
                        <a:lnL>
                          <a:noFill/>
                        </a:lnL>
                        <a:lnR>
                          <a:noFill/>
                        </a:lnR>
                        <a:lnT>
                          <a:noFill/>
                        </a:lnT>
                        <a:lnB>
                          <a:noFill/>
                        </a:lnB>
                        <a:blipFill>
                          <a:blip r:embed="rId2"/>
                          <a:stretch>
                            <a:fillRect l="-21772" t="-26180" b="-200000"/>
                          </a:stretch>
                        </a:blipFill>
                      </a:tcPr>
                    </a:tc>
                    <a:extLst>
                      <a:ext uri="{0D108BD9-81ED-4DB2-BD59-A6C34878D82A}">
                        <a16:rowId xmlns:a16="http://schemas.microsoft.com/office/drawing/2014/main" val="3634915809"/>
                      </a:ext>
                    </a:extLst>
                  </a:tr>
                  <a:tr h="704471">
                    <a:tc>
                      <a:txBody>
                        <a:bodyPr/>
                        <a:lstStyle/>
                        <a:p>
                          <a:r>
                            <a:rPr lang="en-US" sz="1800" b="1" dirty="0">
                              <a:solidFill>
                                <a:srgbClr val="000000"/>
                              </a:solidFill>
                              <a:latin typeface="Arial,Helvetica"/>
                            </a:rPr>
                            <a:t>Second Law:</a:t>
                          </a:r>
                          <a:endParaRPr lang="en-US" sz="1800" b="1" dirty="0">
                            <a:solidFill>
                              <a:srgbClr val="000000"/>
                            </a:solidFill>
                          </a:endParaRPr>
                        </a:p>
                      </a:txBody>
                      <a:tcPr marL="10725" marR="10725" marT="10725" marB="10725" anchor="ctr">
                        <a:lnL>
                          <a:noFill/>
                        </a:lnL>
                        <a:lnR>
                          <a:noFill/>
                        </a:lnR>
                        <a:lnT>
                          <a:noFill/>
                        </a:lnT>
                        <a:lnB>
                          <a:noFill/>
                        </a:lnB>
                        <a:solidFill>
                          <a:schemeClr val="tx2">
                            <a:lumMod val="40000"/>
                            <a:lumOff val="60000"/>
                          </a:schemeClr>
                        </a:solidFill>
                      </a:tcPr>
                    </a:tc>
                    <a:tc>
                      <a:txBody>
                        <a:bodyPr/>
                        <a:lstStyle/>
                        <a:p>
                          <a:r>
                            <a:rPr lang="en-US" sz="1800" dirty="0">
                              <a:solidFill>
                                <a:srgbClr val="000000"/>
                              </a:solidFill>
                              <a:latin typeface="Arial,Helvetica"/>
                            </a:rPr>
                            <a:t>The radius vector of a planet sweeps out equal areas in equal times (planet travels fastest when near perihelion).</a:t>
                          </a:r>
                          <a:endParaRPr lang="en-US" sz="1800" dirty="0">
                            <a:solidFill>
                              <a:srgbClr val="000000"/>
                            </a:solidFill>
                          </a:endParaRPr>
                        </a:p>
                      </a:txBody>
                      <a:tcPr marL="10725" marR="10725" marT="10725" marB="10725" anchor="ctr">
                        <a:lnL>
                          <a:noFill/>
                        </a:lnL>
                        <a:lnR>
                          <a:noFill/>
                        </a:lnR>
                        <a:lnT>
                          <a:noFill/>
                        </a:lnT>
                        <a:lnB>
                          <a:noFill/>
                        </a:lnB>
                        <a:solidFill>
                          <a:schemeClr val="tx2">
                            <a:lumMod val="40000"/>
                            <a:lumOff val="60000"/>
                          </a:schemeClr>
                        </a:solidFill>
                      </a:tcPr>
                    </a:tc>
                    <a:extLst>
                      <a:ext uri="{0D108BD9-81ED-4DB2-BD59-A6C34878D82A}">
                        <a16:rowId xmlns:a16="http://schemas.microsoft.com/office/drawing/2014/main" val="2074394762"/>
                      </a:ext>
                    </a:extLst>
                  </a:tr>
                  <a:tr h="2137240">
                    <a:tc>
                      <a:txBody>
                        <a:bodyPr/>
                        <a:lstStyle/>
                        <a:p>
                          <a:r>
                            <a:rPr lang="en-US" sz="1800" b="1" dirty="0">
                              <a:solidFill>
                                <a:srgbClr val="000000"/>
                              </a:solidFill>
                              <a:latin typeface="Arial,Helvetica"/>
                            </a:rPr>
                            <a:t>Third Law:</a:t>
                          </a:r>
                          <a:endParaRPr lang="en-US" sz="1800" b="1" dirty="0">
                            <a:solidFill>
                              <a:srgbClr val="000000"/>
                            </a:solidFill>
                          </a:endParaRPr>
                        </a:p>
                      </a:txBody>
                      <a:tcPr marL="10725" marR="10725" marT="10725" marB="10725" anchor="ctr">
                        <a:lnL>
                          <a:noFill/>
                        </a:lnL>
                        <a:lnR>
                          <a:noFill/>
                        </a:lnR>
                        <a:lnT>
                          <a:noFill/>
                        </a:lnT>
                        <a:lnB>
                          <a:noFill/>
                        </a:lnB>
                        <a:solidFill>
                          <a:schemeClr val="tx2">
                            <a:lumMod val="40000"/>
                            <a:lumOff val="60000"/>
                          </a:schemeClr>
                        </a:solidFill>
                      </a:tcPr>
                    </a:tc>
                    <a:tc>
                      <a:txBody>
                        <a:bodyPr/>
                        <a:lstStyle/>
                        <a:p>
                          <a:endParaRPr lang="en-US"/>
                        </a:p>
                      </a:txBody>
                      <a:tcPr marL="10725" marR="10725" marT="10725" marB="10725" anchor="ctr">
                        <a:lnL>
                          <a:noFill/>
                        </a:lnL>
                        <a:lnR>
                          <a:noFill/>
                        </a:lnR>
                        <a:lnT>
                          <a:noFill/>
                        </a:lnT>
                        <a:lnB>
                          <a:noFill/>
                        </a:lnB>
                        <a:blipFill>
                          <a:blip r:embed="rId2"/>
                          <a:stretch>
                            <a:fillRect l="-21772" t="-116524"/>
                          </a:stretch>
                        </a:blipFill>
                      </a:tcPr>
                    </a:tc>
                    <a:extLst>
                      <a:ext uri="{0D108BD9-81ED-4DB2-BD59-A6C34878D82A}">
                        <a16:rowId xmlns:a16="http://schemas.microsoft.com/office/drawing/2014/main" val="986405641"/>
                      </a:ext>
                    </a:extLst>
                  </a:tr>
                </a:tbl>
              </a:graphicData>
            </a:graphic>
          </p:graphicFrame>
        </mc:Fallback>
      </mc:AlternateContent>
      <p:sp>
        <p:nvSpPr>
          <p:cNvPr id="6" name="Date Placeholder 5"/>
          <p:cNvSpPr>
            <a:spLocks noGrp="1"/>
          </p:cNvSpPr>
          <p:nvPr>
            <p:ph type="dt" sz="half" idx="10"/>
          </p:nvPr>
        </p:nvSpPr>
        <p:spPr/>
        <p:txBody>
          <a:bodyPr/>
          <a:lstStyle/>
          <a:p>
            <a:pPr>
              <a:defRPr/>
            </a:pPr>
            <a:r>
              <a:rPr lang="en-US" smtClean="0"/>
              <a:t>September 25, 2018</a:t>
            </a:r>
            <a:endParaRPr lang="en-US" altLang="zh-CN"/>
          </a:p>
        </p:txBody>
      </p:sp>
    </p:spTree>
    <p:extLst>
      <p:ext uri="{BB962C8B-B14F-4D97-AF65-F5344CB8AC3E}">
        <p14:creationId xmlns:p14="http://schemas.microsoft.com/office/powerpoint/2010/main" val="425747320"/>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5"/>
          <p:cNvSpPr>
            <a:spLocks noGrp="1"/>
          </p:cNvSpPr>
          <p:nvPr>
            <p:ph type="dt" sz="half" idx="10"/>
          </p:nvPr>
        </p:nvSpPr>
        <p:spPr/>
        <p:txBody>
          <a:bodyPr/>
          <a:lstStyle/>
          <a:p>
            <a:r>
              <a:rPr lang="en-US" altLang="en-US" smtClean="0"/>
              <a:t>September 25, 2018</a:t>
            </a:r>
            <a:endParaRPr lang="en-US" altLang="en-US"/>
          </a:p>
        </p:txBody>
      </p:sp>
      <p:sp>
        <p:nvSpPr>
          <p:cNvPr id="400409" name="Rectangle 25"/>
          <p:cNvSpPr>
            <a:spLocks noChangeArrowheads="1"/>
          </p:cNvSpPr>
          <p:nvPr/>
        </p:nvSpPr>
        <p:spPr bwMode="auto">
          <a:xfrm>
            <a:off x="457200" y="1282700"/>
            <a:ext cx="8229600" cy="4781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lgn="l">
              <a:spcBef>
                <a:spcPct val="20000"/>
              </a:spcBef>
              <a:buClr>
                <a:srgbClr val="9999FF"/>
              </a:buClr>
              <a:buSzPct val="80000"/>
              <a:buFont typeface="Wingdings" panose="05000000000000000000" pitchFamily="2" charset="2"/>
              <a:buChar char="q"/>
              <a:defRPr sz="3200">
                <a:solidFill>
                  <a:schemeClr val="bg2"/>
                </a:solidFill>
                <a:latin typeface="Tahoma" panose="020B0604030504040204" pitchFamily="34" charset="0"/>
              </a:defRPr>
            </a:lvl1pPr>
            <a:lvl2pPr marL="742950" indent="-285750" algn="l">
              <a:spcBef>
                <a:spcPct val="20000"/>
              </a:spcBef>
              <a:buClr>
                <a:srgbClr val="9999FF"/>
              </a:buClr>
              <a:buSzPct val="65000"/>
              <a:buFont typeface="Wingdings" panose="05000000000000000000" pitchFamily="2" charset="2"/>
              <a:buChar char="n"/>
              <a:defRPr sz="2800">
                <a:solidFill>
                  <a:schemeClr val="bg2"/>
                </a:solidFill>
                <a:latin typeface="Tahoma" panose="020B0604030504040204" pitchFamily="34" charset="0"/>
              </a:defRPr>
            </a:lvl2pPr>
            <a:lvl3pPr marL="1143000" indent="-228600" algn="l">
              <a:spcBef>
                <a:spcPct val="20000"/>
              </a:spcBef>
              <a:buClr>
                <a:srgbClr val="9999FF"/>
              </a:buClr>
              <a:buSzPct val="65000"/>
              <a:buFont typeface="Wingdings" panose="05000000000000000000" pitchFamily="2" charset="2"/>
              <a:buChar char="n"/>
              <a:defRPr sz="2400">
                <a:solidFill>
                  <a:schemeClr val="bg2"/>
                </a:solidFill>
                <a:latin typeface="Tahoma" panose="020B0604030504040204" pitchFamily="34" charset="0"/>
              </a:defRPr>
            </a:lvl3pPr>
            <a:lvl4pPr marL="1600200" indent="-228600" algn="l">
              <a:spcBef>
                <a:spcPct val="20000"/>
              </a:spcBef>
              <a:buClr>
                <a:srgbClr val="9999FF"/>
              </a:buClr>
              <a:buSzPct val="65000"/>
              <a:buFont typeface="Wingdings" panose="05000000000000000000" pitchFamily="2" charset="2"/>
              <a:buChar char="n"/>
              <a:defRPr sz="2000">
                <a:solidFill>
                  <a:schemeClr val="bg2"/>
                </a:solidFill>
                <a:latin typeface="Tahoma" panose="020B0604030504040204" pitchFamily="34" charset="0"/>
              </a:defRPr>
            </a:lvl4pPr>
            <a:lvl5pPr marL="2057400" indent="-228600" algn="l">
              <a:spcBef>
                <a:spcPct val="20000"/>
              </a:spcBef>
              <a:buClr>
                <a:srgbClr val="9999FF"/>
              </a:buClr>
              <a:buSzPct val="65000"/>
              <a:buFont typeface="Wingdings" panose="05000000000000000000" pitchFamily="2" charset="2"/>
              <a:buChar char="n"/>
              <a:defRPr sz="2000">
                <a:solidFill>
                  <a:schemeClr val="bg2"/>
                </a:solidFill>
                <a:latin typeface="Tahoma" panose="020B0604030504040204" pitchFamily="34" charset="0"/>
              </a:defRPr>
            </a:lvl5pPr>
            <a:lvl6pPr marL="2514600" indent="-228600" fontAlgn="base">
              <a:spcBef>
                <a:spcPct val="20000"/>
              </a:spcBef>
              <a:spcAft>
                <a:spcPct val="0"/>
              </a:spcAft>
              <a:buClr>
                <a:srgbClr val="9999FF"/>
              </a:buClr>
              <a:buSzPct val="65000"/>
              <a:buFont typeface="Wingdings" panose="05000000000000000000" pitchFamily="2" charset="2"/>
              <a:buChar char="n"/>
              <a:defRPr sz="2000">
                <a:solidFill>
                  <a:schemeClr val="bg2"/>
                </a:solidFill>
                <a:latin typeface="Tahoma" panose="020B0604030504040204" pitchFamily="34" charset="0"/>
              </a:defRPr>
            </a:lvl6pPr>
            <a:lvl7pPr marL="2971800" indent="-228600" fontAlgn="base">
              <a:spcBef>
                <a:spcPct val="20000"/>
              </a:spcBef>
              <a:spcAft>
                <a:spcPct val="0"/>
              </a:spcAft>
              <a:buClr>
                <a:srgbClr val="9999FF"/>
              </a:buClr>
              <a:buSzPct val="65000"/>
              <a:buFont typeface="Wingdings" panose="05000000000000000000" pitchFamily="2" charset="2"/>
              <a:buChar char="n"/>
              <a:defRPr sz="2000">
                <a:solidFill>
                  <a:schemeClr val="bg2"/>
                </a:solidFill>
                <a:latin typeface="Tahoma" panose="020B0604030504040204" pitchFamily="34" charset="0"/>
              </a:defRPr>
            </a:lvl7pPr>
            <a:lvl8pPr marL="3429000" indent="-228600" fontAlgn="base">
              <a:spcBef>
                <a:spcPct val="20000"/>
              </a:spcBef>
              <a:spcAft>
                <a:spcPct val="0"/>
              </a:spcAft>
              <a:buClr>
                <a:srgbClr val="9999FF"/>
              </a:buClr>
              <a:buSzPct val="65000"/>
              <a:buFont typeface="Wingdings" panose="05000000000000000000" pitchFamily="2" charset="2"/>
              <a:buChar char="n"/>
              <a:defRPr sz="2000">
                <a:solidFill>
                  <a:schemeClr val="bg2"/>
                </a:solidFill>
                <a:latin typeface="Tahoma" panose="020B0604030504040204" pitchFamily="34" charset="0"/>
              </a:defRPr>
            </a:lvl8pPr>
            <a:lvl9pPr marL="3886200" indent="-228600" fontAlgn="base">
              <a:spcBef>
                <a:spcPct val="20000"/>
              </a:spcBef>
              <a:spcAft>
                <a:spcPct val="0"/>
              </a:spcAft>
              <a:buClr>
                <a:srgbClr val="9999FF"/>
              </a:buClr>
              <a:buSzPct val="65000"/>
              <a:buFont typeface="Wingdings" panose="05000000000000000000" pitchFamily="2" charset="2"/>
              <a:buChar char="n"/>
              <a:defRPr sz="2000">
                <a:solidFill>
                  <a:schemeClr val="bg2"/>
                </a:solidFill>
                <a:latin typeface="Tahoma" panose="020B0604030504040204" pitchFamily="34" charset="0"/>
              </a:defRPr>
            </a:lvl9pPr>
          </a:lstStyle>
          <a:p>
            <a:pPr eaLnBrk="1" hangingPunct="1"/>
            <a:r>
              <a:rPr lang="en-US" altLang="en-US" sz="1800" i="0" dirty="0"/>
              <a:t>We are now going to discuss the notion of center of mass, with which you are certainly already familiar.  Think of a system of </a:t>
            </a:r>
            <a:r>
              <a:rPr lang="en-US" altLang="en-US" sz="1800" i="1" dirty="0">
                <a:latin typeface="Times New Roman" panose="02020603050405020304" pitchFamily="18" charset="0"/>
              </a:rPr>
              <a:t>N</a:t>
            </a:r>
            <a:r>
              <a:rPr lang="en-US" altLang="en-US" sz="1800" i="0" dirty="0"/>
              <a:t> particles </a:t>
            </a:r>
            <a:r>
              <a:rPr lang="en-US" altLang="en-US" sz="1800" dirty="0">
                <a:latin typeface="Symbol" panose="05050102010706020507" pitchFamily="18" charset="2"/>
              </a:rPr>
              <a:t>a</a:t>
            </a:r>
            <a:r>
              <a:rPr lang="en-US" altLang="en-US" sz="1800" dirty="0">
                <a:latin typeface="Times New Roman" panose="02020603050405020304" pitchFamily="18" charset="0"/>
              </a:rPr>
              <a:t> = </a:t>
            </a:r>
            <a:r>
              <a:rPr lang="en-US" altLang="en-US" sz="1800" i="0" dirty="0">
                <a:latin typeface="Times New Roman" panose="02020603050405020304" pitchFamily="18" charset="0"/>
              </a:rPr>
              <a:t>1</a:t>
            </a:r>
            <a:r>
              <a:rPr lang="en-US" altLang="en-US" sz="1800" dirty="0">
                <a:latin typeface="Times New Roman" panose="02020603050405020304" pitchFamily="18" charset="0"/>
              </a:rPr>
              <a:t>, …, </a:t>
            </a:r>
            <a:r>
              <a:rPr lang="en-US" altLang="en-US" sz="1800" i="1" dirty="0">
                <a:latin typeface="Times New Roman" panose="02020603050405020304" pitchFamily="18" charset="0"/>
              </a:rPr>
              <a:t>N</a:t>
            </a:r>
            <a:r>
              <a:rPr lang="en-US" altLang="en-US" sz="1800" i="0" dirty="0"/>
              <a:t>, with masses </a:t>
            </a:r>
            <a:r>
              <a:rPr lang="en-US" altLang="en-US" sz="1800" i="1" dirty="0">
                <a:latin typeface="Times New Roman" panose="02020603050405020304" pitchFamily="18" charset="0"/>
              </a:rPr>
              <a:t>m</a:t>
            </a:r>
            <a:r>
              <a:rPr lang="en-US" altLang="en-US" sz="1800" baseline="-25000" dirty="0">
                <a:latin typeface="Symbol" panose="05050102010706020507" pitchFamily="18" charset="2"/>
              </a:rPr>
              <a:t>a</a:t>
            </a:r>
            <a:r>
              <a:rPr lang="en-US" altLang="en-US" sz="1800" i="0" dirty="0"/>
              <a:t> and positions </a:t>
            </a:r>
            <a:r>
              <a:rPr lang="en-US" altLang="en-US" sz="1800" b="1" i="0" dirty="0" err="1">
                <a:latin typeface="Times New Roman" panose="02020603050405020304" pitchFamily="18" charset="0"/>
              </a:rPr>
              <a:t>r</a:t>
            </a:r>
            <a:r>
              <a:rPr lang="en-US" altLang="en-US" sz="1800" baseline="-25000" dirty="0" err="1">
                <a:latin typeface="Symbol" panose="05050102010706020507" pitchFamily="18" charset="2"/>
              </a:rPr>
              <a:t>a</a:t>
            </a:r>
            <a:r>
              <a:rPr lang="en-US" altLang="en-US" sz="1800" i="0" dirty="0" err="1"/>
              <a:t>.</a:t>
            </a:r>
            <a:r>
              <a:rPr lang="en-US" altLang="en-US" sz="1800" i="0" dirty="0"/>
              <a:t> The center of mass (or CM) is defined to be the position</a:t>
            </a:r>
          </a:p>
          <a:p>
            <a:pPr eaLnBrk="1" hangingPunct="1"/>
            <a:endParaRPr lang="en-US" altLang="en-US" sz="1800" i="0" dirty="0"/>
          </a:p>
          <a:p>
            <a:pPr eaLnBrk="1" hangingPunct="1"/>
            <a:r>
              <a:rPr lang="en-US" altLang="en-US" sz="1800" i="0" dirty="0"/>
              <a:t>Like any vector equation, this represents separate equations for each of the components </a:t>
            </a:r>
            <a:r>
              <a:rPr lang="en-US" altLang="en-US" sz="1800" i="0" dirty="0">
                <a:latin typeface="Times New Roman" panose="02020603050405020304" pitchFamily="18" charset="0"/>
              </a:rPr>
              <a:t>(</a:t>
            </a:r>
            <a:r>
              <a:rPr lang="en-US" altLang="en-US" sz="1800" dirty="0">
                <a:latin typeface="Times New Roman" panose="02020603050405020304" pitchFamily="18" charset="0"/>
              </a:rPr>
              <a:t>X</a:t>
            </a:r>
            <a:r>
              <a:rPr lang="en-US" altLang="en-US" sz="1800" i="0" dirty="0">
                <a:latin typeface="Times New Roman" panose="02020603050405020304" pitchFamily="18" charset="0"/>
              </a:rPr>
              <a:t>, </a:t>
            </a:r>
            <a:r>
              <a:rPr lang="en-US" altLang="en-US" sz="1800" dirty="0">
                <a:latin typeface="Times New Roman" panose="02020603050405020304" pitchFamily="18" charset="0"/>
              </a:rPr>
              <a:t>Y</a:t>
            </a:r>
            <a:r>
              <a:rPr lang="en-US" altLang="en-US" sz="1800" i="0" dirty="0">
                <a:latin typeface="Times New Roman" panose="02020603050405020304" pitchFamily="18" charset="0"/>
              </a:rPr>
              <a:t>, </a:t>
            </a:r>
            <a:r>
              <a:rPr lang="en-US" altLang="en-US" sz="1800" dirty="0">
                <a:latin typeface="Times New Roman" panose="02020603050405020304" pitchFamily="18" charset="0"/>
              </a:rPr>
              <a:t>Z</a:t>
            </a:r>
            <a:r>
              <a:rPr lang="en-US" altLang="en-US" sz="1800" i="0" dirty="0">
                <a:latin typeface="Times New Roman" panose="02020603050405020304" pitchFamily="18" charset="0"/>
              </a:rPr>
              <a:t>)</a:t>
            </a:r>
            <a:r>
              <a:rPr lang="en-US" altLang="en-US" sz="1800" i="0" dirty="0"/>
              <a:t>:</a:t>
            </a:r>
          </a:p>
          <a:p>
            <a:pPr eaLnBrk="1" hangingPunct="1"/>
            <a:endParaRPr lang="en-US" altLang="en-US" sz="1800" i="0" dirty="0"/>
          </a:p>
          <a:p>
            <a:pPr eaLnBrk="1" hangingPunct="1"/>
            <a:endParaRPr lang="en-US" altLang="en-US" sz="1800" i="0" dirty="0"/>
          </a:p>
          <a:p>
            <a:pPr eaLnBrk="1" hangingPunct="1"/>
            <a:r>
              <a:rPr lang="en-US" altLang="en-US" sz="1800" i="0" dirty="0"/>
              <a:t>You can think of the center of mass as a weighted average of the positions of each mass element, i.e. weighted by the mass of that element, or equivalently it is the vector sum of the </a:t>
            </a:r>
            <a:r>
              <a:rPr lang="en-US" altLang="en-US" sz="1800" b="1" i="0" dirty="0" err="1">
                <a:latin typeface="Times New Roman" panose="02020603050405020304" pitchFamily="18" charset="0"/>
              </a:rPr>
              <a:t>r</a:t>
            </a:r>
            <a:r>
              <a:rPr lang="en-US" altLang="en-US" sz="1800" baseline="-25000" dirty="0" err="1">
                <a:latin typeface="Symbol" panose="05050102010706020507" pitchFamily="18" charset="2"/>
              </a:rPr>
              <a:t>a</a:t>
            </a:r>
            <a:r>
              <a:rPr lang="en-US" altLang="en-US" sz="1800" i="0" dirty="0"/>
              <a:t>, each multiplied by the fraction of mass at that location. </a:t>
            </a:r>
          </a:p>
          <a:p>
            <a:pPr eaLnBrk="1" hangingPunct="1"/>
            <a:r>
              <a:rPr lang="en-US" altLang="en-US" sz="1800" i="0" dirty="0"/>
              <a:t>To get a feeling for CM, let’s look at the center of mass for a two particle system, which might, for example, represent the Sun and Earth, or two stars in orbit around each other.</a:t>
            </a:r>
          </a:p>
        </p:txBody>
      </p:sp>
      <p:sp>
        <p:nvSpPr>
          <p:cNvPr id="400386" name="Rectangle 2"/>
          <p:cNvSpPr>
            <a:spLocks noGrp="1" noChangeArrowheads="1"/>
          </p:cNvSpPr>
          <p:nvPr>
            <p:ph type="title"/>
          </p:nvPr>
        </p:nvSpPr>
        <p:spPr/>
        <p:txBody>
          <a:bodyPr/>
          <a:lstStyle/>
          <a:p>
            <a:r>
              <a:rPr lang="en-US" altLang="en-US" dirty="0" smtClean="0"/>
              <a:t>Center </a:t>
            </a:r>
            <a:r>
              <a:rPr lang="en-US" altLang="en-US" dirty="0"/>
              <a:t>of </a:t>
            </a:r>
            <a:r>
              <a:rPr lang="en-US" altLang="en-US" dirty="0" smtClean="0"/>
              <a:t>Mass Reference Frame</a:t>
            </a:r>
            <a:endParaRPr lang="en-US" altLang="en-US" dirty="0"/>
          </a:p>
        </p:txBody>
      </p:sp>
      <p:graphicFrame>
        <p:nvGraphicFramePr>
          <p:cNvPr id="400439" name="Object 55"/>
          <p:cNvGraphicFramePr>
            <a:graphicFrameLocks noChangeAspect="1"/>
          </p:cNvGraphicFramePr>
          <p:nvPr/>
        </p:nvGraphicFramePr>
        <p:xfrm>
          <a:off x="3071813" y="2211388"/>
          <a:ext cx="3252787" cy="655637"/>
        </p:xfrm>
        <a:graphic>
          <a:graphicData uri="http://schemas.openxmlformats.org/presentationml/2006/ole">
            <mc:AlternateContent xmlns:mc="http://schemas.openxmlformats.org/markup-compatibility/2006">
              <mc:Choice xmlns:v="urn:schemas-microsoft-com:vml" Requires="v">
                <p:oleObj spid="_x0000_s1038" name="Equation" r:id="rId4" imgW="2145960" imgH="431640" progId="Equation.3">
                  <p:embed/>
                </p:oleObj>
              </mc:Choice>
              <mc:Fallback>
                <p:oleObj name="Equation" r:id="rId4" imgW="2145960" imgH="431640" progId="Equation.3">
                  <p:embed/>
                  <p:pic>
                    <p:nvPicPr>
                      <p:cNvPr id="400439" name="Object 5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71813" y="2211388"/>
                        <a:ext cx="3252787" cy="6556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400441" name="Object 57"/>
          <p:cNvGraphicFramePr>
            <a:graphicFrameLocks noChangeAspect="1"/>
          </p:cNvGraphicFramePr>
          <p:nvPr/>
        </p:nvGraphicFramePr>
        <p:xfrm>
          <a:off x="2060575" y="3335338"/>
          <a:ext cx="5484813" cy="655637"/>
        </p:xfrm>
        <a:graphic>
          <a:graphicData uri="http://schemas.openxmlformats.org/presentationml/2006/ole">
            <mc:AlternateContent xmlns:mc="http://schemas.openxmlformats.org/markup-compatibility/2006">
              <mc:Choice xmlns:v="urn:schemas-microsoft-com:vml" Requires="v">
                <p:oleObj spid="_x0000_s1039" name="Equation" r:id="rId6" imgW="3619440" imgH="431640" progId="Equation.3">
                  <p:embed/>
                </p:oleObj>
              </mc:Choice>
              <mc:Fallback>
                <p:oleObj name="Equation" r:id="rId6" imgW="3619440" imgH="431640" progId="Equation.3">
                  <p:embed/>
                  <p:pic>
                    <p:nvPicPr>
                      <p:cNvPr id="400441" name="Object 57"/>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060575" y="3335338"/>
                        <a:ext cx="5484813" cy="6556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mc:AlternateContent xmlns:mc="http://schemas.openxmlformats.org/markup-compatibility/2006" xmlns:a14="http://schemas.microsoft.com/office/drawing/2010/main">
        <mc:Choice Requires="a14">
          <p:sp>
            <p:nvSpPr>
              <p:cNvPr id="2" name="TextBox 1"/>
              <p:cNvSpPr txBox="1"/>
              <p:nvPr/>
            </p:nvSpPr>
            <p:spPr>
              <a:xfrm>
                <a:off x="6740164" y="2146439"/>
                <a:ext cx="1747850" cy="692305"/>
              </a:xfrm>
              <a:prstGeom prst="rect">
                <a:avLst/>
              </a:prstGeom>
              <a:noFill/>
            </p:spPr>
            <p:txBody>
              <a:bodyPr wrap="none" lIns="0" tIns="0" rIns="0" bIns="0" rtlCol="0">
                <a:spAutoFit/>
              </a:bodyPr>
              <a:lstStyle/>
              <a:p>
                <a:pPr algn="l"/>
                <a14:m>
                  <m:oMathPara xmlns:m="http://schemas.openxmlformats.org/officeDocument/2006/math">
                    <m:oMathParaPr>
                      <m:jc m:val="centerGroup"/>
                    </m:oMathParaPr>
                    <m:oMath xmlns:m="http://schemas.openxmlformats.org/officeDocument/2006/math">
                      <m:r>
                        <m:rPr>
                          <m:nor/>
                        </m:rPr>
                        <a:rPr lang="en-US" sz="1600" b="0" i="0" smtClean="0">
                          <a:solidFill>
                            <a:schemeClr val="bg2"/>
                          </a:solidFill>
                          <a:latin typeface="Cambria Math" panose="02040503050406030204" pitchFamily="18" charset="0"/>
                        </a:rPr>
                        <m:t>where</m:t>
                      </m:r>
                      <m:r>
                        <a:rPr lang="en-US" sz="1600" b="0" i="1" smtClean="0">
                          <a:solidFill>
                            <a:schemeClr val="bg2"/>
                          </a:solidFill>
                          <a:latin typeface="Cambria Math" panose="02040503050406030204" pitchFamily="18" charset="0"/>
                        </a:rPr>
                        <m:t> </m:t>
                      </m:r>
                      <m:r>
                        <a:rPr lang="en-US" sz="1600" b="0" i="1" smtClean="0">
                          <a:solidFill>
                            <a:schemeClr val="bg2"/>
                          </a:solidFill>
                          <a:latin typeface="Cambria Math" panose="02040503050406030204" pitchFamily="18" charset="0"/>
                        </a:rPr>
                        <m:t>𝑀</m:t>
                      </m:r>
                      <m:r>
                        <a:rPr lang="en-US" sz="1600" b="0" i="1" smtClean="0">
                          <a:solidFill>
                            <a:schemeClr val="bg2"/>
                          </a:solidFill>
                          <a:latin typeface="Cambria Math" panose="02040503050406030204" pitchFamily="18" charset="0"/>
                        </a:rPr>
                        <m:t>=</m:t>
                      </m:r>
                      <m:nary>
                        <m:naryPr>
                          <m:chr m:val="∑"/>
                          <m:ctrlPr>
                            <a:rPr lang="en-US" sz="1600" b="0" i="1" smtClean="0">
                              <a:solidFill>
                                <a:schemeClr val="bg2"/>
                              </a:solidFill>
                              <a:latin typeface="Cambria Math" panose="02040503050406030204" pitchFamily="18" charset="0"/>
                            </a:rPr>
                          </m:ctrlPr>
                        </m:naryPr>
                        <m:sub>
                          <m:r>
                            <m:rPr>
                              <m:brk m:alnAt="23"/>
                            </m:rPr>
                            <a:rPr lang="en-US" sz="1600" b="0" i="1" smtClean="0">
                              <a:solidFill>
                                <a:schemeClr val="bg2"/>
                              </a:solidFill>
                              <a:latin typeface="Cambria Math" panose="02040503050406030204" pitchFamily="18" charset="0"/>
                              <a:ea typeface="Cambria Math" panose="02040503050406030204" pitchFamily="18" charset="0"/>
                            </a:rPr>
                            <m:t>𝛼</m:t>
                          </m:r>
                          <m:r>
                            <a:rPr lang="en-US" sz="1600" b="0" i="1" smtClean="0">
                              <a:solidFill>
                                <a:schemeClr val="bg2"/>
                              </a:solidFill>
                              <a:latin typeface="Cambria Math" panose="02040503050406030204" pitchFamily="18" charset="0"/>
                              <a:ea typeface="Cambria Math" panose="02040503050406030204" pitchFamily="18" charset="0"/>
                            </a:rPr>
                            <m:t>=1</m:t>
                          </m:r>
                        </m:sub>
                        <m:sup>
                          <m:r>
                            <a:rPr lang="en-US" sz="1600" b="0" i="1" smtClean="0">
                              <a:solidFill>
                                <a:schemeClr val="bg2"/>
                              </a:solidFill>
                              <a:latin typeface="Cambria Math" panose="02040503050406030204" pitchFamily="18" charset="0"/>
                            </a:rPr>
                            <m:t>𝑁</m:t>
                          </m:r>
                        </m:sup>
                        <m:e>
                          <m:sSub>
                            <m:sSubPr>
                              <m:ctrlPr>
                                <a:rPr lang="en-US" sz="1600" b="0" i="1" smtClean="0">
                                  <a:solidFill>
                                    <a:schemeClr val="bg2"/>
                                  </a:solidFill>
                                  <a:latin typeface="Cambria Math" panose="02040503050406030204" pitchFamily="18" charset="0"/>
                                </a:rPr>
                              </m:ctrlPr>
                            </m:sSubPr>
                            <m:e>
                              <m:r>
                                <a:rPr lang="en-US" sz="1600" b="0" i="1" smtClean="0">
                                  <a:solidFill>
                                    <a:schemeClr val="bg2"/>
                                  </a:solidFill>
                                  <a:latin typeface="Cambria Math" panose="02040503050406030204" pitchFamily="18" charset="0"/>
                                </a:rPr>
                                <m:t>𝑚</m:t>
                              </m:r>
                            </m:e>
                            <m:sub>
                              <m:r>
                                <a:rPr lang="en-US" sz="1600" b="0" i="1" smtClean="0">
                                  <a:solidFill>
                                    <a:schemeClr val="bg2"/>
                                  </a:solidFill>
                                  <a:latin typeface="Cambria Math" panose="02040503050406030204" pitchFamily="18" charset="0"/>
                                  <a:ea typeface="Cambria Math" panose="02040503050406030204" pitchFamily="18" charset="0"/>
                                </a:rPr>
                                <m:t>𝛼</m:t>
                              </m:r>
                            </m:sub>
                          </m:sSub>
                        </m:e>
                      </m:nary>
                    </m:oMath>
                  </m:oMathPara>
                </a14:m>
                <a:endParaRPr lang="en-US" sz="1800" dirty="0" smtClean="0">
                  <a:solidFill>
                    <a:schemeClr val="bg2"/>
                  </a:solidFill>
                </a:endParaRPr>
              </a:p>
            </p:txBody>
          </p:sp>
        </mc:Choice>
        <mc:Fallback xmlns="">
          <p:sp>
            <p:nvSpPr>
              <p:cNvPr id="2" name="TextBox 1"/>
              <p:cNvSpPr txBox="1">
                <a:spLocks noRot="1" noChangeAspect="1" noMove="1" noResize="1" noEditPoints="1" noAdjustHandles="1" noChangeArrowheads="1" noChangeShapeType="1" noTextEdit="1"/>
              </p:cNvSpPr>
              <p:nvPr/>
            </p:nvSpPr>
            <p:spPr>
              <a:xfrm>
                <a:off x="6740164" y="2146439"/>
                <a:ext cx="1747850" cy="692305"/>
              </a:xfrm>
              <a:prstGeom prst="rect">
                <a:avLst/>
              </a:prstGeom>
              <a:blipFill>
                <a:blip r:embed="rId8"/>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501850407"/>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Date Placeholder 24"/>
          <p:cNvSpPr>
            <a:spLocks noGrp="1"/>
          </p:cNvSpPr>
          <p:nvPr>
            <p:ph type="dt" sz="half" idx="10"/>
          </p:nvPr>
        </p:nvSpPr>
        <p:spPr/>
        <p:txBody>
          <a:bodyPr/>
          <a:lstStyle/>
          <a:p>
            <a:r>
              <a:rPr lang="en-US" altLang="en-US" smtClean="0"/>
              <a:t>September 25, 2018</a:t>
            </a:r>
            <a:endParaRPr lang="en-US" altLang="en-US"/>
          </a:p>
        </p:txBody>
      </p:sp>
      <p:sp>
        <p:nvSpPr>
          <p:cNvPr id="594946" name="Rectangle 2"/>
          <p:cNvSpPr>
            <a:spLocks noChangeArrowheads="1"/>
          </p:cNvSpPr>
          <p:nvPr/>
        </p:nvSpPr>
        <p:spPr bwMode="auto">
          <a:xfrm>
            <a:off x="457200" y="1103587"/>
            <a:ext cx="84486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lgn="l">
              <a:spcBef>
                <a:spcPct val="20000"/>
              </a:spcBef>
              <a:buClr>
                <a:srgbClr val="9999FF"/>
              </a:buClr>
              <a:buSzPct val="80000"/>
              <a:buFont typeface="Wingdings" panose="05000000000000000000" pitchFamily="2" charset="2"/>
              <a:buChar char="q"/>
              <a:defRPr sz="3200">
                <a:solidFill>
                  <a:schemeClr val="bg2"/>
                </a:solidFill>
                <a:latin typeface="Tahoma" panose="020B0604030504040204" pitchFamily="34" charset="0"/>
              </a:defRPr>
            </a:lvl1pPr>
            <a:lvl2pPr marL="742950" indent="-285750" algn="l">
              <a:spcBef>
                <a:spcPct val="20000"/>
              </a:spcBef>
              <a:buClr>
                <a:srgbClr val="9999FF"/>
              </a:buClr>
              <a:buSzPct val="65000"/>
              <a:buFont typeface="Wingdings" panose="05000000000000000000" pitchFamily="2" charset="2"/>
              <a:buChar char="n"/>
              <a:defRPr sz="2800">
                <a:solidFill>
                  <a:schemeClr val="bg2"/>
                </a:solidFill>
                <a:latin typeface="Tahoma" panose="020B0604030504040204" pitchFamily="34" charset="0"/>
              </a:defRPr>
            </a:lvl2pPr>
            <a:lvl3pPr marL="1143000" indent="-228600" algn="l">
              <a:spcBef>
                <a:spcPct val="20000"/>
              </a:spcBef>
              <a:buClr>
                <a:srgbClr val="9999FF"/>
              </a:buClr>
              <a:buSzPct val="65000"/>
              <a:buFont typeface="Wingdings" panose="05000000000000000000" pitchFamily="2" charset="2"/>
              <a:buChar char="n"/>
              <a:defRPr sz="2400">
                <a:solidFill>
                  <a:schemeClr val="bg2"/>
                </a:solidFill>
                <a:latin typeface="Tahoma" panose="020B0604030504040204" pitchFamily="34" charset="0"/>
              </a:defRPr>
            </a:lvl3pPr>
            <a:lvl4pPr marL="1600200" indent="-228600" algn="l">
              <a:spcBef>
                <a:spcPct val="20000"/>
              </a:spcBef>
              <a:buClr>
                <a:srgbClr val="9999FF"/>
              </a:buClr>
              <a:buSzPct val="65000"/>
              <a:buFont typeface="Wingdings" panose="05000000000000000000" pitchFamily="2" charset="2"/>
              <a:buChar char="n"/>
              <a:defRPr sz="2000">
                <a:solidFill>
                  <a:schemeClr val="bg2"/>
                </a:solidFill>
                <a:latin typeface="Tahoma" panose="020B0604030504040204" pitchFamily="34" charset="0"/>
              </a:defRPr>
            </a:lvl4pPr>
            <a:lvl5pPr marL="2057400" indent="-228600" algn="l">
              <a:spcBef>
                <a:spcPct val="20000"/>
              </a:spcBef>
              <a:buClr>
                <a:srgbClr val="9999FF"/>
              </a:buClr>
              <a:buSzPct val="65000"/>
              <a:buFont typeface="Wingdings" panose="05000000000000000000" pitchFamily="2" charset="2"/>
              <a:buChar char="n"/>
              <a:defRPr sz="2000">
                <a:solidFill>
                  <a:schemeClr val="bg2"/>
                </a:solidFill>
                <a:latin typeface="Tahoma" panose="020B0604030504040204" pitchFamily="34" charset="0"/>
              </a:defRPr>
            </a:lvl5pPr>
            <a:lvl6pPr marL="2514600" indent="-228600" fontAlgn="base">
              <a:spcBef>
                <a:spcPct val="20000"/>
              </a:spcBef>
              <a:spcAft>
                <a:spcPct val="0"/>
              </a:spcAft>
              <a:buClr>
                <a:srgbClr val="9999FF"/>
              </a:buClr>
              <a:buSzPct val="65000"/>
              <a:buFont typeface="Wingdings" panose="05000000000000000000" pitchFamily="2" charset="2"/>
              <a:buChar char="n"/>
              <a:defRPr sz="2000">
                <a:solidFill>
                  <a:schemeClr val="bg2"/>
                </a:solidFill>
                <a:latin typeface="Tahoma" panose="020B0604030504040204" pitchFamily="34" charset="0"/>
              </a:defRPr>
            </a:lvl6pPr>
            <a:lvl7pPr marL="2971800" indent="-228600" fontAlgn="base">
              <a:spcBef>
                <a:spcPct val="20000"/>
              </a:spcBef>
              <a:spcAft>
                <a:spcPct val="0"/>
              </a:spcAft>
              <a:buClr>
                <a:srgbClr val="9999FF"/>
              </a:buClr>
              <a:buSzPct val="65000"/>
              <a:buFont typeface="Wingdings" panose="05000000000000000000" pitchFamily="2" charset="2"/>
              <a:buChar char="n"/>
              <a:defRPr sz="2000">
                <a:solidFill>
                  <a:schemeClr val="bg2"/>
                </a:solidFill>
                <a:latin typeface="Tahoma" panose="020B0604030504040204" pitchFamily="34" charset="0"/>
              </a:defRPr>
            </a:lvl7pPr>
            <a:lvl8pPr marL="3429000" indent="-228600" fontAlgn="base">
              <a:spcBef>
                <a:spcPct val="20000"/>
              </a:spcBef>
              <a:spcAft>
                <a:spcPct val="0"/>
              </a:spcAft>
              <a:buClr>
                <a:srgbClr val="9999FF"/>
              </a:buClr>
              <a:buSzPct val="65000"/>
              <a:buFont typeface="Wingdings" panose="05000000000000000000" pitchFamily="2" charset="2"/>
              <a:buChar char="n"/>
              <a:defRPr sz="2000">
                <a:solidFill>
                  <a:schemeClr val="bg2"/>
                </a:solidFill>
                <a:latin typeface="Tahoma" panose="020B0604030504040204" pitchFamily="34" charset="0"/>
              </a:defRPr>
            </a:lvl8pPr>
            <a:lvl9pPr marL="3886200" indent="-228600" fontAlgn="base">
              <a:spcBef>
                <a:spcPct val="20000"/>
              </a:spcBef>
              <a:spcAft>
                <a:spcPct val="0"/>
              </a:spcAft>
              <a:buClr>
                <a:srgbClr val="9999FF"/>
              </a:buClr>
              <a:buSzPct val="65000"/>
              <a:buFont typeface="Wingdings" panose="05000000000000000000" pitchFamily="2" charset="2"/>
              <a:buChar char="n"/>
              <a:defRPr sz="2000">
                <a:solidFill>
                  <a:schemeClr val="bg2"/>
                </a:solidFill>
                <a:latin typeface="Tahoma" panose="020B0604030504040204" pitchFamily="34" charset="0"/>
              </a:defRPr>
            </a:lvl9pPr>
          </a:lstStyle>
          <a:p>
            <a:pPr eaLnBrk="1" hangingPunct="1"/>
            <a:r>
              <a:rPr lang="en-US" altLang="en-US" sz="1800" i="0" dirty="0"/>
              <a:t>In this case,                                         </a:t>
            </a:r>
            <a:r>
              <a:rPr lang="en-US" altLang="en-US" sz="1800" i="0" dirty="0" smtClean="0"/>
              <a:t>, </a:t>
            </a:r>
            <a:r>
              <a:rPr lang="en-US" altLang="en-US" sz="1800" i="0" dirty="0"/>
              <a:t>which can be seen in the figure.</a:t>
            </a:r>
          </a:p>
          <a:p>
            <a:pPr eaLnBrk="1" hangingPunct="1"/>
            <a:endParaRPr lang="en-US" altLang="en-US" sz="1800" i="0" dirty="0"/>
          </a:p>
        </p:txBody>
      </p:sp>
      <p:sp>
        <p:nvSpPr>
          <p:cNvPr id="594947" name="Rectangle 3"/>
          <p:cNvSpPr>
            <a:spLocks noGrp="1" noChangeArrowheads="1"/>
          </p:cNvSpPr>
          <p:nvPr>
            <p:ph type="title"/>
          </p:nvPr>
        </p:nvSpPr>
        <p:spPr>
          <a:xfrm>
            <a:off x="161925" y="201887"/>
            <a:ext cx="8858250" cy="914400"/>
          </a:xfrm>
        </p:spPr>
        <p:txBody>
          <a:bodyPr/>
          <a:lstStyle/>
          <a:p>
            <a:r>
              <a:rPr lang="en-US" altLang="en-US" sz="3600"/>
              <a:t>Center of Mass and Equation of Motion</a:t>
            </a:r>
          </a:p>
        </p:txBody>
      </p:sp>
      <p:graphicFrame>
        <p:nvGraphicFramePr>
          <p:cNvPr id="594948" name="Object 4"/>
          <p:cNvGraphicFramePr>
            <a:graphicFrameLocks noChangeAspect="1"/>
          </p:cNvGraphicFramePr>
          <p:nvPr>
            <p:extLst>
              <p:ext uri="{D42A27DB-BD31-4B8C-83A1-F6EECF244321}">
                <p14:modId xmlns:p14="http://schemas.microsoft.com/office/powerpoint/2010/main" val="755180630"/>
              </p:ext>
            </p:extLst>
          </p:nvPr>
        </p:nvGraphicFramePr>
        <p:xfrm>
          <a:off x="2225675" y="994050"/>
          <a:ext cx="2771775" cy="674687"/>
        </p:xfrm>
        <a:graphic>
          <a:graphicData uri="http://schemas.openxmlformats.org/presentationml/2006/ole">
            <mc:AlternateContent xmlns:mc="http://schemas.openxmlformats.org/markup-compatibility/2006">
              <mc:Choice xmlns:v="urn:schemas-microsoft-com:vml" Requires="v">
                <p:oleObj spid="_x0000_s2082" name="Equation" r:id="rId4" imgW="1828800" imgH="444240" progId="Equation.3">
                  <p:embed/>
                </p:oleObj>
              </mc:Choice>
              <mc:Fallback>
                <p:oleObj name="Equation" r:id="rId4" imgW="1828800" imgH="444240" progId="Equation.3">
                  <p:embed/>
                  <p:pic>
                    <p:nvPicPr>
                      <p:cNvPr id="594948"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25675" y="994050"/>
                        <a:ext cx="2771775" cy="6746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nvGrpSpPr>
          <p:cNvPr id="594964" name="Group 20"/>
          <p:cNvGrpSpPr>
            <a:grpSpLocks/>
          </p:cNvGrpSpPr>
          <p:nvPr/>
        </p:nvGrpSpPr>
        <p:grpSpPr bwMode="auto">
          <a:xfrm>
            <a:off x="6875463" y="1344887"/>
            <a:ext cx="2271713" cy="1652588"/>
            <a:chOff x="703" y="1272"/>
            <a:chExt cx="1431" cy="1041"/>
          </a:xfrm>
        </p:grpSpPr>
        <p:sp>
          <p:nvSpPr>
            <p:cNvPr id="594950" name="Oval 6"/>
            <p:cNvSpPr>
              <a:spLocks noChangeArrowheads="1"/>
            </p:cNvSpPr>
            <p:nvPr/>
          </p:nvSpPr>
          <p:spPr bwMode="auto">
            <a:xfrm>
              <a:off x="930" y="1392"/>
              <a:ext cx="114" cy="114"/>
            </a:xfrm>
            <a:prstGeom prst="ellipse">
              <a:avLst/>
            </a:prstGeom>
            <a:gradFill rotWithShape="1">
              <a:gsLst>
                <a:gs pos="0">
                  <a:schemeClr val="accent1"/>
                </a:gs>
                <a:gs pos="100000">
                  <a:schemeClr val="accent1">
                    <a:gamma/>
                    <a:shade val="46275"/>
                    <a:invGamma/>
                  </a:schemeClr>
                </a:gs>
              </a:gsLst>
              <a:lin ang="5400000" scaled="1"/>
            </a:gradFill>
            <a:ln>
              <a:noFill/>
            </a:ln>
            <a:effectLst/>
            <a:extLst>
              <a:ext uri="{91240B29-F687-4F45-9708-019B960494DF}">
                <a14:hiddenLine xmlns:a14="http://schemas.microsoft.com/office/drawing/2010/main" w="38100" algn="ctr">
                  <a:solidFill>
                    <a:schemeClr val="bg2"/>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594951" name="Oval 7"/>
            <p:cNvSpPr>
              <a:spLocks noChangeArrowheads="1"/>
            </p:cNvSpPr>
            <p:nvPr/>
          </p:nvSpPr>
          <p:spPr bwMode="auto">
            <a:xfrm>
              <a:off x="1842" y="1734"/>
              <a:ext cx="72" cy="72"/>
            </a:xfrm>
            <a:prstGeom prst="ellipse">
              <a:avLst/>
            </a:prstGeom>
            <a:gradFill rotWithShape="1">
              <a:gsLst>
                <a:gs pos="0">
                  <a:schemeClr val="accent1"/>
                </a:gs>
                <a:gs pos="100000">
                  <a:schemeClr val="accent1">
                    <a:gamma/>
                    <a:shade val="46275"/>
                    <a:invGamma/>
                  </a:schemeClr>
                </a:gs>
              </a:gsLst>
              <a:lin ang="5400000" scaled="1"/>
            </a:gradFill>
            <a:ln>
              <a:noFill/>
            </a:ln>
            <a:effectLst/>
            <a:extLst>
              <a:ext uri="{91240B29-F687-4F45-9708-019B960494DF}">
                <a14:hiddenLine xmlns:a14="http://schemas.microsoft.com/office/drawing/2010/main" w="38100" algn="ctr">
                  <a:solidFill>
                    <a:schemeClr val="bg2"/>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en-US"/>
            </a:p>
          </p:txBody>
        </p:sp>
        <p:sp>
          <p:nvSpPr>
            <p:cNvPr id="594952" name="Line 8"/>
            <p:cNvSpPr>
              <a:spLocks noChangeShapeType="1"/>
            </p:cNvSpPr>
            <p:nvPr/>
          </p:nvSpPr>
          <p:spPr bwMode="auto">
            <a:xfrm>
              <a:off x="984" y="1446"/>
              <a:ext cx="882" cy="324"/>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594953" name="Line 9"/>
            <p:cNvSpPr>
              <a:spLocks noChangeShapeType="1"/>
            </p:cNvSpPr>
            <p:nvPr/>
          </p:nvSpPr>
          <p:spPr bwMode="auto">
            <a:xfrm flipH="1" flipV="1">
              <a:off x="990" y="1446"/>
              <a:ext cx="84" cy="690"/>
            </a:xfrm>
            <a:prstGeom prst="line">
              <a:avLst/>
            </a:prstGeom>
            <a:noFill/>
            <a:ln w="12700">
              <a:solidFill>
                <a:schemeClr val="bg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594954" name="Line 10"/>
            <p:cNvSpPr>
              <a:spLocks noChangeShapeType="1"/>
            </p:cNvSpPr>
            <p:nvPr/>
          </p:nvSpPr>
          <p:spPr bwMode="auto">
            <a:xfrm flipV="1">
              <a:off x="1074" y="1770"/>
              <a:ext cx="804" cy="366"/>
            </a:xfrm>
            <a:prstGeom prst="line">
              <a:avLst/>
            </a:prstGeom>
            <a:noFill/>
            <a:ln w="12700">
              <a:solidFill>
                <a:schemeClr val="bg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594955" name="Line 11"/>
            <p:cNvSpPr>
              <a:spLocks noChangeShapeType="1"/>
            </p:cNvSpPr>
            <p:nvPr/>
          </p:nvSpPr>
          <p:spPr bwMode="auto">
            <a:xfrm flipV="1">
              <a:off x="1080" y="1518"/>
              <a:ext cx="102" cy="618"/>
            </a:xfrm>
            <a:prstGeom prst="line">
              <a:avLst/>
            </a:prstGeom>
            <a:noFill/>
            <a:ln w="12700">
              <a:solidFill>
                <a:schemeClr val="bg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594956" name="AutoShape 12"/>
            <p:cNvSpPr>
              <a:spLocks noChangeArrowheads="1"/>
            </p:cNvSpPr>
            <p:nvPr/>
          </p:nvSpPr>
          <p:spPr bwMode="auto">
            <a:xfrm>
              <a:off x="1140" y="1476"/>
              <a:ext cx="84" cy="84"/>
            </a:xfrm>
            <a:prstGeom prst="flowChartSummingJunction">
              <a:avLst/>
            </a:prstGeom>
            <a:noFill/>
            <a:ln w="9525">
              <a:solidFill>
                <a:schemeClr val="bg2"/>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594957" name="Text Box 13"/>
            <p:cNvSpPr txBox="1">
              <a:spLocks noChangeArrowheads="1"/>
            </p:cNvSpPr>
            <p:nvPr/>
          </p:nvSpPr>
          <p:spPr bwMode="auto">
            <a:xfrm>
              <a:off x="1118" y="1272"/>
              <a:ext cx="294" cy="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lgn="ctr">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600" i="0" dirty="0"/>
                <a:t>CM</a:t>
              </a:r>
            </a:p>
          </p:txBody>
        </p:sp>
        <p:sp>
          <p:nvSpPr>
            <p:cNvPr id="594958" name="Text Box 14"/>
            <p:cNvSpPr txBox="1">
              <a:spLocks noChangeArrowheads="1"/>
            </p:cNvSpPr>
            <p:nvPr/>
          </p:nvSpPr>
          <p:spPr bwMode="auto">
            <a:xfrm>
              <a:off x="703" y="1296"/>
              <a:ext cx="273" cy="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lgn="ctr">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600" dirty="0"/>
                <a:t>m</a:t>
              </a:r>
              <a:r>
                <a:rPr lang="en-US" altLang="en-US" sz="1600" i="0" baseline="-25000" dirty="0"/>
                <a:t>1</a:t>
              </a:r>
            </a:p>
          </p:txBody>
        </p:sp>
        <p:sp>
          <p:nvSpPr>
            <p:cNvPr id="594959" name="Text Box 15"/>
            <p:cNvSpPr txBox="1">
              <a:spLocks noChangeArrowheads="1"/>
            </p:cNvSpPr>
            <p:nvPr/>
          </p:nvSpPr>
          <p:spPr bwMode="auto">
            <a:xfrm>
              <a:off x="1861" y="1644"/>
              <a:ext cx="273" cy="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lgn="ctr">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600" dirty="0"/>
                <a:t>m</a:t>
              </a:r>
              <a:r>
                <a:rPr lang="en-US" altLang="en-US" sz="1600" i="0" baseline="-25000" dirty="0"/>
                <a:t>2</a:t>
              </a:r>
            </a:p>
          </p:txBody>
        </p:sp>
        <p:sp>
          <p:nvSpPr>
            <p:cNvPr id="594960" name="Text Box 16"/>
            <p:cNvSpPr txBox="1">
              <a:spLocks noChangeArrowheads="1"/>
            </p:cNvSpPr>
            <p:nvPr/>
          </p:nvSpPr>
          <p:spPr bwMode="auto">
            <a:xfrm>
              <a:off x="969" y="2100"/>
              <a:ext cx="208" cy="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lgn="ctr">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600" dirty="0"/>
                <a:t>O</a:t>
              </a:r>
            </a:p>
          </p:txBody>
        </p:sp>
        <p:sp>
          <p:nvSpPr>
            <p:cNvPr id="594961" name="Text Box 17"/>
            <p:cNvSpPr txBox="1">
              <a:spLocks noChangeArrowheads="1"/>
            </p:cNvSpPr>
            <p:nvPr/>
          </p:nvSpPr>
          <p:spPr bwMode="auto">
            <a:xfrm>
              <a:off x="855" y="1644"/>
              <a:ext cx="220" cy="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lgn="ctr">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600" b="1" i="0" dirty="0"/>
                <a:t>r</a:t>
              </a:r>
              <a:r>
                <a:rPr lang="en-US" altLang="en-US" sz="1600" i="0" baseline="-25000" dirty="0"/>
                <a:t>1</a:t>
              </a:r>
              <a:endParaRPr lang="en-US" altLang="en-US" i="0" baseline="-25000" dirty="0"/>
            </a:p>
          </p:txBody>
        </p:sp>
        <p:sp>
          <p:nvSpPr>
            <p:cNvPr id="594962" name="Text Box 18"/>
            <p:cNvSpPr txBox="1">
              <a:spLocks noChangeArrowheads="1"/>
            </p:cNvSpPr>
            <p:nvPr/>
          </p:nvSpPr>
          <p:spPr bwMode="auto">
            <a:xfrm>
              <a:off x="1401" y="1878"/>
              <a:ext cx="220" cy="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lgn="ctr">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600" b="1" i="0" dirty="0"/>
                <a:t>r</a:t>
              </a:r>
              <a:r>
                <a:rPr lang="en-US" altLang="en-US" sz="1600" i="0" baseline="-25000" dirty="0"/>
                <a:t>2</a:t>
              </a:r>
            </a:p>
          </p:txBody>
        </p:sp>
        <p:sp>
          <p:nvSpPr>
            <p:cNvPr id="594963" name="Text Box 19"/>
            <p:cNvSpPr txBox="1">
              <a:spLocks noChangeArrowheads="1"/>
            </p:cNvSpPr>
            <p:nvPr/>
          </p:nvSpPr>
          <p:spPr bwMode="auto">
            <a:xfrm>
              <a:off x="1107" y="1650"/>
              <a:ext cx="210" cy="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lgn="ctr">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600" b="1" i="0" dirty="0"/>
                <a:t>R</a:t>
              </a:r>
              <a:endParaRPr lang="en-US" altLang="en-US" i="0" baseline="-25000" dirty="0"/>
            </a:p>
          </p:txBody>
        </p:sp>
      </p:grpSp>
      <p:sp>
        <p:nvSpPr>
          <p:cNvPr id="594965" name="Rectangle 21"/>
          <p:cNvSpPr>
            <a:spLocks noChangeArrowheads="1"/>
          </p:cNvSpPr>
          <p:nvPr/>
        </p:nvSpPr>
        <p:spPr bwMode="auto">
          <a:xfrm>
            <a:off x="457200" y="1617937"/>
            <a:ext cx="6419850" cy="1276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lgn="l">
              <a:spcBef>
                <a:spcPct val="20000"/>
              </a:spcBef>
              <a:buClr>
                <a:srgbClr val="9999FF"/>
              </a:buClr>
              <a:buSzPct val="80000"/>
              <a:buFont typeface="Wingdings" panose="05000000000000000000" pitchFamily="2" charset="2"/>
              <a:buChar char="q"/>
              <a:defRPr sz="3200">
                <a:solidFill>
                  <a:schemeClr val="bg2"/>
                </a:solidFill>
                <a:latin typeface="Tahoma" panose="020B0604030504040204" pitchFamily="34" charset="0"/>
              </a:defRPr>
            </a:lvl1pPr>
            <a:lvl2pPr marL="742950" indent="-285750" algn="l">
              <a:spcBef>
                <a:spcPct val="20000"/>
              </a:spcBef>
              <a:buClr>
                <a:srgbClr val="9999FF"/>
              </a:buClr>
              <a:buSzPct val="65000"/>
              <a:buFont typeface="Wingdings" panose="05000000000000000000" pitchFamily="2" charset="2"/>
              <a:buChar char="n"/>
              <a:defRPr sz="2800">
                <a:solidFill>
                  <a:schemeClr val="bg2"/>
                </a:solidFill>
                <a:latin typeface="Tahoma" panose="020B0604030504040204" pitchFamily="34" charset="0"/>
              </a:defRPr>
            </a:lvl2pPr>
            <a:lvl3pPr marL="1143000" indent="-228600" algn="l">
              <a:spcBef>
                <a:spcPct val="20000"/>
              </a:spcBef>
              <a:buClr>
                <a:srgbClr val="9999FF"/>
              </a:buClr>
              <a:buSzPct val="65000"/>
              <a:buFont typeface="Wingdings" panose="05000000000000000000" pitchFamily="2" charset="2"/>
              <a:buChar char="n"/>
              <a:defRPr sz="2400">
                <a:solidFill>
                  <a:schemeClr val="bg2"/>
                </a:solidFill>
                <a:latin typeface="Tahoma" panose="020B0604030504040204" pitchFamily="34" charset="0"/>
              </a:defRPr>
            </a:lvl3pPr>
            <a:lvl4pPr marL="1600200" indent="-228600" algn="l">
              <a:spcBef>
                <a:spcPct val="20000"/>
              </a:spcBef>
              <a:buClr>
                <a:srgbClr val="9999FF"/>
              </a:buClr>
              <a:buSzPct val="65000"/>
              <a:buFont typeface="Wingdings" panose="05000000000000000000" pitchFamily="2" charset="2"/>
              <a:buChar char="n"/>
              <a:defRPr sz="2000">
                <a:solidFill>
                  <a:schemeClr val="bg2"/>
                </a:solidFill>
                <a:latin typeface="Tahoma" panose="020B0604030504040204" pitchFamily="34" charset="0"/>
              </a:defRPr>
            </a:lvl4pPr>
            <a:lvl5pPr marL="2057400" indent="-228600" algn="l">
              <a:spcBef>
                <a:spcPct val="20000"/>
              </a:spcBef>
              <a:buClr>
                <a:srgbClr val="9999FF"/>
              </a:buClr>
              <a:buSzPct val="65000"/>
              <a:buFont typeface="Wingdings" panose="05000000000000000000" pitchFamily="2" charset="2"/>
              <a:buChar char="n"/>
              <a:defRPr sz="2000">
                <a:solidFill>
                  <a:schemeClr val="bg2"/>
                </a:solidFill>
                <a:latin typeface="Tahoma" panose="020B0604030504040204" pitchFamily="34" charset="0"/>
              </a:defRPr>
            </a:lvl5pPr>
            <a:lvl6pPr marL="2514600" indent="-228600" fontAlgn="base">
              <a:spcBef>
                <a:spcPct val="20000"/>
              </a:spcBef>
              <a:spcAft>
                <a:spcPct val="0"/>
              </a:spcAft>
              <a:buClr>
                <a:srgbClr val="9999FF"/>
              </a:buClr>
              <a:buSzPct val="65000"/>
              <a:buFont typeface="Wingdings" panose="05000000000000000000" pitchFamily="2" charset="2"/>
              <a:buChar char="n"/>
              <a:defRPr sz="2000">
                <a:solidFill>
                  <a:schemeClr val="bg2"/>
                </a:solidFill>
                <a:latin typeface="Tahoma" panose="020B0604030504040204" pitchFamily="34" charset="0"/>
              </a:defRPr>
            </a:lvl6pPr>
            <a:lvl7pPr marL="2971800" indent="-228600" fontAlgn="base">
              <a:spcBef>
                <a:spcPct val="20000"/>
              </a:spcBef>
              <a:spcAft>
                <a:spcPct val="0"/>
              </a:spcAft>
              <a:buClr>
                <a:srgbClr val="9999FF"/>
              </a:buClr>
              <a:buSzPct val="65000"/>
              <a:buFont typeface="Wingdings" panose="05000000000000000000" pitchFamily="2" charset="2"/>
              <a:buChar char="n"/>
              <a:defRPr sz="2000">
                <a:solidFill>
                  <a:schemeClr val="bg2"/>
                </a:solidFill>
                <a:latin typeface="Tahoma" panose="020B0604030504040204" pitchFamily="34" charset="0"/>
              </a:defRPr>
            </a:lvl7pPr>
            <a:lvl8pPr marL="3429000" indent="-228600" fontAlgn="base">
              <a:spcBef>
                <a:spcPct val="20000"/>
              </a:spcBef>
              <a:spcAft>
                <a:spcPct val="0"/>
              </a:spcAft>
              <a:buClr>
                <a:srgbClr val="9999FF"/>
              </a:buClr>
              <a:buSzPct val="65000"/>
              <a:buFont typeface="Wingdings" panose="05000000000000000000" pitchFamily="2" charset="2"/>
              <a:buChar char="n"/>
              <a:defRPr sz="2000">
                <a:solidFill>
                  <a:schemeClr val="bg2"/>
                </a:solidFill>
                <a:latin typeface="Tahoma" panose="020B0604030504040204" pitchFamily="34" charset="0"/>
              </a:defRPr>
            </a:lvl8pPr>
            <a:lvl9pPr marL="3886200" indent="-228600" fontAlgn="base">
              <a:spcBef>
                <a:spcPct val="20000"/>
              </a:spcBef>
              <a:spcAft>
                <a:spcPct val="0"/>
              </a:spcAft>
              <a:buClr>
                <a:srgbClr val="9999FF"/>
              </a:buClr>
              <a:buSzPct val="65000"/>
              <a:buFont typeface="Wingdings" panose="05000000000000000000" pitchFamily="2" charset="2"/>
              <a:buChar char="n"/>
              <a:defRPr sz="2000">
                <a:solidFill>
                  <a:schemeClr val="bg2"/>
                </a:solidFill>
                <a:latin typeface="Tahoma" panose="020B0604030504040204" pitchFamily="34" charset="0"/>
              </a:defRPr>
            </a:lvl9pPr>
          </a:lstStyle>
          <a:p>
            <a:pPr eaLnBrk="1" hangingPunct="1"/>
            <a:r>
              <a:rPr lang="en-US" altLang="en-US" sz="1800" i="0" dirty="0"/>
              <a:t>It is easy to show that the distance of the CM from </a:t>
            </a:r>
            <a:r>
              <a:rPr lang="en-US" altLang="en-US" sz="1800" i="1" dirty="0">
                <a:latin typeface="Times New Roman" panose="02020603050405020304" pitchFamily="18" charset="0"/>
              </a:rPr>
              <a:t>m</a:t>
            </a:r>
            <a:r>
              <a:rPr lang="en-US" altLang="en-US" sz="1800" i="0" baseline="-25000" dirty="0">
                <a:latin typeface="Times New Roman" panose="02020603050405020304" pitchFamily="18" charset="0"/>
              </a:rPr>
              <a:t>1</a:t>
            </a:r>
            <a:r>
              <a:rPr lang="en-US" altLang="en-US" sz="1800" i="0" dirty="0"/>
              <a:t> and </a:t>
            </a:r>
            <a:r>
              <a:rPr lang="en-US" altLang="en-US" sz="1800" i="1" dirty="0">
                <a:latin typeface="Times New Roman" panose="02020603050405020304" pitchFamily="18" charset="0"/>
              </a:rPr>
              <a:t>m</a:t>
            </a:r>
            <a:r>
              <a:rPr lang="en-US" altLang="en-US" sz="1800" i="0" baseline="-25000" dirty="0">
                <a:latin typeface="Times New Roman" panose="02020603050405020304" pitchFamily="18" charset="0"/>
              </a:rPr>
              <a:t>2</a:t>
            </a:r>
            <a:r>
              <a:rPr lang="en-US" altLang="en-US" sz="1800" i="0" dirty="0"/>
              <a:t> is in the ratio </a:t>
            </a:r>
            <a:r>
              <a:rPr lang="en-US" altLang="en-US" sz="1800" i="1" dirty="0">
                <a:latin typeface="Times New Roman" panose="02020603050405020304" pitchFamily="18" charset="0"/>
              </a:rPr>
              <a:t>m</a:t>
            </a:r>
            <a:r>
              <a:rPr lang="en-US" altLang="en-US" sz="1800" i="0" baseline="-25000" dirty="0">
                <a:latin typeface="Times New Roman" panose="02020603050405020304" pitchFamily="18" charset="0"/>
              </a:rPr>
              <a:t>2</a:t>
            </a:r>
            <a:r>
              <a:rPr lang="en-US" altLang="en-US" sz="1800" i="0" dirty="0">
                <a:latin typeface="Times New Roman" panose="02020603050405020304" pitchFamily="18" charset="0"/>
              </a:rPr>
              <a:t>/</a:t>
            </a:r>
            <a:r>
              <a:rPr lang="en-US" altLang="en-US" sz="1800" i="1" dirty="0">
                <a:latin typeface="Times New Roman" panose="02020603050405020304" pitchFamily="18" charset="0"/>
              </a:rPr>
              <a:t>m</a:t>
            </a:r>
            <a:r>
              <a:rPr lang="en-US" altLang="en-US" sz="1800" i="0" baseline="-25000" dirty="0">
                <a:latin typeface="Times New Roman" panose="02020603050405020304" pitchFamily="18" charset="0"/>
              </a:rPr>
              <a:t>1</a:t>
            </a:r>
            <a:r>
              <a:rPr lang="en-US" altLang="en-US" sz="1800" i="0" dirty="0"/>
              <a:t>.  The figure shows the case where </a:t>
            </a:r>
            <a:r>
              <a:rPr lang="en-US" altLang="en-US" sz="1800" i="1" dirty="0">
                <a:latin typeface="Times New Roman" panose="02020603050405020304" pitchFamily="18" charset="0"/>
              </a:rPr>
              <a:t>m</a:t>
            </a:r>
            <a:r>
              <a:rPr lang="en-US" altLang="en-US" sz="1800" i="0" baseline="-25000" dirty="0">
                <a:latin typeface="Times New Roman" panose="02020603050405020304" pitchFamily="18" charset="0"/>
              </a:rPr>
              <a:t>1</a:t>
            </a:r>
            <a:r>
              <a:rPr lang="en-US" altLang="en-US" sz="1800" i="0" dirty="0"/>
              <a:t> </a:t>
            </a:r>
            <a:r>
              <a:rPr lang="en-US" altLang="en-US" sz="1800" i="0" dirty="0">
                <a:latin typeface="Times New Roman" panose="02020603050405020304" pitchFamily="18" charset="0"/>
                <a:sym typeface="Symbol" panose="05050102010706020507" pitchFamily="18" charset="2"/>
              </a:rPr>
              <a:t></a:t>
            </a:r>
            <a:r>
              <a:rPr lang="en-US" altLang="en-US" sz="1800" i="0" dirty="0">
                <a:latin typeface="Times New Roman" panose="02020603050405020304" pitchFamily="18" charset="0"/>
              </a:rPr>
              <a:t> 4</a:t>
            </a:r>
            <a:r>
              <a:rPr lang="en-US" altLang="en-US" sz="1800" i="1" dirty="0">
                <a:latin typeface="Times New Roman" panose="02020603050405020304" pitchFamily="18" charset="0"/>
              </a:rPr>
              <a:t>m</a:t>
            </a:r>
            <a:r>
              <a:rPr lang="en-US" altLang="en-US" sz="1800" i="0" baseline="-25000" dirty="0">
                <a:latin typeface="Times New Roman" panose="02020603050405020304" pitchFamily="18" charset="0"/>
              </a:rPr>
              <a:t>2</a:t>
            </a:r>
            <a:r>
              <a:rPr lang="en-US" altLang="en-US" sz="1800" i="0" dirty="0"/>
              <a:t>.  In particular, if </a:t>
            </a:r>
            <a:r>
              <a:rPr lang="en-US" altLang="en-US" sz="1800" i="1" dirty="0">
                <a:latin typeface="Times New Roman" panose="02020603050405020304" pitchFamily="18" charset="0"/>
              </a:rPr>
              <a:t>m</a:t>
            </a:r>
            <a:r>
              <a:rPr lang="en-US" altLang="en-US" sz="1800" i="0" baseline="-25000" dirty="0">
                <a:latin typeface="Times New Roman" panose="02020603050405020304" pitchFamily="18" charset="0"/>
              </a:rPr>
              <a:t>1 </a:t>
            </a:r>
            <a:r>
              <a:rPr lang="en-US" altLang="en-US" sz="1800" i="0" dirty="0">
                <a:latin typeface="Times New Roman" panose="02020603050405020304" pitchFamily="18" charset="0"/>
              </a:rPr>
              <a:t>&gt;&gt; </a:t>
            </a:r>
            <a:r>
              <a:rPr lang="en-US" altLang="en-US" sz="1800" i="1" dirty="0">
                <a:latin typeface="Times New Roman" panose="02020603050405020304" pitchFamily="18" charset="0"/>
              </a:rPr>
              <a:t>m</a:t>
            </a:r>
            <a:r>
              <a:rPr lang="en-US" altLang="en-US" sz="1800" i="0" baseline="-25000" dirty="0">
                <a:latin typeface="Times New Roman" panose="02020603050405020304" pitchFamily="18" charset="0"/>
              </a:rPr>
              <a:t>2</a:t>
            </a:r>
            <a:r>
              <a:rPr lang="en-US" altLang="en-US" sz="1800" i="0" dirty="0"/>
              <a:t>, then the CM will be very close to </a:t>
            </a:r>
            <a:r>
              <a:rPr lang="en-US" altLang="en-US" sz="1800" i="1" dirty="0">
                <a:latin typeface="Times New Roman" panose="02020603050405020304" pitchFamily="18" charset="0"/>
              </a:rPr>
              <a:t>m</a:t>
            </a:r>
            <a:r>
              <a:rPr lang="en-US" altLang="en-US" sz="1800" i="0" baseline="-25000" dirty="0">
                <a:latin typeface="Times New Roman" panose="02020603050405020304" pitchFamily="18" charset="0"/>
              </a:rPr>
              <a:t>1</a:t>
            </a:r>
            <a:r>
              <a:rPr lang="en-US" altLang="en-US" sz="1800" i="0" dirty="0"/>
              <a:t>. </a:t>
            </a:r>
          </a:p>
          <a:p>
            <a:pPr eaLnBrk="1" hangingPunct="1"/>
            <a:endParaRPr lang="en-US" altLang="en-US" sz="1800" i="0" dirty="0"/>
          </a:p>
        </p:txBody>
      </p:sp>
      <p:sp>
        <p:nvSpPr>
          <p:cNvPr id="594966" name="Rectangle 22"/>
          <p:cNvSpPr>
            <a:spLocks noChangeArrowheads="1"/>
          </p:cNvSpPr>
          <p:nvPr/>
        </p:nvSpPr>
        <p:spPr bwMode="auto">
          <a:xfrm>
            <a:off x="457200" y="2952515"/>
            <a:ext cx="8401050" cy="275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lgn="l">
              <a:spcBef>
                <a:spcPct val="20000"/>
              </a:spcBef>
              <a:buClr>
                <a:srgbClr val="9999FF"/>
              </a:buClr>
              <a:buSzPct val="80000"/>
              <a:buFont typeface="Wingdings" panose="05000000000000000000" pitchFamily="2" charset="2"/>
              <a:buChar char="q"/>
              <a:defRPr sz="3200">
                <a:solidFill>
                  <a:schemeClr val="bg2"/>
                </a:solidFill>
                <a:latin typeface="Tahoma" panose="020B0604030504040204" pitchFamily="34" charset="0"/>
              </a:defRPr>
            </a:lvl1pPr>
            <a:lvl2pPr marL="742950" indent="-285750" algn="l">
              <a:spcBef>
                <a:spcPct val="20000"/>
              </a:spcBef>
              <a:buClr>
                <a:srgbClr val="9999FF"/>
              </a:buClr>
              <a:buSzPct val="65000"/>
              <a:buFont typeface="Wingdings" panose="05000000000000000000" pitchFamily="2" charset="2"/>
              <a:buChar char="n"/>
              <a:defRPr sz="2800">
                <a:solidFill>
                  <a:schemeClr val="bg2"/>
                </a:solidFill>
                <a:latin typeface="Tahoma" panose="020B0604030504040204" pitchFamily="34" charset="0"/>
              </a:defRPr>
            </a:lvl2pPr>
            <a:lvl3pPr marL="1143000" indent="-228600" algn="l">
              <a:spcBef>
                <a:spcPct val="20000"/>
              </a:spcBef>
              <a:buClr>
                <a:srgbClr val="9999FF"/>
              </a:buClr>
              <a:buSzPct val="65000"/>
              <a:buFont typeface="Wingdings" panose="05000000000000000000" pitchFamily="2" charset="2"/>
              <a:buChar char="n"/>
              <a:defRPr sz="2400">
                <a:solidFill>
                  <a:schemeClr val="bg2"/>
                </a:solidFill>
                <a:latin typeface="Tahoma" panose="020B0604030504040204" pitchFamily="34" charset="0"/>
              </a:defRPr>
            </a:lvl3pPr>
            <a:lvl4pPr marL="1600200" indent="-228600" algn="l">
              <a:spcBef>
                <a:spcPct val="20000"/>
              </a:spcBef>
              <a:buClr>
                <a:srgbClr val="9999FF"/>
              </a:buClr>
              <a:buSzPct val="65000"/>
              <a:buFont typeface="Wingdings" panose="05000000000000000000" pitchFamily="2" charset="2"/>
              <a:buChar char="n"/>
              <a:defRPr sz="2000">
                <a:solidFill>
                  <a:schemeClr val="bg2"/>
                </a:solidFill>
                <a:latin typeface="Tahoma" panose="020B0604030504040204" pitchFamily="34" charset="0"/>
              </a:defRPr>
            </a:lvl4pPr>
            <a:lvl5pPr marL="2057400" indent="-228600" algn="l">
              <a:spcBef>
                <a:spcPct val="20000"/>
              </a:spcBef>
              <a:buClr>
                <a:srgbClr val="9999FF"/>
              </a:buClr>
              <a:buSzPct val="65000"/>
              <a:buFont typeface="Wingdings" panose="05000000000000000000" pitchFamily="2" charset="2"/>
              <a:buChar char="n"/>
              <a:defRPr sz="2000">
                <a:solidFill>
                  <a:schemeClr val="bg2"/>
                </a:solidFill>
                <a:latin typeface="Tahoma" panose="020B0604030504040204" pitchFamily="34" charset="0"/>
              </a:defRPr>
            </a:lvl5pPr>
            <a:lvl6pPr marL="2514600" indent="-228600" fontAlgn="base">
              <a:spcBef>
                <a:spcPct val="20000"/>
              </a:spcBef>
              <a:spcAft>
                <a:spcPct val="0"/>
              </a:spcAft>
              <a:buClr>
                <a:srgbClr val="9999FF"/>
              </a:buClr>
              <a:buSzPct val="65000"/>
              <a:buFont typeface="Wingdings" panose="05000000000000000000" pitchFamily="2" charset="2"/>
              <a:buChar char="n"/>
              <a:defRPr sz="2000">
                <a:solidFill>
                  <a:schemeClr val="bg2"/>
                </a:solidFill>
                <a:latin typeface="Tahoma" panose="020B0604030504040204" pitchFamily="34" charset="0"/>
              </a:defRPr>
            </a:lvl6pPr>
            <a:lvl7pPr marL="2971800" indent="-228600" fontAlgn="base">
              <a:spcBef>
                <a:spcPct val="20000"/>
              </a:spcBef>
              <a:spcAft>
                <a:spcPct val="0"/>
              </a:spcAft>
              <a:buClr>
                <a:srgbClr val="9999FF"/>
              </a:buClr>
              <a:buSzPct val="65000"/>
              <a:buFont typeface="Wingdings" panose="05000000000000000000" pitchFamily="2" charset="2"/>
              <a:buChar char="n"/>
              <a:defRPr sz="2000">
                <a:solidFill>
                  <a:schemeClr val="bg2"/>
                </a:solidFill>
                <a:latin typeface="Tahoma" panose="020B0604030504040204" pitchFamily="34" charset="0"/>
              </a:defRPr>
            </a:lvl7pPr>
            <a:lvl8pPr marL="3429000" indent="-228600" fontAlgn="base">
              <a:spcBef>
                <a:spcPct val="20000"/>
              </a:spcBef>
              <a:spcAft>
                <a:spcPct val="0"/>
              </a:spcAft>
              <a:buClr>
                <a:srgbClr val="9999FF"/>
              </a:buClr>
              <a:buSzPct val="65000"/>
              <a:buFont typeface="Wingdings" panose="05000000000000000000" pitchFamily="2" charset="2"/>
              <a:buChar char="n"/>
              <a:defRPr sz="2000">
                <a:solidFill>
                  <a:schemeClr val="bg2"/>
                </a:solidFill>
                <a:latin typeface="Tahoma" panose="020B0604030504040204" pitchFamily="34" charset="0"/>
              </a:defRPr>
            </a:lvl8pPr>
            <a:lvl9pPr marL="3886200" indent="-228600" fontAlgn="base">
              <a:spcBef>
                <a:spcPct val="20000"/>
              </a:spcBef>
              <a:spcAft>
                <a:spcPct val="0"/>
              </a:spcAft>
              <a:buClr>
                <a:srgbClr val="9999FF"/>
              </a:buClr>
              <a:buSzPct val="65000"/>
              <a:buFont typeface="Wingdings" panose="05000000000000000000" pitchFamily="2" charset="2"/>
              <a:buChar char="n"/>
              <a:defRPr sz="2000">
                <a:solidFill>
                  <a:schemeClr val="bg2"/>
                </a:solidFill>
                <a:latin typeface="Tahoma" panose="020B0604030504040204" pitchFamily="34" charset="0"/>
              </a:defRPr>
            </a:lvl9pPr>
          </a:lstStyle>
          <a:p>
            <a:pPr eaLnBrk="1" hangingPunct="1"/>
            <a:r>
              <a:rPr lang="en-US" altLang="en-US" sz="1800" i="0" dirty="0"/>
              <a:t>Note that the time derivative of the center of mass for N particles is just the CM velocity</a:t>
            </a:r>
          </a:p>
          <a:p>
            <a:pPr eaLnBrk="1" hangingPunct="1"/>
            <a:endParaRPr lang="en-US" altLang="en-US" sz="1800" i="0" dirty="0"/>
          </a:p>
          <a:p>
            <a:pPr eaLnBrk="1" hangingPunct="1">
              <a:buFont typeface="Wingdings" panose="05000000000000000000" pitchFamily="2" charset="2"/>
              <a:buNone/>
            </a:pPr>
            <a:r>
              <a:rPr lang="en-US" altLang="en-US" sz="1800" i="0" dirty="0"/>
              <a:t>	</a:t>
            </a:r>
            <a:endParaRPr lang="en-US" altLang="en-US" sz="1800" i="0" dirty="0" smtClean="0"/>
          </a:p>
          <a:p>
            <a:pPr eaLnBrk="1" hangingPunct="1">
              <a:buFont typeface="Wingdings" panose="05000000000000000000" pitchFamily="2" charset="2"/>
              <a:buNone/>
            </a:pPr>
            <a:r>
              <a:rPr lang="en-US" altLang="en-US" sz="1800" dirty="0"/>
              <a:t> </a:t>
            </a:r>
            <a:r>
              <a:rPr lang="en-US" altLang="en-US" sz="1800" dirty="0" smtClean="0"/>
              <a:t>    </a:t>
            </a:r>
            <a:r>
              <a:rPr lang="en-US" altLang="en-US" sz="1800" i="0" dirty="0" smtClean="0"/>
              <a:t>so </a:t>
            </a:r>
            <a:r>
              <a:rPr lang="en-US" altLang="en-US" sz="1800" i="0" dirty="0"/>
              <a:t>the momentum of an N-particle system is related to its CM by            .</a:t>
            </a:r>
          </a:p>
          <a:p>
            <a:pPr eaLnBrk="1" hangingPunct="1"/>
            <a:r>
              <a:rPr lang="en-US" altLang="en-US" sz="1800" i="0" dirty="0"/>
              <a:t>Differentiating this expression, we get the very useful relation for the </a:t>
            </a:r>
            <a:r>
              <a:rPr lang="en-US" altLang="en-US" sz="1800" i="0" dirty="0" smtClean="0"/>
              <a:t>Newton’s second law, the equation </a:t>
            </a:r>
            <a:r>
              <a:rPr lang="en-US" altLang="en-US" sz="1800" i="0" dirty="0"/>
              <a:t>of </a:t>
            </a:r>
            <a:r>
              <a:rPr lang="en-US" altLang="en-US" sz="1800" i="0" dirty="0" smtClean="0"/>
              <a:t>motion of a system:</a:t>
            </a:r>
            <a:endParaRPr lang="en-US" altLang="en-US" sz="1800" i="0" dirty="0"/>
          </a:p>
          <a:p>
            <a:pPr eaLnBrk="1" hangingPunct="1"/>
            <a:r>
              <a:rPr lang="en-US" altLang="en-US" sz="1800" i="0" dirty="0"/>
              <a:t>This says that the CM of a collection of particles moves as if the external forces on all of the individual particles were concentrated at the CM.  This is why we can treat extended objects (e.g. a </a:t>
            </a:r>
            <a:r>
              <a:rPr lang="en-US" altLang="en-US" sz="1800" i="0" dirty="0" smtClean="0"/>
              <a:t>planet) </a:t>
            </a:r>
            <a:r>
              <a:rPr lang="en-US" altLang="en-US" sz="1800" i="0" dirty="0"/>
              <a:t>as a point mass.</a:t>
            </a:r>
          </a:p>
          <a:p>
            <a:pPr eaLnBrk="1" hangingPunct="1"/>
            <a:endParaRPr lang="en-US" altLang="en-US" sz="1800" i="0" dirty="0"/>
          </a:p>
        </p:txBody>
      </p:sp>
      <p:graphicFrame>
        <p:nvGraphicFramePr>
          <p:cNvPr id="594967" name="Object 23"/>
          <p:cNvGraphicFramePr>
            <a:graphicFrameLocks noChangeAspect="1"/>
          </p:cNvGraphicFramePr>
          <p:nvPr>
            <p:extLst>
              <p:ext uri="{D42A27DB-BD31-4B8C-83A1-F6EECF244321}">
                <p14:modId xmlns:p14="http://schemas.microsoft.com/office/powerpoint/2010/main" val="2952692787"/>
              </p:ext>
            </p:extLst>
          </p:nvPr>
        </p:nvGraphicFramePr>
        <p:xfrm>
          <a:off x="3160713" y="3290653"/>
          <a:ext cx="2578100" cy="655637"/>
        </p:xfrm>
        <a:graphic>
          <a:graphicData uri="http://schemas.openxmlformats.org/presentationml/2006/ole">
            <mc:AlternateContent xmlns:mc="http://schemas.openxmlformats.org/markup-compatibility/2006">
              <mc:Choice xmlns:v="urn:schemas-microsoft-com:vml" Requires="v">
                <p:oleObj spid="_x0000_s2083" name="Equation" r:id="rId6" imgW="1701720" imgH="431640" progId="Equation.3">
                  <p:embed/>
                </p:oleObj>
              </mc:Choice>
              <mc:Fallback>
                <p:oleObj name="Equation" r:id="rId6" imgW="1701720" imgH="431640" progId="Equation.3">
                  <p:embed/>
                  <p:pic>
                    <p:nvPicPr>
                      <p:cNvPr id="594967" name="Object 2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160713" y="3290653"/>
                        <a:ext cx="2578100" cy="6556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594968" name="Object 24"/>
          <p:cNvGraphicFramePr>
            <a:graphicFrameLocks noChangeAspect="1"/>
          </p:cNvGraphicFramePr>
          <p:nvPr>
            <p:extLst>
              <p:ext uri="{D42A27DB-BD31-4B8C-83A1-F6EECF244321}">
                <p14:modId xmlns:p14="http://schemas.microsoft.com/office/powerpoint/2010/main" val="1667931378"/>
              </p:ext>
            </p:extLst>
          </p:nvPr>
        </p:nvGraphicFramePr>
        <p:xfrm>
          <a:off x="7462838" y="4232995"/>
          <a:ext cx="827088" cy="288925"/>
        </p:xfrm>
        <a:graphic>
          <a:graphicData uri="http://schemas.openxmlformats.org/presentationml/2006/ole">
            <mc:AlternateContent xmlns:mc="http://schemas.openxmlformats.org/markup-compatibility/2006">
              <mc:Choice xmlns:v="urn:schemas-microsoft-com:vml" Requires="v">
                <p:oleObj spid="_x0000_s2084" name="Equation" r:id="rId8" imgW="545760" imgH="190440" progId="Equation.3">
                  <p:embed/>
                </p:oleObj>
              </mc:Choice>
              <mc:Fallback>
                <p:oleObj name="Equation" r:id="rId8" imgW="545760" imgH="190440" progId="Equation.3">
                  <p:embed/>
                  <p:pic>
                    <p:nvPicPr>
                      <p:cNvPr id="594968" name="Object 24"/>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7462838" y="4232995"/>
                        <a:ext cx="827088" cy="2889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594969" name="Object 25"/>
          <p:cNvGraphicFramePr>
            <a:graphicFrameLocks noChangeAspect="1"/>
          </p:cNvGraphicFramePr>
          <p:nvPr>
            <p:extLst>
              <p:ext uri="{D42A27DB-BD31-4B8C-83A1-F6EECF244321}">
                <p14:modId xmlns:p14="http://schemas.microsoft.com/office/powerpoint/2010/main" val="309079331"/>
              </p:ext>
            </p:extLst>
          </p:nvPr>
        </p:nvGraphicFramePr>
        <p:xfrm>
          <a:off x="6897688" y="4835735"/>
          <a:ext cx="1000125" cy="365125"/>
        </p:xfrm>
        <a:graphic>
          <a:graphicData uri="http://schemas.openxmlformats.org/presentationml/2006/ole">
            <mc:AlternateContent xmlns:mc="http://schemas.openxmlformats.org/markup-compatibility/2006">
              <mc:Choice xmlns:v="urn:schemas-microsoft-com:vml" Requires="v">
                <p:oleObj spid="_x0000_s2085" name="Equation" r:id="rId10" imgW="660240" imgH="241200" progId="Equation.3">
                  <p:embed/>
                </p:oleObj>
              </mc:Choice>
              <mc:Fallback>
                <p:oleObj name="Equation" r:id="rId10" imgW="660240" imgH="241200" progId="Equation.3">
                  <p:embed/>
                  <p:pic>
                    <p:nvPicPr>
                      <p:cNvPr id="594969" name="Object 25"/>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6897688" y="4835735"/>
                        <a:ext cx="1000125"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mc:AlternateContent xmlns:mc="http://schemas.openxmlformats.org/markup-compatibility/2006" xmlns:a14="http://schemas.microsoft.com/office/drawing/2010/main">
        <mc:Choice Requires="a14">
          <p:sp>
            <p:nvSpPr>
              <p:cNvPr id="2" name="TextBox 1"/>
              <p:cNvSpPr txBox="1"/>
              <p:nvPr/>
            </p:nvSpPr>
            <p:spPr>
              <a:xfrm>
                <a:off x="5799145" y="3346724"/>
                <a:ext cx="3327386" cy="768287"/>
              </a:xfrm>
              <a:prstGeom prst="rect">
                <a:avLst/>
              </a:prstGeom>
              <a:solidFill>
                <a:schemeClr val="tx2">
                  <a:lumMod val="40000"/>
                  <a:lumOff val="60000"/>
                </a:schemeClr>
              </a:solidFill>
            </p:spPr>
            <p:txBody>
              <a:bodyPr wrap="none" rtlCol="0">
                <a:spAutoFit/>
              </a:bodyPr>
              <a:lstStyle/>
              <a:p>
                <a:pPr algn="l"/>
                <a:r>
                  <a:rPr lang="en-US" sz="1800" dirty="0" smtClean="0"/>
                  <a:t>Here I am using “dot-notation”</a:t>
                </a:r>
              </a:p>
              <a:p>
                <a:pPr algn="l"/>
                <a:r>
                  <a:rPr lang="en-US" sz="1800" dirty="0"/>
                  <a:t>f</a:t>
                </a:r>
                <a:r>
                  <a:rPr lang="en-US" sz="1800" dirty="0" smtClean="0"/>
                  <a:t>or time derivative. </a:t>
                </a:r>
                <a14:m>
                  <m:oMath xmlns:m="http://schemas.openxmlformats.org/officeDocument/2006/math">
                    <m:f>
                      <m:fPr>
                        <m:ctrlPr>
                          <a:rPr lang="en-US" sz="1800" i="1" smtClean="0">
                            <a:latin typeface="Cambria Math" panose="02040503050406030204" pitchFamily="18" charset="0"/>
                          </a:rPr>
                        </m:ctrlPr>
                      </m:fPr>
                      <m:num>
                        <m:r>
                          <a:rPr lang="en-US" sz="1800" i="1" smtClean="0">
                            <a:latin typeface="Cambria Math" panose="02040503050406030204" pitchFamily="18" charset="0"/>
                          </a:rPr>
                          <m:t>𝑑</m:t>
                        </m:r>
                        <m:r>
                          <a:rPr lang="en-US" sz="1800" b="0" i="1" smtClean="0">
                            <a:latin typeface="Cambria Math" panose="02040503050406030204" pitchFamily="18" charset="0"/>
                          </a:rPr>
                          <m:t>𝑟</m:t>
                        </m:r>
                      </m:num>
                      <m:den>
                        <m:r>
                          <a:rPr lang="en-US" sz="1800" i="1" smtClean="0">
                            <a:latin typeface="Cambria Math" panose="02040503050406030204" pitchFamily="18" charset="0"/>
                          </a:rPr>
                          <m:t>𝑑</m:t>
                        </m:r>
                        <m:r>
                          <a:rPr lang="en-US" sz="1800" b="0" i="1" smtClean="0">
                            <a:latin typeface="Cambria Math" panose="02040503050406030204" pitchFamily="18" charset="0"/>
                          </a:rPr>
                          <m:t>𝑡</m:t>
                        </m:r>
                      </m:den>
                    </m:f>
                    <m:r>
                      <a:rPr lang="en-US" sz="1800" b="0" i="1" smtClean="0">
                        <a:latin typeface="Cambria Math" panose="02040503050406030204" pitchFamily="18" charset="0"/>
                      </a:rPr>
                      <m:t>=</m:t>
                    </m:r>
                    <m:acc>
                      <m:accPr>
                        <m:chr m:val="̇"/>
                        <m:ctrlPr>
                          <a:rPr lang="en-US" sz="1800" b="0" i="1" smtClean="0">
                            <a:latin typeface="Cambria Math" panose="02040503050406030204" pitchFamily="18" charset="0"/>
                          </a:rPr>
                        </m:ctrlPr>
                      </m:accPr>
                      <m:e>
                        <m:r>
                          <a:rPr lang="en-US" sz="1800" b="0" i="1" smtClean="0">
                            <a:latin typeface="Cambria Math" panose="02040503050406030204" pitchFamily="18" charset="0"/>
                          </a:rPr>
                          <m:t>𝑟</m:t>
                        </m:r>
                      </m:e>
                    </m:acc>
                  </m:oMath>
                </a14:m>
                <a:endParaRPr lang="en-US" sz="1800" dirty="0" smtClean="0"/>
              </a:p>
            </p:txBody>
          </p:sp>
        </mc:Choice>
        <mc:Fallback xmlns="">
          <p:sp>
            <p:nvSpPr>
              <p:cNvPr id="2" name="TextBox 1"/>
              <p:cNvSpPr txBox="1">
                <a:spLocks noRot="1" noChangeAspect="1" noMove="1" noResize="1" noEditPoints="1" noAdjustHandles="1" noChangeArrowheads="1" noChangeShapeType="1" noTextEdit="1"/>
              </p:cNvSpPr>
              <p:nvPr/>
            </p:nvSpPr>
            <p:spPr>
              <a:xfrm>
                <a:off x="5799145" y="3346724"/>
                <a:ext cx="3327386" cy="768287"/>
              </a:xfrm>
              <a:prstGeom prst="rect">
                <a:avLst/>
              </a:prstGeom>
              <a:blipFill>
                <a:blip r:embed="rId12"/>
                <a:stretch>
                  <a:fillRect l="-1465" t="-3968" r="-1099" b="-3175"/>
                </a:stretch>
              </a:blipFill>
            </p:spPr>
            <p:txBody>
              <a:bodyPr/>
              <a:lstStyle/>
              <a:p>
                <a:r>
                  <a:rPr lang="en-US">
                    <a:noFill/>
                  </a:rPr>
                  <a:t> </a:t>
                </a:r>
              </a:p>
            </p:txBody>
          </p:sp>
        </mc:Fallback>
      </mc:AlternateContent>
    </p:spTree>
    <p:extLst>
      <p:ext uri="{BB962C8B-B14F-4D97-AF65-F5344CB8AC3E}">
        <p14:creationId xmlns:p14="http://schemas.microsoft.com/office/powerpoint/2010/main" val="3622988702"/>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Reduced Mass</a:t>
            </a:r>
            <a:endParaRPr lang="en-US" dirty="0"/>
          </a:p>
        </p:txBody>
      </p:sp>
      <p:sp>
        <p:nvSpPr>
          <p:cNvPr id="3" name="Text Placeholder 2"/>
          <p:cNvSpPr>
            <a:spLocks noGrp="1"/>
          </p:cNvSpPr>
          <p:nvPr>
            <p:ph type="body" sz="half" idx="1"/>
          </p:nvPr>
        </p:nvSpPr>
        <p:spPr>
          <a:xfrm>
            <a:off x="457200" y="1447800"/>
            <a:ext cx="8385142" cy="4648200"/>
          </a:xfrm>
        </p:spPr>
        <p:txBody>
          <a:bodyPr/>
          <a:lstStyle/>
          <a:p>
            <a:r>
              <a:rPr lang="en-US" sz="1800" dirty="0" smtClean="0"/>
              <a:t>If we now move our coordinate system to the center of mass (i.e. set R = 0),</a:t>
            </a:r>
          </a:p>
          <a:p>
            <a:endParaRPr lang="en-US" sz="1800" dirty="0"/>
          </a:p>
          <a:p>
            <a:endParaRPr lang="en-US" sz="1800" dirty="0" smtClean="0"/>
          </a:p>
          <a:p>
            <a:r>
              <a:rPr lang="en-US" sz="1800" dirty="0" smtClean="0"/>
              <a:t>Then we can write </a:t>
            </a:r>
            <a:r>
              <a:rPr lang="en-US" sz="1800" b="1" dirty="0" smtClean="0">
                <a:latin typeface="Times New Roman" panose="02020603050405020304" pitchFamily="18" charset="0"/>
                <a:cs typeface="Times New Roman" panose="02020603050405020304" pitchFamily="18" charset="0"/>
              </a:rPr>
              <a:t>r</a:t>
            </a:r>
            <a:r>
              <a:rPr lang="en-US" sz="1800" baseline="-25000" dirty="0" smtClean="0">
                <a:latin typeface="Times New Roman" panose="02020603050405020304" pitchFamily="18" charset="0"/>
                <a:cs typeface="Times New Roman" panose="02020603050405020304" pitchFamily="18" charset="0"/>
              </a:rPr>
              <a:t>1</a:t>
            </a:r>
            <a:r>
              <a:rPr lang="en-US" sz="1800" dirty="0" smtClean="0"/>
              <a:t> and </a:t>
            </a:r>
            <a:r>
              <a:rPr lang="en-US" sz="1800" b="1" dirty="0" smtClean="0">
                <a:latin typeface="Times New Roman" panose="02020603050405020304" pitchFamily="18" charset="0"/>
                <a:cs typeface="Times New Roman" panose="02020603050405020304" pitchFamily="18" charset="0"/>
              </a:rPr>
              <a:t>r</a:t>
            </a:r>
            <a:r>
              <a:rPr lang="en-US" sz="1800" baseline="-25000" dirty="0" smtClean="0">
                <a:latin typeface="Times New Roman" panose="02020603050405020304" pitchFamily="18" charset="0"/>
                <a:cs typeface="Times New Roman" panose="02020603050405020304" pitchFamily="18" charset="0"/>
              </a:rPr>
              <a:t>2</a:t>
            </a:r>
            <a:r>
              <a:rPr lang="en-US" sz="1800" dirty="0" smtClean="0"/>
              <a:t> in terms of the vector </a:t>
            </a:r>
            <a:r>
              <a:rPr lang="en-US" sz="1800" b="1" dirty="0" smtClean="0">
                <a:latin typeface="Times New Roman" panose="02020603050405020304" pitchFamily="18" charset="0"/>
                <a:cs typeface="Times New Roman" panose="02020603050405020304" pitchFamily="18" charset="0"/>
              </a:rPr>
              <a:t>r = r</a:t>
            </a:r>
            <a:r>
              <a:rPr lang="en-US" sz="1800" baseline="-25000" dirty="0" smtClean="0">
                <a:latin typeface="Times New Roman" panose="02020603050405020304" pitchFamily="18" charset="0"/>
                <a:cs typeface="Times New Roman" panose="02020603050405020304" pitchFamily="18" charset="0"/>
              </a:rPr>
              <a:t>2</a:t>
            </a:r>
            <a:r>
              <a:rPr lang="en-US" sz="1800" b="1" dirty="0" smtClean="0">
                <a:latin typeface="Times New Roman" panose="02020603050405020304" pitchFamily="18" charset="0"/>
                <a:cs typeface="Times New Roman" panose="02020603050405020304" pitchFamily="18" charset="0"/>
              </a:rPr>
              <a:t> </a:t>
            </a:r>
            <a:r>
              <a:rPr lang="en-US" sz="1800" dirty="0" smtClean="0">
                <a:latin typeface="Times New Roman" panose="02020603050405020304" pitchFamily="18" charset="0"/>
                <a:cs typeface="Times New Roman" panose="02020603050405020304" pitchFamily="18" charset="0"/>
              </a:rPr>
              <a:t>–</a:t>
            </a:r>
            <a:r>
              <a:rPr lang="en-US" sz="1800" b="1" dirty="0" smtClean="0">
                <a:latin typeface="Times New Roman" panose="02020603050405020304" pitchFamily="18" charset="0"/>
                <a:cs typeface="Times New Roman" panose="02020603050405020304" pitchFamily="18" charset="0"/>
              </a:rPr>
              <a:t> r</a:t>
            </a:r>
            <a:r>
              <a:rPr lang="en-US" sz="1800" baseline="-25000" dirty="0" smtClean="0">
                <a:latin typeface="Times New Roman" panose="02020603050405020304" pitchFamily="18" charset="0"/>
                <a:cs typeface="Times New Roman" panose="02020603050405020304" pitchFamily="18" charset="0"/>
              </a:rPr>
              <a:t>1</a:t>
            </a:r>
            <a:r>
              <a:rPr lang="en-US" sz="1800" dirty="0" smtClean="0"/>
              <a:t> between the two masses:</a:t>
            </a:r>
          </a:p>
          <a:p>
            <a:endParaRPr lang="en-US" sz="1800" dirty="0"/>
          </a:p>
          <a:p>
            <a:endParaRPr lang="en-US" sz="1800" dirty="0" smtClean="0"/>
          </a:p>
          <a:p>
            <a:endParaRPr lang="en-US" sz="1800" dirty="0"/>
          </a:p>
          <a:p>
            <a:endParaRPr lang="en-US" sz="1800" dirty="0" smtClean="0"/>
          </a:p>
          <a:p>
            <a:r>
              <a:rPr lang="en-US" sz="1800" dirty="0" smtClean="0"/>
              <a:t>We now introduce the concept of </a:t>
            </a:r>
            <a:r>
              <a:rPr lang="en-US" sz="1800" i="1" dirty="0" smtClean="0">
                <a:latin typeface="Times New Roman" panose="02020603050405020304" pitchFamily="18" charset="0"/>
                <a:cs typeface="Times New Roman" panose="02020603050405020304" pitchFamily="18" charset="0"/>
              </a:rPr>
              <a:t>reduced mass</a:t>
            </a:r>
            <a:r>
              <a:rPr lang="en-US" sz="1800" dirty="0" smtClean="0"/>
              <a:t>:                       so</a:t>
            </a:r>
            <a:endParaRPr lang="en-US" sz="1800" dirty="0"/>
          </a:p>
        </p:txBody>
      </p:sp>
      <p:sp>
        <p:nvSpPr>
          <p:cNvPr id="6" name="Date Placeholder 5"/>
          <p:cNvSpPr>
            <a:spLocks noGrp="1"/>
          </p:cNvSpPr>
          <p:nvPr>
            <p:ph type="dt" sz="half" idx="10"/>
          </p:nvPr>
        </p:nvSpPr>
        <p:spPr/>
        <p:txBody>
          <a:bodyPr/>
          <a:lstStyle/>
          <a:p>
            <a:pPr>
              <a:defRPr/>
            </a:pPr>
            <a:r>
              <a:rPr lang="en-US" smtClean="0"/>
              <a:t>September 25, 2018</a:t>
            </a:r>
            <a:endParaRPr lang="en-US" altLang="zh-CN"/>
          </a:p>
        </p:txBody>
      </p:sp>
      <mc:AlternateContent xmlns:mc="http://schemas.openxmlformats.org/markup-compatibility/2006" xmlns:a14="http://schemas.microsoft.com/office/drawing/2010/main">
        <mc:Choice Requires="a14">
          <p:sp>
            <p:nvSpPr>
              <p:cNvPr id="7" name="TextBox 6"/>
              <p:cNvSpPr txBox="1"/>
              <p:nvPr/>
            </p:nvSpPr>
            <p:spPr>
              <a:xfrm>
                <a:off x="3537800" y="1871220"/>
                <a:ext cx="2223942" cy="548483"/>
              </a:xfrm>
              <a:prstGeom prst="rect">
                <a:avLst/>
              </a:prstGeom>
              <a:noFill/>
            </p:spPr>
            <p:txBody>
              <a:bodyPr wrap="none" lIns="0" tIns="0" rIns="0" bIns="0" rtlCol="0">
                <a:spAutoFit/>
              </a:bodyPr>
              <a:lstStyle/>
              <a:p>
                <a:pPr algn="l"/>
                <a14:m>
                  <m:oMathPara xmlns:m="http://schemas.openxmlformats.org/officeDocument/2006/math">
                    <m:oMathParaPr>
                      <m:jc m:val="centerGroup"/>
                    </m:oMathParaPr>
                    <m:oMath xmlns:m="http://schemas.openxmlformats.org/officeDocument/2006/math">
                      <m:r>
                        <a:rPr lang="en-US" sz="1800" b="1" i="0" smtClean="0">
                          <a:latin typeface="Cambria Math" panose="02040503050406030204" pitchFamily="18" charset="0"/>
                        </a:rPr>
                        <m:t>𝐑</m:t>
                      </m:r>
                      <m:r>
                        <a:rPr lang="en-US" sz="1800" b="0" i="1" smtClean="0">
                          <a:latin typeface="Cambria Math" panose="02040503050406030204" pitchFamily="18" charset="0"/>
                        </a:rPr>
                        <m:t>=</m:t>
                      </m:r>
                      <m:f>
                        <m:fPr>
                          <m:ctrlPr>
                            <a:rPr lang="en-US" sz="1800" b="0" i="1" smtClean="0">
                              <a:latin typeface="Cambria Math" panose="02040503050406030204" pitchFamily="18" charset="0"/>
                            </a:rPr>
                          </m:ctrlPr>
                        </m:fPr>
                        <m:num>
                          <m:sSub>
                            <m:sSubPr>
                              <m:ctrlPr>
                                <a:rPr lang="en-US" sz="1800" b="0" i="1" smtClean="0">
                                  <a:latin typeface="Cambria Math" panose="02040503050406030204" pitchFamily="18" charset="0"/>
                                </a:rPr>
                              </m:ctrlPr>
                            </m:sSubPr>
                            <m:e>
                              <m:r>
                                <a:rPr lang="en-US" sz="1800" b="0" i="1" smtClean="0">
                                  <a:latin typeface="Cambria Math" panose="02040503050406030204" pitchFamily="18" charset="0"/>
                                </a:rPr>
                                <m:t>𝑚</m:t>
                              </m:r>
                            </m:e>
                            <m:sub>
                              <m:r>
                                <a:rPr lang="en-US" sz="1800" b="0" i="1" smtClean="0">
                                  <a:latin typeface="Cambria Math" panose="02040503050406030204" pitchFamily="18" charset="0"/>
                                </a:rPr>
                                <m:t>1</m:t>
                              </m:r>
                            </m:sub>
                          </m:sSub>
                          <m:sSub>
                            <m:sSubPr>
                              <m:ctrlPr>
                                <a:rPr lang="en-US" sz="1800" b="0" i="1" smtClean="0">
                                  <a:latin typeface="Cambria Math" panose="02040503050406030204" pitchFamily="18" charset="0"/>
                                </a:rPr>
                              </m:ctrlPr>
                            </m:sSubPr>
                            <m:e>
                              <m:r>
                                <a:rPr lang="en-US" sz="1800" b="1" i="0" smtClean="0">
                                  <a:latin typeface="Cambria Math" panose="02040503050406030204" pitchFamily="18" charset="0"/>
                                </a:rPr>
                                <m:t>𝐫</m:t>
                              </m:r>
                            </m:e>
                            <m:sub>
                              <m:r>
                                <a:rPr lang="en-US" sz="1800" b="0" i="1" smtClean="0">
                                  <a:latin typeface="Cambria Math" panose="02040503050406030204" pitchFamily="18" charset="0"/>
                                </a:rPr>
                                <m:t>1</m:t>
                              </m:r>
                            </m:sub>
                          </m:sSub>
                          <m:r>
                            <a:rPr lang="en-US" sz="1800" b="0" i="1" smtClean="0">
                              <a:latin typeface="Cambria Math" panose="02040503050406030204" pitchFamily="18" charset="0"/>
                            </a:rPr>
                            <m:t>+</m:t>
                          </m:r>
                          <m:sSub>
                            <m:sSubPr>
                              <m:ctrlPr>
                                <a:rPr lang="en-US" sz="1800" b="0" i="1" smtClean="0">
                                  <a:latin typeface="Cambria Math" panose="02040503050406030204" pitchFamily="18" charset="0"/>
                                </a:rPr>
                              </m:ctrlPr>
                            </m:sSubPr>
                            <m:e>
                              <m:r>
                                <a:rPr lang="en-US" sz="1800" b="0" i="1" smtClean="0">
                                  <a:latin typeface="Cambria Math" panose="02040503050406030204" pitchFamily="18" charset="0"/>
                                </a:rPr>
                                <m:t>𝑚</m:t>
                              </m:r>
                            </m:e>
                            <m:sub>
                              <m:r>
                                <a:rPr lang="en-US" sz="1800" b="0" i="1" smtClean="0">
                                  <a:latin typeface="Cambria Math" panose="02040503050406030204" pitchFamily="18" charset="0"/>
                                </a:rPr>
                                <m:t>2</m:t>
                              </m:r>
                            </m:sub>
                          </m:sSub>
                          <m:sSub>
                            <m:sSubPr>
                              <m:ctrlPr>
                                <a:rPr lang="en-US" sz="1800" b="0" i="1" smtClean="0">
                                  <a:latin typeface="Cambria Math" panose="02040503050406030204" pitchFamily="18" charset="0"/>
                                </a:rPr>
                              </m:ctrlPr>
                            </m:sSubPr>
                            <m:e>
                              <m:r>
                                <a:rPr lang="en-US" sz="1800" b="1" i="0" smtClean="0">
                                  <a:latin typeface="Cambria Math" panose="02040503050406030204" pitchFamily="18" charset="0"/>
                                </a:rPr>
                                <m:t>𝐫</m:t>
                              </m:r>
                            </m:e>
                            <m:sub>
                              <m:r>
                                <a:rPr lang="en-US" sz="1800" b="0" i="1" smtClean="0">
                                  <a:latin typeface="Cambria Math" panose="02040503050406030204" pitchFamily="18" charset="0"/>
                                </a:rPr>
                                <m:t>2</m:t>
                              </m:r>
                            </m:sub>
                          </m:sSub>
                        </m:num>
                        <m:den>
                          <m:sSub>
                            <m:sSubPr>
                              <m:ctrlPr>
                                <a:rPr lang="en-US" sz="1800" b="0" i="1" smtClean="0">
                                  <a:latin typeface="Cambria Math" panose="02040503050406030204" pitchFamily="18" charset="0"/>
                                </a:rPr>
                              </m:ctrlPr>
                            </m:sSubPr>
                            <m:e>
                              <m:r>
                                <a:rPr lang="en-US" sz="1800" b="0" i="1" smtClean="0">
                                  <a:latin typeface="Cambria Math" panose="02040503050406030204" pitchFamily="18" charset="0"/>
                                </a:rPr>
                                <m:t>𝑚</m:t>
                              </m:r>
                            </m:e>
                            <m:sub>
                              <m:r>
                                <a:rPr lang="en-US" sz="1800" b="0" i="1" smtClean="0">
                                  <a:latin typeface="Cambria Math" panose="02040503050406030204" pitchFamily="18" charset="0"/>
                                </a:rPr>
                                <m:t>1</m:t>
                              </m:r>
                            </m:sub>
                          </m:sSub>
                          <m:r>
                            <a:rPr lang="en-US" sz="1800" b="0" i="1" smtClean="0">
                              <a:latin typeface="Cambria Math" panose="02040503050406030204" pitchFamily="18" charset="0"/>
                            </a:rPr>
                            <m:t>+</m:t>
                          </m:r>
                          <m:sSub>
                            <m:sSubPr>
                              <m:ctrlPr>
                                <a:rPr lang="en-US" sz="1800" b="0" i="1" smtClean="0">
                                  <a:latin typeface="Cambria Math" panose="02040503050406030204" pitchFamily="18" charset="0"/>
                                </a:rPr>
                              </m:ctrlPr>
                            </m:sSubPr>
                            <m:e>
                              <m:r>
                                <a:rPr lang="en-US" sz="1800" b="0" i="1" smtClean="0">
                                  <a:latin typeface="Cambria Math" panose="02040503050406030204" pitchFamily="18" charset="0"/>
                                </a:rPr>
                                <m:t>𝑚</m:t>
                              </m:r>
                            </m:e>
                            <m:sub>
                              <m:r>
                                <a:rPr lang="en-US" sz="1800" b="0" i="1" smtClean="0">
                                  <a:latin typeface="Cambria Math" panose="02040503050406030204" pitchFamily="18" charset="0"/>
                                </a:rPr>
                                <m:t>2</m:t>
                              </m:r>
                            </m:sub>
                          </m:sSub>
                        </m:den>
                      </m:f>
                      <m:r>
                        <a:rPr lang="en-US" sz="1800" b="0" i="1" smtClean="0">
                          <a:latin typeface="Cambria Math" panose="02040503050406030204" pitchFamily="18" charset="0"/>
                        </a:rPr>
                        <m:t>=0</m:t>
                      </m:r>
                    </m:oMath>
                  </m:oMathPara>
                </a14:m>
                <a:endParaRPr lang="en-US" sz="1800" dirty="0" smtClean="0"/>
              </a:p>
            </p:txBody>
          </p:sp>
        </mc:Choice>
        <mc:Fallback xmlns="">
          <p:sp>
            <p:nvSpPr>
              <p:cNvPr id="7" name="TextBox 6"/>
              <p:cNvSpPr txBox="1">
                <a:spLocks noRot="1" noChangeAspect="1" noMove="1" noResize="1" noEditPoints="1" noAdjustHandles="1" noChangeArrowheads="1" noChangeShapeType="1" noTextEdit="1"/>
              </p:cNvSpPr>
              <p:nvPr/>
            </p:nvSpPr>
            <p:spPr>
              <a:xfrm>
                <a:off x="3537800" y="1871220"/>
                <a:ext cx="2223942" cy="548483"/>
              </a:xfrm>
              <a:prstGeom prst="rect">
                <a:avLst/>
              </a:prstGeom>
              <a:blipFill>
                <a:blip r:embed="rId2"/>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8" name="TextBox 7"/>
              <p:cNvSpPr txBox="1"/>
              <p:nvPr/>
            </p:nvSpPr>
            <p:spPr>
              <a:xfrm>
                <a:off x="3313127" y="2941465"/>
                <a:ext cx="1916935" cy="1316386"/>
              </a:xfrm>
              <a:prstGeom prst="rect">
                <a:avLst/>
              </a:prstGeom>
              <a:noFill/>
            </p:spPr>
            <p:txBody>
              <a:bodyPr wrap="none" lIns="0" tIns="0" rIns="0" bIns="0" rtlCol="0">
                <a:spAutoFit/>
              </a:bodyPr>
              <a:lstStyle/>
              <a:p>
                <a:pPr algn="l"/>
                <a14:m>
                  <m:oMathPara xmlns:m="http://schemas.openxmlformats.org/officeDocument/2006/math">
                    <m:oMathParaPr>
                      <m:jc m:val="centerGroup"/>
                    </m:oMathParaPr>
                    <m:oMath xmlns:m="http://schemas.openxmlformats.org/officeDocument/2006/math">
                      <m:sSub>
                        <m:sSubPr>
                          <m:ctrlPr>
                            <a:rPr lang="en-US" sz="1800" b="0" i="1" smtClean="0">
                              <a:latin typeface="Cambria Math" panose="02040503050406030204" pitchFamily="18" charset="0"/>
                            </a:rPr>
                          </m:ctrlPr>
                        </m:sSubPr>
                        <m:e>
                          <m:r>
                            <a:rPr lang="en-US" sz="1800" b="1" i="0" smtClean="0">
                              <a:latin typeface="Cambria Math" panose="02040503050406030204" pitchFamily="18" charset="0"/>
                            </a:rPr>
                            <m:t>𝐫</m:t>
                          </m:r>
                        </m:e>
                        <m:sub>
                          <m:r>
                            <a:rPr lang="en-US" sz="1800" b="0" i="1" smtClean="0">
                              <a:latin typeface="Cambria Math" panose="02040503050406030204" pitchFamily="18" charset="0"/>
                            </a:rPr>
                            <m:t>1</m:t>
                          </m:r>
                        </m:sub>
                      </m:sSub>
                      <m:r>
                        <a:rPr lang="en-US" sz="1800" b="0" i="1" smtClean="0">
                          <a:latin typeface="Cambria Math" panose="02040503050406030204" pitchFamily="18" charset="0"/>
                        </a:rPr>
                        <m:t>=−</m:t>
                      </m:r>
                      <m:f>
                        <m:fPr>
                          <m:ctrlPr>
                            <a:rPr lang="en-US" sz="1800" b="0" i="1" smtClean="0">
                              <a:latin typeface="Cambria Math" panose="02040503050406030204" pitchFamily="18" charset="0"/>
                            </a:rPr>
                          </m:ctrlPr>
                        </m:fPr>
                        <m:num>
                          <m:sSub>
                            <m:sSubPr>
                              <m:ctrlPr>
                                <a:rPr lang="en-US" sz="1800" b="0" i="1" smtClean="0">
                                  <a:latin typeface="Cambria Math" panose="02040503050406030204" pitchFamily="18" charset="0"/>
                                </a:rPr>
                              </m:ctrlPr>
                            </m:sSubPr>
                            <m:e>
                              <m:r>
                                <a:rPr lang="en-US" sz="1800" b="0" i="1" smtClean="0">
                                  <a:latin typeface="Cambria Math" panose="02040503050406030204" pitchFamily="18" charset="0"/>
                                </a:rPr>
                                <m:t>𝑚</m:t>
                              </m:r>
                            </m:e>
                            <m:sub>
                              <m:r>
                                <a:rPr lang="en-US" sz="1800" b="0" i="1" smtClean="0">
                                  <a:latin typeface="Cambria Math" panose="02040503050406030204" pitchFamily="18" charset="0"/>
                                </a:rPr>
                                <m:t>2</m:t>
                              </m:r>
                            </m:sub>
                          </m:sSub>
                        </m:num>
                        <m:den>
                          <m:sSub>
                            <m:sSubPr>
                              <m:ctrlPr>
                                <a:rPr lang="en-US" sz="1800" b="0" i="1" smtClean="0">
                                  <a:latin typeface="Cambria Math" panose="02040503050406030204" pitchFamily="18" charset="0"/>
                                </a:rPr>
                              </m:ctrlPr>
                            </m:sSubPr>
                            <m:e>
                              <m:r>
                                <a:rPr lang="en-US" sz="1800" b="0" i="1" smtClean="0">
                                  <a:latin typeface="Cambria Math" panose="02040503050406030204" pitchFamily="18" charset="0"/>
                                </a:rPr>
                                <m:t>𝑚</m:t>
                              </m:r>
                            </m:e>
                            <m:sub>
                              <m:r>
                                <a:rPr lang="en-US" sz="1800" b="0" i="1" smtClean="0">
                                  <a:latin typeface="Cambria Math" panose="02040503050406030204" pitchFamily="18" charset="0"/>
                                </a:rPr>
                                <m:t>1</m:t>
                              </m:r>
                            </m:sub>
                          </m:sSub>
                          <m:r>
                            <a:rPr lang="en-US" sz="1800" b="0" i="1" smtClean="0">
                              <a:latin typeface="Cambria Math" panose="02040503050406030204" pitchFamily="18" charset="0"/>
                            </a:rPr>
                            <m:t>+</m:t>
                          </m:r>
                          <m:sSub>
                            <m:sSubPr>
                              <m:ctrlPr>
                                <a:rPr lang="en-US" sz="1800" b="0" i="1" smtClean="0">
                                  <a:latin typeface="Cambria Math" panose="02040503050406030204" pitchFamily="18" charset="0"/>
                                </a:rPr>
                              </m:ctrlPr>
                            </m:sSubPr>
                            <m:e>
                              <m:r>
                                <a:rPr lang="en-US" sz="1800" b="0" i="1" smtClean="0">
                                  <a:latin typeface="Cambria Math" panose="02040503050406030204" pitchFamily="18" charset="0"/>
                                </a:rPr>
                                <m:t>𝑚</m:t>
                              </m:r>
                            </m:e>
                            <m:sub>
                              <m:r>
                                <a:rPr lang="en-US" sz="1800" b="0" i="1" smtClean="0">
                                  <a:latin typeface="Cambria Math" panose="02040503050406030204" pitchFamily="18" charset="0"/>
                                </a:rPr>
                                <m:t>2</m:t>
                              </m:r>
                            </m:sub>
                          </m:sSub>
                        </m:den>
                      </m:f>
                      <m:r>
                        <a:rPr lang="en-US" sz="1800" b="1" i="0" smtClean="0">
                          <a:latin typeface="Cambria Math" panose="02040503050406030204" pitchFamily="18" charset="0"/>
                        </a:rPr>
                        <m:t>𝐫</m:t>
                      </m:r>
                    </m:oMath>
                  </m:oMathPara>
                </a14:m>
                <a:endParaRPr lang="en-US" sz="1800" dirty="0" smtClean="0"/>
              </a:p>
              <a:p>
                <a:pPr algn="l"/>
                <a:endParaRPr lang="en-US" sz="1800" dirty="0" smtClean="0"/>
              </a:p>
              <a:p>
                <a:pPr algn="l"/>
                <a14:m>
                  <m:oMathPara xmlns:m="http://schemas.openxmlformats.org/officeDocument/2006/math">
                    <m:oMathParaPr>
                      <m:jc m:val="centerGroup"/>
                    </m:oMathParaPr>
                    <m:oMath xmlns:m="http://schemas.openxmlformats.org/officeDocument/2006/math">
                      <m:sSub>
                        <m:sSubPr>
                          <m:ctrlPr>
                            <a:rPr lang="en-US" sz="1800" i="1">
                              <a:latin typeface="Cambria Math" panose="02040503050406030204" pitchFamily="18" charset="0"/>
                            </a:rPr>
                          </m:ctrlPr>
                        </m:sSubPr>
                        <m:e>
                          <m:r>
                            <a:rPr lang="en-US" sz="1800" b="1">
                              <a:latin typeface="Cambria Math" panose="02040503050406030204" pitchFamily="18" charset="0"/>
                            </a:rPr>
                            <m:t>𝐫</m:t>
                          </m:r>
                        </m:e>
                        <m:sub>
                          <m:r>
                            <a:rPr lang="en-US" sz="1800" b="0" i="1" smtClean="0">
                              <a:latin typeface="Cambria Math" panose="02040503050406030204" pitchFamily="18" charset="0"/>
                            </a:rPr>
                            <m:t>2</m:t>
                          </m:r>
                        </m:sub>
                      </m:sSub>
                      <m:r>
                        <a:rPr lang="en-US" sz="1800" i="1">
                          <a:latin typeface="Cambria Math" panose="02040503050406030204" pitchFamily="18" charset="0"/>
                        </a:rPr>
                        <m:t>=</m:t>
                      </m:r>
                      <m:f>
                        <m:fPr>
                          <m:ctrlPr>
                            <a:rPr lang="en-US" sz="1800" i="1">
                              <a:latin typeface="Cambria Math" panose="02040503050406030204" pitchFamily="18" charset="0"/>
                            </a:rPr>
                          </m:ctrlPr>
                        </m:fPr>
                        <m:num>
                          <m:sSub>
                            <m:sSubPr>
                              <m:ctrlPr>
                                <a:rPr lang="en-US" sz="1800" i="1">
                                  <a:latin typeface="Cambria Math" panose="02040503050406030204" pitchFamily="18" charset="0"/>
                                </a:rPr>
                              </m:ctrlPr>
                            </m:sSubPr>
                            <m:e>
                              <m:r>
                                <a:rPr lang="en-US" sz="1800" i="1">
                                  <a:latin typeface="Cambria Math" panose="02040503050406030204" pitchFamily="18" charset="0"/>
                                </a:rPr>
                                <m:t>𝑚</m:t>
                              </m:r>
                            </m:e>
                            <m:sub>
                              <m:r>
                                <a:rPr lang="en-US" sz="1800" b="0" i="1" smtClean="0">
                                  <a:latin typeface="Cambria Math" panose="02040503050406030204" pitchFamily="18" charset="0"/>
                                </a:rPr>
                                <m:t>1</m:t>
                              </m:r>
                            </m:sub>
                          </m:sSub>
                        </m:num>
                        <m:den>
                          <m:sSub>
                            <m:sSubPr>
                              <m:ctrlPr>
                                <a:rPr lang="en-US" sz="1800" i="1">
                                  <a:latin typeface="Cambria Math" panose="02040503050406030204" pitchFamily="18" charset="0"/>
                                </a:rPr>
                              </m:ctrlPr>
                            </m:sSubPr>
                            <m:e>
                              <m:r>
                                <a:rPr lang="en-US" sz="1800" i="1">
                                  <a:latin typeface="Cambria Math" panose="02040503050406030204" pitchFamily="18" charset="0"/>
                                </a:rPr>
                                <m:t>𝑚</m:t>
                              </m:r>
                            </m:e>
                            <m:sub>
                              <m:r>
                                <a:rPr lang="en-US" sz="1800" i="1">
                                  <a:latin typeface="Cambria Math" panose="02040503050406030204" pitchFamily="18" charset="0"/>
                                </a:rPr>
                                <m:t>1</m:t>
                              </m:r>
                            </m:sub>
                          </m:sSub>
                          <m:r>
                            <a:rPr lang="en-US" sz="1800" i="1">
                              <a:latin typeface="Cambria Math" panose="02040503050406030204" pitchFamily="18" charset="0"/>
                            </a:rPr>
                            <m:t>+</m:t>
                          </m:r>
                          <m:sSub>
                            <m:sSubPr>
                              <m:ctrlPr>
                                <a:rPr lang="en-US" sz="1800" i="1">
                                  <a:latin typeface="Cambria Math" panose="02040503050406030204" pitchFamily="18" charset="0"/>
                                </a:rPr>
                              </m:ctrlPr>
                            </m:sSubPr>
                            <m:e>
                              <m:r>
                                <a:rPr lang="en-US" sz="1800" i="1">
                                  <a:latin typeface="Cambria Math" panose="02040503050406030204" pitchFamily="18" charset="0"/>
                                </a:rPr>
                                <m:t>𝑚</m:t>
                              </m:r>
                            </m:e>
                            <m:sub>
                              <m:r>
                                <a:rPr lang="en-US" sz="1800" i="1">
                                  <a:latin typeface="Cambria Math" panose="02040503050406030204" pitchFamily="18" charset="0"/>
                                </a:rPr>
                                <m:t>2</m:t>
                              </m:r>
                            </m:sub>
                          </m:sSub>
                        </m:den>
                      </m:f>
                      <m:r>
                        <a:rPr lang="en-US" sz="1800" b="1">
                          <a:latin typeface="Cambria Math" panose="02040503050406030204" pitchFamily="18" charset="0"/>
                        </a:rPr>
                        <m:t>𝐫</m:t>
                      </m:r>
                    </m:oMath>
                  </m:oMathPara>
                </a14:m>
                <a:endParaRPr lang="en-US" sz="1800" dirty="0"/>
              </a:p>
            </p:txBody>
          </p:sp>
        </mc:Choice>
        <mc:Fallback xmlns="">
          <p:sp>
            <p:nvSpPr>
              <p:cNvPr id="8" name="TextBox 7"/>
              <p:cNvSpPr txBox="1">
                <a:spLocks noRot="1" noChangeAspect="1" noMove="1" noResize="1" noEditPoints="1" noAdjustHandles="1" noChangeArrowheads="1" noChangeShapeType="1" noTextEdit="1"/>
              </p:cNvSpPr>
              <p:nvPr/>
            </p:nvSpPr>
            <p:spPr>
              <a:xfrm>
                <a:off x="3313127" y="2941465"/>
                <a:ext cx="1916935" cy="1316386"/>
              </a:xfrm>
              <a:prstGeom prst="rect">
                <a:avLst/>
              </a:prstGeom>
              <a:blipFill>
                <a:blip r:embed="rId3"/>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9" name="TextBox 8"/>
              <p:cNvSpPr txBox="1"/>
              <p:nvPr/>
            </p:nvSpPr>
            <p:spPr>
              <a:xfrm>
                <a:off x="5797273" y="4264213"/>
                <a:ext cx="1379352" cy="519694"/>
              </a:xfrm>
              <a:prstGeom prst="rect">
                <a:avLst/>
              </a:prstGeom>
              <a:solidFill>
                <a:schemeClr val="tx2">
                  <a:lumMod val="40000"/>
                  <a:lumOff val="60000"/>
                </a:schemeClr>
              </a:solidFill>
            </p:spPr>
            <p:txBody>
              <a:bodyPr wrap="none" lIns="0" tIns="0" rIns="0" bIns="0" rtlCol="0">
                <a:spAutoFit/>
              </a:bodyPr>
              <a:lstStyle/>
              <a:p>
                <a:pPr algn="l"/>
                <a14:m>
                  <m:oMathPara xmlns:m="http://schemas.openxmlformats.org/officeDocument/2006/math">
                    <m:oMathParaPr>
                      <m:jc m:val="centerGroup"/>
                    </m:oMathParaPr>
                    <m:oMath xmlns:m="http://schemas.openxmlformats.org/officeDocument/2006/math">
                      <m:r>
                        <a:rPr lang="en-US" sz="1800" i="1" smtClean="0">
                          <a:latin typeface="Cambria Math" panose="02040503050406030204" pitchFamily="18" charset="0"/>
                          <a:ea typeface="Cambria Math" panose="02040503050406030204" pitchFamily="18" charset="0"/>
                        </a:rPr>
                        <m:t>𝜇</m:t>
                      </m:r>
                      <m:r>
                        <a:rPr lang="en-US" sz="1800" b="0" i="1" smtClean="0">
                          <a:latin typeface="Cambria Math" panose="02040503050406030204" pitchFamily="18" charset="0"/>
                          <a:ea typeface="Cambria Math" panose="02040503050406030204" pitchFamily="18" charset="0"/>
                        </a:rPr>
                        <m:t>=</m:t>
                      </m:r>
                      <m:f>
                        <m:fPr>
                          <m:ctrlPr>
                            <a:rPr lang="en-US" sz="1800" b="0" i="1" smtClean="0">
                              <a:latin typeface="Cambria Math" panose="02040503050406030204" pitchFamily="18" charset="0"/>
                              <a:ea typeface="Cambria Math" panose="02040503050406030204" pitchFamily="18" charset="0"/>
                            </a:rPr>
                          </m:ctrlPr>
                        </m:fPr>
                        <m:num>
                          <m:sSub>
                            <m:sSubPr>
                              <m:ctrlPr>
                                <a:rPr lang="en-US" sz="1800" b="0" i="1" smtClean="0">
                                  <a:latin typeface="Cambria Math" panose="02040503050406030204" pitchFamily="18" charset="0"/>
                                  <a:ea typeface="Cambria Math" panose="02040503050406030204" pitchFamily="18" charset="0"/>
                                </a:rPr>
                              </m:ctrlPr>
                            </m:sSubPr>
                            <m:e>
                              <m:r>
                                <a:rPr lang="en-US" sz="1800" b="0" i="1" smtClean="0">
                                  <a:latin typeface="Cambria Math" panose="02040503050406030204" pitchFamily="18" charset="0"/>
                                  <a:ea typeface="Cambria Math" panose="02040503050406030204" pitchFamily="18" charset="0"/>
                                </a:rPr>
                                <m:t>𝑚</m:t>
                              </m:r>
                            </m:e>
                            <m:sub>
                              <m:r>
                                <a:rPr lang="en-US" sz="1800" b="0" i="1" smtClean="0">
                                  <a:latin typeface="Cambria Math" panose="02040503050406030204" pitchFamily="18" charset="0"/>
                                  <a:ea typeface="Cambria Math" panose="02040503050406030204" pitchFamily="18" charset="0"/>
                                </a:rPr>
                                <m:t>1</m:t>
                              </m:r>
                            </m:sub>
                          </m:sSub>
                          <m:sSub>
                            <m:sSubPr>
                              <m:ctrlPr>
                                <a:rPr lang="en-US" sz="1800" b="0" i="1" smtClean="0">
                                  <a:latin typeface="Cambria Math" panose="02040503050406030204" pitchFamily="18" charset="0"/>
                                  <a:ea typeface="Cambria Math" panose="02040503050406030204" pitchFamily="18" charset="0"/>
                                </a:rPr>
                              </m:ctrlPr>
                            </m:sSubPr>
                            <m:e>
                              <m:r>
                                <a:rPr lang="en-US" sz="1800" b="0" i="1" smtClean="0">
                                  <a:latin typeface="Cambria Math" panose="02040503050406030204" pitchFamily="18" charset="0"/>
                                  <a:ea typeface="Cambria Math" panose="02040503050406030204" pitchFamily="18" charset="0"/>
                                </a:rPr>
                                <m:t>𝑚</m:t>
                              </m:r>
                            </m:e>
                            <m:sub>
                              <m:r>
                                <a:rPr lang="en-US" sz="1800" b="0" i="1" smtClean="0">
                                  <a:latin typeface="Cambria Math" panose="02040503050406030204" pitchFamily="18" charset="0"/>
                                  <a:ea typeface="Cambria Math" panose="02040503050406030204" pitchFamily="18" charset="0"/>
                                </a:rPr>
                                <m:t>2</m:t>
                              </m:r>
                            </m:sub>
                          </m:sSub>
                        </m:num>
                        <m:den>
                          <m:sSub>
                            <m:sSubPr>
                              <m:ctrlPr>
                                <a:rPr lang="en-US" sz="1800" b="0" i="1" smtClean="0">
                                  <a:latin typeface="Cambria Math" panose="02040503050406030204" pitchFamily="18" charset="0"/>
                                  <a:ea typeface="Cambria Math" panose="02040503050406030204" pitchFamily="18" charset="0"/>
                                </a:rPr>
                              </m:ctrlPr>
                            </m:sSubPr>
                            <m:e>
                              <m:r>
                                <a:rPr lang="en-US" sz="1800" b="0" i="1" smtClean="0">
                                  <a:latin typeface="Cambria Math" panose="02040503050406030204" pitchFamily="18" charset="0"/>
                                  <a:ea typeface="Cambria Math" panose="02040503050406030204" pitchFamily="18" charset="0"/>
                                </a:rPr>
                                <m:t>𝑚</m:t>
                              </m:r>
                            </m:e>
                            <m:sub>
                              <m:r>
                                <a:rPr lang="en-US" sz="1800" b="0" i="1" smtClean="0">
                                  <a:latin typeface="Cambria Math" panose="02040503050406030204" pitchFamily="18" charset="0"/>
                                  <a:ea typeface="Cambria Math" panose="02040503050406030204" pitchFamily="18" charset="0"/>
                                </a:rPr>
                                <m:t>1</m:t>
                              </m:r>
                            </m:sub>
                          </m:sSub>
                          <m:r>
                            <a:rPr lang="en-US" sz="1800" b="0" i="1" smtClean="0">
                              <a:latin typeface="Cambria Math" panose="02040503050406030204" pitchFamily="18" charset="0"/>
                              <a:ea typeface="Cambria Math" panose="02040503050406030204" pitchFamily="18" charset="0"/>
                            </a:rPr>
                            <m:t>+</m:t>
                          </m:r>
                          <m:sSub>
                            <m:sSubPr>
                              <m:ctrlPr>
                                <a:rPr lang="en-US" sz="1800" b="0" i="1" smtClean="0">
                                  <a:latin typeface="Cambria Math" panose="02040503050406030204" pitchFamily="18" charset="0"/>
                                  <a:ea typeface="Cambria Math" panose="02040503050406030204" pitchFamily="18" charset="0"/>
                                </a:rPr>
                              </m:ctrlPr>
                            </m:sSubPr>
                            <m:e>
                              <m:r>
                                <a:rPr lang="en-US" sz="1800" b="0" i="1" smtClean="0">
                                  <a:latin typeface="Cambria Math" panose="02040503050406030204" pitchFamily="18" charset="0"/>
                                  <a:ea typeface="Cambria Math" panose="02040503050406030204" pitchFamily="18" charset="0"/>
                                </a:rPr>
                                <m:t>𝑚</m:t>
                              </m:r>
                            </m:e>
                            <m:sub>
                              <m:r>
                                <a:rPr lang="en-US" sz="1800" b="0" i="1" smtClean="0">
                                  <a:latin typeface="Cambria Math" panose="02040503050406030204" pitchFamily="18" charset="0"/>
                                  <a:ea typeface="Cambria Math" panose="02040503050406030204" pitchFamily="18" charset="0"/>
                                </a:rPr>
                                <m:t>2</m:t>
                              </m:r>
                            </m:sub>
                          </m:sSub>
                        </m:den>
                      </m:f>
                    </m:oMath>
                  </m:oMathPara>
                </a14:m>
                <a:endParaRPr lang="en-US" sz="1800" dirty="0" smtClean="0"/>
              </a:p>
            </p:txBody>
          </p:sp>
        </mc:Choice>
        <mc:Fallback xmlns="">
          <p:sp>
            <p:nvSpPr>
              <p:cNvPr id="9" name="TextBox 8"/>
              <p:cNvSpPr txBox="1">
                <a:spLocks noRot="1" noChangeAspect="1" noMove="1" noResize="1" noEditPoints="1" noAdjustHandles="1" noChangeArrowheads="1" noChangeShapeType="1" noTextEdit="1"/>
              </p:cNvSpPr>
              <p:nvPr/>
            </p:nvSpPr>
            <p:spPr>
              <a:xfrm>
                <a:off x="5797273" y="4264213"/>
                <a:ext cx="1379352" cy="519694"/>
              </a:xfrm>
              <a:prstGeom prst="rect">
                <a:avLst/>
              </a:prstGeom>
              <a:blipFill>
                <a:blip r:embed="rId4"/>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0" name="TextBox 9"/>
              <p:cNvSpPr txBox="1"/>
              <p:nvPr/>
            </p:nvSpPr>
            <p:spPr>
              <a:xfrm>
                <a:off x="7566739" y="3943205"/>
                <a:ext cx="1375185" cy="1312539"/>
              </a:xfrm>
              <a:prstGeom prst="rect">
                <a:avLst/>
              </a:prstGeom>
              <a:noFill/>
            </p:spPr>
            <p:txBody>
              <a:bodyPr wrap="none" lIns="0" tIns="0" rIns="0" bIns="0" rtlCol="0">
                <a:spAutoFit/>
              </a:bodyPr>
              <a:lstStyle/>
              <a:p>
                <a:pPr algn="l"/>
                <a14:m>
                  <m:oMathPara xmlns:m="http://schemas.openxmlformats.org/officeDocument/2006/math">
                    <m:oMathParaPr>
                      <m:jc m:val="centerGroup"/>
                    </m:oMathParaPr>
                    <m:oMath xmlns:m="http://schemas.openxmlformats.org/officeDocument/2006/math">
                      <m:sSub>
                        <m:sSubPr>
                          <m:ctrlPr>
                            <a:rPr lang="en-US" sz="1800" b="0" i="1" smtClean="0">
                              <a:latin typeface="Cambria Math" panose="02040503050406030204" pitchFamily="18" charset="0"/>
                            </a:rPr>
                          </m:ctrlPr>
                        </m:sSubPr>
                        <m:e>
                          <m:r>
                            <a:rPr lang="en-US" sz="1800" b="1" i="0" smtClean="0">
                              <a:latin typeface="Cambria Math" panose="02040503050406030204" pitchFamily="18" charset="0"/>
                            </a:rPr>
                            <m:t>   </m:t>
                          </m:r>
                          <m:r>
                            <a:rPr lang="en-US" sz="1800" b="1" i="0" smtClean="0">
                              <a:latin typeface="Cambria Math" panose="02040503050406030204" pitchFamily="18" charset="0"/>
                            </a:rPr>
                            <m:t>𝐫</m:t>
                          </m:r>
                        </m:e>
                        <m:sub>
                          <m:r>
                            <a:rPr lang="en-US" sz="1800" b="0" i="1" smtClean="0">
                              <a:latin typeface="Cambria Math" panose="02040503050406030204" pitchFamily="18" charset="0"/>
                            </a:rPr>
                            <m:t>1</m:t>
                          </m:r>
                        </m:sub>
                      </m:sSub>
                      <m:r>
                        <a:rPr lang="en-US" sz="1800" b="0" i="1" smtClean="0">
                          <a:latin typeface="Cambria Math" panose="02040503050406030204" pitchFamily="18" charset="0"/>
                        </a:rPr>
                        <m:t>=−</m:t>
                      </m:r>
                      <m:f>
                        <m:fPr>
                          <m:ctrlPr>
                            <a:rPr lang="en-US" sz="1800" b="0" i="1" smtClean="0">
                              <a:latin typeface="Cambria Math" panose="02040503050406030204" pitchFamily="18" charset="0"/>
                            </a:rPr>
                          </m:ctrlPr>
                        </m:fPr>
                        <m:num>
                          <m:r>
                            <a:rPr lang="en-US" sz="1800" b="0" i="1" smtClean="0">
                              <a:latin typeface="Cambria Math" panose="02040503050406030204" pitchFamily="18" charset="0"/>
                              <a:ea typeface="Cambria Math" panose="02040503050406030204" pitchFamily="18" charset="0"/>
                            </a:rPr>
                            <m:t>𝜇</m:t>
                          </m:r>
                        </m:num>
                        <m:den>
                          <m:sSub>
                            <m:sSubPr>
                              <m:ctrlPr>
                                <a:rPr lang="en-US" sz="1800" b="0" i="1" smtClean="0">
                                  <a:latin typeface="Cambria Math" panose="02040503050406030204" pitchFamily="18" charset="0"/>
                                </a:rPr>
                              </m:ctrlPr>
                            </m:sSubPr>
                            <m:e>
                              <m:r>
                                <a:rPr lang="en-US" sz="1800" b="0" i="1" smtClean="0">
                                  <a:latin typeface="Cambria Math" panose="02040503050406030204" pitchFamily="18" charset="0"/>
                                </a:rPr>
                                <m:t>𝑚</m:t>
                              </m:r>
                            </m:e>
                            <m:sub>
                              <m:r>
                                <a:rPr lang="en-US" sz="1800" b="0" i="1" smtClean="0">
                                  <a:latin typeface="Cambria Math" panose="02040503050406030204" pitchFamily="18" charset="0"/>
                                </a:rPr>
                                <m:t>1</m:t>
                              </m:r>
                            </m:sub>
                          </m:sSub>
                        </m:den>
                      </m:f>
                      <m:r>
                        <a:rPr lang="en-US" sz="1800" b="1" i="0" smtClean="0">
                          <a:latin typeface="Cambria Math" panose="02040503050406030204" pitchFamily="18" charset="0"/>
                        </a:rPr>
                        <m:t>𝐫</m:t>
                      </m:r>
                    </m:oMath>
                  </m:oMathPara>
                </a14:m>
                <a:endParaRPr lang="en-US" sz="1800" dirty="0" smtClean="0"/>
              </a:p>
              <a:p>
                <a:pPr algn="l"/>
                <a:endParaRPr lang="en-US" sz="1800" dirty="0" smtClean="0"/>
              </a:p>
              <a:p>
                <a:pPr algn="l"/>
                <a14:m>
                  <m:oMathPara xmlns:m="http://schemas.openxmlformats.org/officeDocument/2006/math">
                    <m:oMathParaPr>
                      <m:jc m:val="centerGroup"/>
                    </m:oMathParaPr>
                    <m:oMath xmlns:m="http://schemas.openxmlformats.org/officeDocument/2006/math">
                      <m:sSub>
                        <m:sSubPr>
                          <m:ctrlPr>
                            <a:rPr lang="en-US" sz="1800" i="1">
                              <a:latin typeface="Cambria Math" panose="02040503050406030204" pitchFamily="18" charset="0"/>
                            </a:rPr>
                          </m:ctrlPr>
                        </m:sSubPr>
                        <m:e>
                          <m:r>
                            <a:rPr lang="en-US" sz="1800" b="1">
                              <a:latin typeface="Cambria Math" panose="02040503050406030204" pitchFamily="18" charset="0"/>
                            </a:rPr>
                            <m:t>𝐫</m:t>
                          </m:r>
                        </m:e>
                        <m:sub>
                          <m:r>
                            <a:rPr lang="en-US" sz="1800" b="0" i="1" smtClean="0">
                              <a:latin typeface="Cambria Math" panose="02040503050406030204" pitchFamily="18" charset="0"/>
                            </a:rPr>
                            <m:t>2</m:t>
                          </m:r>
                        </m:sub>
                      </m:sSub>
                      <m:r>
                        <a:rPr lang="en-US" sz="1800" i="1">
                          <a:latin typeface="Cambria Math" panose="02040503050406030204" pitchFamily="18" charset="0"/>
                        </a:rPr>
                        <m:t>=</m:t>
                      </m:r>
                      <m:f>
                        <m:fPr>
                          <m:ctrlPr>
                            <a:rPr lang="en-US" sz="1800" i="1">
                              <a:latin typeface="Cambria Math" panose="02040503050406030204" pitchFamily="18" charset="0"/>
                            </a:rPr>
                          </m:ctrlPr>
                        </m:fPr>
                        <m:num>
                          <m:r>
                            <a:rPr lang="en-US" sz="1800" i="1" smtClean="0">
                              <a:latin typeface="Cambria Math" panose="02040503050406030204" pitchFamily="18" charset="0"/>
                              <a:ea typeface="Cambria Math" panose="02040503050406030204" pitchFamily="18" charset="0"/>
                            </a:rPr>
                            <m:t>𝜇</m:t>
                          </m:r>
                        </m:num>
                        <m:den>
                          <m:sSub>
                            <m:sSubPr>
                              <m:ctrlPr>
                                <a:rPr lang="en-US" sz="1800" i="1">
                                  <a:latin typeface="Cambria Math" panose="02040503050406030204" pitchFamily="18" charset="0"/>
                                </a:rPr>
                              </m:ctrlPr>
                            </m:sSubPr>
                            <m:e>
                              <m:r>
                                <a:rPr lang="en-US" sz="1800" i="1">
                                  <a:latin typeface="Cambria Math" panose="02040503050406030204" pitchFamily="18" charset="0"/>
                                </a:rPr>
                                <m:t>𝑚</m:t>
                              </m:r>
                            </m:e>
                            <m:sub>
                              <m:r>
                                <a:rPr lang="en-US" sz="1800" i="1">
                                  <a:latin typeface="Cambria Math" panose="02040503050406030204" pitchFamily="18" charset="0"/>
                                </a:rPr>
                                <m:t>2</m:t>
                              </m:r>
                            </m:sub>
                          </m:sSub>
                        </m:den>
                      </m:f>
                      <m:r>
                        <a:rPr lang="en-US" sz="1800" b="1">
                          <a:latin typeface="Cambria Math" panose="02040503050406030204" pitchFamily="18" charset="0"/>
                        </a:rPr>
                        <m:t>𝐫</m:t>
                      </m:r>
                    </m:oMath>
                  </m:oMathPara>
                </a14:m>
                <a:endParaRPr lang="en-US" sz="1800" dirty="0"/>
              </a:p>
            </p:txBody>
          </p:sp>
        </mc:Choice>
        <mc:Fallback xmlns="">
          <p:sp>
            <p:nvSpPr>
              <p:cNvPr id="10" name="TextBox 9"/>
              <p:cNvSpPr txBox="1">
                <a:spLocks noRot="1" noChangeAspect="1" noMove="1" noResize="1" noEditPoints="1" noAdjustHandles="1" noChangeArrowheads="1" noChangeShapeType="1" noTextEdit="1"/>
              </p:cNvSpPr>
              <p:nvPr/>
            </p:nvSpPr>
            <p:spPr>
              <a:xfrm>
                <a:off x="7566739" y="3943205"/>
                <a:ext cx="1375185" cy="1312539"/>
              </a:xfrm>
              <a:prstGeom prst="rect">
                <a:avLst/>
              </a:prstGeom>
              <a:blipFill>
                <a:blip r:embed="rId5"/>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2044582371"/>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6"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i="1">
                <a:solidFill>
                  <a:schemeClr val="bg2"/>
                </a:solidFill>
                <a:latin typeface="Times New Roman" panose="02020603050405020304" pitchFamily="18" charset="0"/>
              </a:defRPr>
            </a:lvl1pPr>
            <a:lvl2pPr marL="742950" indent="-285750">
              <a:defRPr i="1">
                <a:solidFill>
                  <a:schemeClr val="bg2"/>
                </a:solidFill>
                <a:latin typeface="Times New Roman" panose="02020603050405020304" pitchFamily="18" charset="0"/>
              </a:defRPr>
            </a:lvl2pPr>
            <a:lvl3pPr marL="1143000" indent="-228600">
              <a:defRPr i="1">
                <a:solidFill>
                  <a:schemeClr val="bg2"/>
                </a:solidFill>
                <a:latin typeface="Times New Roman" panose="02020603050405020304" pitchFamily="18" charset="0"/>
              </a:defRPr>
            </a:lvl3pPr>
            <a:lvl4pPr marL="1600200" indent="-228600">
              <a:defRPr i="1">
                <a:solidFill>
                  <a:schemeClr val="bg2"/>
                </a:solidFill>
                <a:latin typeface="Times New Roman" panose="02020603050405020304" pitchFamily="18" charset="0"/>
              </a:defRPr>
            </a:lvl4pPr>
            <a:lvl5pPr marL="2057400" indent="-228600">
              <a:defRPr i="1">
                <a:solidFill>
                  <a:schemeClr val="bg2"/>
                </a:solidFill>
                <a:latin typeface="Times New Roman" panose="02020603050405020304" pitchFamily="18" charset="0"/>
              </a:defRPr>
            </a:lvl5pPr>
            <a:lvl6pPr marL="2514600" indent="-228600" algn="ctr" eaLnBrk="0" fontAlgn="base" hangingPunct="0">
              <a:spcBef>
                <a:spcPct val="0"/>
              </a:spcBef>
              <a:spcAft>
                <a:spcPct val="0"/>
              </a:spcAft>
              <a:defRPr i="1">
                <a:solidFill>
                  <a:schemeClr val="bg2"/>
                </a:solidFill>
                <a:latin typeface="Times New Roman" panose="02020603050405020304" pitchFamily="18" charset="0"/>
              </a:defRPr>
            </a:lvl6pPr>
            <a:lvl7pPr marL="2971800" indent="-228600" algn="ctr" eaLnBrk="0" fontAlgn="base" hangingPunct="0">
              <a:spcBef>
                <a:spcPct val="0"/>
              </a:spcBef>
              <a:spcAft>
                <a:spcPct val="0"/>
              </a:spcAft>
              <a:defRPr i="1">
                <a:solidFill>
                  <a:schemeClr val="bg2"/>
                </a:solidFill>
                <a:latin typeface="Times New Roman" panose="02020603050405020304" pitchFamily="18" charset="0"/>
              </a:defRPr>
            </a:lvl7pPr>
            <a:lvl8pPr marL="3429000" indent="-228600" algn="ctr" eaLnBrk="0" fontAlgn="base" hangingPunct="0">
              <a:spcBef>
                <a:spcPct val="0"/>
              </a:spcBef>
              <a:spcAft>
                <a:spcPct val="0"/>
              </a:spcAft>
              <a:defRPr i="1">
                <a:solidFill>
                  <a:schemeClr val="bg2"/>
                </a:solidFill>
                <a:latin typeface="Times New Roman" panose="02020603050405020304" pitchFamily="18" charset="0"/>
              </a:defRPr>
            </a:lvl8pPr>
            <a:lvl9pPr marL="3886200" indent="-228600" algn="ctr" eaLnBrk="0" fontAlgn="base" hangingPunct="0">
              <a:spcBef>
                <a:spcPct val="0"/>
              </a:spcBef>
              <a:spcAft>
                <a:spcPct val="0"/>
              </a:spcAft>
              <a:defRPr i="1">
                <a:solidFill>
                  <a:schemeClr val="bg2"/>
                </a:solidFill>
                <a:latin typeface="Times New Roman" panose="02020603050405020304"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400" b="1" i="0" u="none" strike="noStrike" kern="1200" cap="none" spc="0" normalizeH="0" baseline="0" noProof="0" smtClean="0">
                <a:ln>
                  <a:noFill/>
                </a:ln>
                <a:solidFill>
                  <a:srgbClr val="FFFFFF"/>
                </a:solidFill>
                <a:effectLst/>
                <a:uLnTx/>
                <a:uFillTx/>
                <a:latin typeface="Arial" panose="020B0604020202020204" pitchFamily="34" charset="0"/>
                <a:ea typeface="+mn-ea"/>
                <a:cs typeface="+mn-cs"/>
              </a:rPr>
              <a:t>September 25, 2018</a:t>
            </a:r>
            <a:endParaRPr kumimoji="0" lang="en-US" altLang="en-US" sz="1400" b="1" i="0" u="none" strike="noStrike" kern="1200" cap="none" spc="0" normalizeH="0" baseline="0" noProof="0" smtClean="0">
              <a:ln>
                <a:noFill/>
              </a:ln>
              <a:solidFill>
                <a:srgbClr val="FFFFFF"/>
              </a:solidFill>
              <a:effectLst/>
              <a:uLnTx/>
              <a:uFillTx/>
              <a:latin typeface="Arial" panose="020B0604020202020204" pitchFamily="34" charset="0"/>
              <a:ea typeface="+mn-ea"/>
              <a:cs typeface="+mn-cs"/>
            </a:endParaRPr>
          </a:p>
        </p:txBody>
      </p:sp>
      <p:sp>
        <p:nvSpPr>
          <p:cNvPr id="5127" name="Rectangle 2"/>
          <p:cNvSpPr>
            <a:spLocks noGrp="1" noChangeArrowheads="1"/>
          </p:cNvSpPr>
          <p:nvPr>
            <p:ph type="body" idx="1"/>
          </p:nvPr>
        </p:nvSpPr>
        <p:spPr>
          <a:xfrm>
            <a:off x="428625" y="1160482"/>
            <a:ext cx="8343900" cy="1771650"/>
          </a:xfrm>
        </p:spPr>
        <p:txBody>
          <a:bodyPr/>
          <a:lstStyle/>
          <a:p>
            <a:pPr eaLnBrk="1" hangingPunct="1">
              <a:lnSpc>
                <a:spcPct val="95000"/>
              </a:lnSpc>
            </a:pPr>
            <a:r>
              <a:rPr lang="en-US" altLang="en-US" sz="1800" dirty="0" smtClean="0"/>
              <a:t>When two objects of similar mass orbit each other, they both move around the common center of mass as in the figure below, left.</a:t>
            </a:r>
          </a:p>
          <a:p>
            <a:pPr eaLnBrk="1" hangingPunct="1">
              <a:lnSpc>
                <a:spcPct val="95000"/>
              </a:lnSpc>
            </a:pPr>
            <a:r>
              <a:rPr lang="en-US" altLang="en-US" sz="1800" dirty="0" smtClean="0"/>
              <a:t>We can reduce this complicated looking problem to an equivalent problem, where there is a single body of reduced mass </a:t>
            </a:r>
            <a:r>
              <a:rPr lang="en-US" altLang="en-US" sz="1800" i="1" dirty="0" smtClean="0">
                <a:latin typeface="Symbol" panose="05050102010706020507" pitchFamily="18" charset="2"/>
              </a:rPr>
              <a:t>m</a:t>
            </a:r>
            <a:r>
              <a:rPr lang="en-US" altLang="en-US" sz="1800" dirty="0" smtClean="0"/>
              <a:t>, orbiting a central body of mass </a:t>
            </a:r>
            <a:r>
              <a:rPr lang="en-US" altLang="en-US" sz="1800" i="1" dirty="0" smtClean="0">
                <a:latin typeface="Times New Roman" panose="02020603050405020304" pitchFamily="18" charset="0"/>
                <a:cs typeface="Times New Roman" panose="02020603050405020304" pitchFamily="18" charset="0"/>
              </a:rPr>
              <a:t>M</a:t>
            </a:r>
            <a:r>
              <a:rPr lang="en-US" altLang="en-US" sz="1800" dirty="0" smtClean="0">
                <a:latin typeface="Times New Roman" panose="02020603050405020304" pitchFamily="18" charset="0"/>
                <a:cs typeface="Times New Roman" panose="02020603050405020304" pitchFamily="18" charset="0"/>
              </a:rPr>
              <a:t> = </a:t>
            </a:r>
            <a:r>
              <a:rPr lang="en-US" altLang="en-US" sz="1800" i="1" dirty="0" smtClean="0">
                <a:latin typeface="Times New Roman" panose="02020603050405020304" pitchFamily="18" charset="0"/>
                <a:cs typeface="Times New Roman" panose="02020603050405020304" pitchFamily="18" charset="0"/>
              </a:rPr>
              <a:t>m</a:t>
            </a:r>
            <a:r>
              <a:rPr lang="en-US" altLang="en-US" sz="1800" baseline="-25000" dirty="0" smtClean="0">
                <a:latin typeface="Times New Roman" panose="02020603050405020304" pitchFamily="18" charset="0"/>
                <a:cs typeface="Times New Roman" panose="02020603050405020304" pitchFamily="18" charset="0"/>
              </a:rPr>
              <a:t>1</a:t>
            </a:r>
            <a:r>
              <a:rPr lang="en-US" altLang="en-US" sz="1800" dirty="0" smtClean="0">
                <a:latin typeface="Times New Roman" panose="02020603050405020304" pitchFamily="18" charset="0"/>
                <a:cs typeface="Times New Roman" panose="02020603050405020304" pitchFamily="18" charset="0"/>
              </a:rPr>
              <a:t> + </a:t>
            </a:r>
            <a:r>
              <a:rPr lang="en-US" altLang="en-US" sz="1800" i="1" dirty="0" smtClean="0">
                <a:latin typeface="Times New Roman" panose="02020603050405020304" pitchFamily="18" charset="0"/>
                <a:cs typeface="Times New Roman" panose="02020603050405020304" pitchFamily="18" charset="0"/>
              </a:rPr>
              <a:t>m</a:t>
            </a:r>
            <a:r>
              <a:rPr lang="en-US" altLang="en-US" sz="1800" baseline="-25000" dirty="0" smtClean="0">
                <a:latin typeface="Times New Roman" panose="02020603050405020304" pitchFamily="18" charset="0"/>
                <a:cs typeface="Times New Roman" panose="02020603050405020304" pitchFamily="18" charset="0"/>
              </a:rPr>
              <a:t>2</a:t>
            </a:r>
            <a:r>
              <a:rPr lang="en-US" altLang="en-US" sz="1800" dirty="0" smtClean="0"/>
              <a:t>, with a separation                . </a:t>
            </a:r>
          </a:p>
        </p:txBody>
      </p:sp>
      <p:sp>
        <p:nvSpPr>
          <p:cNvPr id="5128" name="Rectangle 3"/>
          <p:cNvSpPr>
            <a:spLocks noGrp="1" noChangeArrowheads="1"/>
          </p:cNvSpPr>
          <p:nvPr>
            <p:ph type="title"/>
          </p:nvPr>
        </p:nvSpPr>
        <p:spPr>
          <a:xfrm>
            <a:off x="457200" y="180975"/>
            <a:ext cx="8229600" cy="914400"/>
          </a:xfrm>
        </p:spPr>
        <p:txBody>
          <a:bodyPr/>
          <a:lstStyle/>
          <a:p>
            <a:pPr eaLnBrk="1" hangingPunct="1"/>
            <a:r>
              <a:rPr lang="en-US" altLang="en-US" sz="4000" dirty="0" smtClean="0"/>
              <a:t>Reduced Mass and the CM Reference Frame</a:t>
            </a:r>
          </a:p>
        </p:txBody>
      </p:sp>
      <p:grpSp>
        <p:nvGrpSpPr>
          <p:cNvPr id="2" name="Group 17"/>
          <p:cNvGrpSpPr>
            <a:grpSpLocks/>
          </p:cNvGrpSpPr>
          <p:nvPr/>
        </p:nvGrpSpPr>
        <p:grpSpPr bwMode="auto">
          <a:xfrm>
            <a:off x="395731" y="3075007"/>
            <a:ext cx="1844675" cy="1743075"/>
            <a:chOff x="1020" y="2052"/>
            <a:chExt cx="1162" cy="1098"/>
          </a:xfrm>
        </p:grpSpPr>
        <p:sp>
          <p:nvSpPr>
            <p:cNvPr id="5179" name="Oval 8"/>
            <p:cNvSpPr>
              <a:spLocks noChangeArrowheads="1"/>
            </p:cNvSpPr>
            <p:nvPr/>
          </p:nvSpPr>
          <p:spPr bwMode="auto">
            <a:xfrm>
              <a:off x="1302" y="2304"/>
              <a:ext cx="600" cy="600"/>
            </a:xfrm>
            <a:prstGeom prst="ellipse">
              <a:avLst/>
            </a:prstGeom>
            <a:noFill/>
            <a:ln w="12700" algn="ctr">
              <a:solidFill>
                <a:schemeClr val="bg2"/>
              </a:solidFill>
              <a:round/>
              <a:headEnd/>
              <a:tailEnd/>
            </a:ln>
            <a:extLst>
              <a:ext uri="{909E8E84-426E-40DD-AFC4-6F175D3DCCD1}">
                <a14:hiddenFill xmlns:a14="http://schemas.microsoft.com/office/drawing/2010/main">
                  <a:solidFill>
                    <a:srgbClr val="FFFFFF"/>
                  </a:solidFill>
                </a14:hiddenFill>
              </a:ext>
            </a:extLst>
          </p:spPr>
          <p:txBody>
            <a:bodyPr anchor="ctr">
              <a:spAutoFit/>
            </a:bodyPr>
            <a:lstStyle>
              <a:lvl1pPr>
                <a:defRPr i="1">
                  <a:solidFill>
                    <a:schemeClr val="bg2"/>
                  </a:solidFill>
                  <a:latin typeface="Times New Roman" panose="02020603050405020304" pitchFamily="18" charset="0"/>
                </a:defRPr>
              </a:lvl1pPr>
              <a:lvl2pPr marL="742950" indent="-285750">
                <a:defRPr i="1">
                  <a:solidFill>
                    <a:schemeClr val="bg2"/>
                  </a:solidFill>
                  <a:latin typeface="Times New Roman" panose="02020603050405020304" pitchFamily="18" charset="0"/>
                </a:defRPr>
              </a:lvl2pPr>
              <a:lvl3pPr marL="1143000" indent="-228600">
                <a:defRPr i="1">
                  <a:solidFill>
                    <a:schemeClr val="bg2"/>
                  </a:solidFill>
                  <a:latin typeface="Times New Roman" panose="02020603050405020304" pitchFamily="18" charset="0"/>
                </a:defRPr>
              </a:lvl3pPr>
              <a:lvl4pPr marL="1600200" indent="-228600">
                <a:defRPr i="1">
                  <a:solidFill>
                    <a:schemeClr val="bg2"/>
                  </a:solidFill>
                  <a:latin typeface="Times New Roman" panose="02020603050405020304" pitchFamily="18" charset="0"/>
                </a:defRPr>
              </a:lvl4pPr>
              <a:lvl5pPr marL="2057400" indent="-228600">
                <a:defRPr i="1">
                  <a:solidFill>
                    <a:schemeClr val="bg2"/>
                  </a:solidFill>
                  <a:latin typeface="Times New Roman" panose="02020603050405020304" pitchFamily="18" charset="0"/>
                </a:defRPr>
              </a:lvl5pPr>
              <a:lvl6pPr marL="2514600" indent="-228600" algn="ctr" eaLnBrk="0" fontAlgn="base" hangingPunct="0">
                <a:spcBef>
                  <a:spcPct val="0"/>
                </a:spcBef>
                <a:spcAft>
                  <a:spcPct val="0"/>
                </a:spcAft>
                <a:defRPr i="1">
                  <a:solidFill>
                    <a:schemeClr val="bg2"/>
                  </a:solidFill>
                  <a:latin typeface="Times New Roman" panose="02020603050405020304" pitchFamily="18" charset="0"/>
                </a:defRPr>
              </a:lvl6pPr>
              <a:lvl7pPr marL="2971800" indent="-228600" algn="ctr" eaLnBrk="0" fontAlgn="base" hangingPunct="0">
                <a:spcBef>
                  <a:spcPct val="0"/>
                </a:spcBef>
                <a:spcAft>
                  <a:spcPct val="0"/>
                </a:spcAft>
                <a:defRPr i="1">
                  <a:solidFill>
                    <a:schemeClr val="bg2"/>
                  </a:solidFill>
                  <a:latin typeface="Times New Roman" panose="02020603050405020304" pitchFamily="18" charset="0"/>
                </a:defRPr>
              </a:lvl7pPr>
              <a:lvl8pPr marL="3429000" indent="-228600" algn="ctr" eaLnBrk="0" fontAlgn="base" hangingPunct="0">
                <a:spcBef>
                  <a:spcPct val="0"/>
                </a:spcBef>
                <a:spcAft>
                  <a:spcPct val="0"/>
                </a:spcAft>
                <a:defRPr i="1">
                  <a:solidFill>
                    <a:schemeClr val="bg2"/>
                  </a:solidFill>
                  <a:latin typeface="Times New Roman" panose="02020603050405020304" pitchFamily="18" charset="0"/>
                </a:defRPr>
              </a:lvl8pPr>
              <a:lvl9pPr marL="3886200" indent="-228600" algn="ctr" eaLnBrk="0" fontAlgn="base" hangingPunct="0">
                <a:spcBef>
                  <a:spcPct val="0"/>
                </a:spcBef>
                <a:spcAft>
                  <a:spcPct val="0"/>
                </a:spcAft>
                <a:defRPr i="1">
                  <a:solidFill>
                    <a:schemeClr val="bg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altLang="en-US" sz="1800" b="0" i="1" u="none" strike="noStrike" kern="1200" cap="none" spc="0" normalizeH="0" baseline="0" noProof="0" smtClean="0">
                <a:ln>
                  <a:noFill/>
                </a:ln>
                <a:solidFill>
                  <a:srgbClr val="000066"/>
                </a:solidFill>
                <a:effectLst/>
                <a:uLnTx/>
                <a:uFillTx/>
                <a:latin typeface="Times New Roman" panose="02020603050405020304" pitchFamily="18" charset="0"/>
                <a:ea typeface="+mn-ea"/>
                <a:cs typeface="+mn-cs"/>
              </a:endParaRPr>
            </a:p>
          </p:txBody>
        </p:sp>
        <p:sp>
          <p:nvSpPr>
            <p:cNvPr id="5180" name="Oval 9"/>
            <p:cNvSpPr>
              <a:spLocks noChangeArrowheads="1"/>
            </p:cNvSpPr>
            <p:nvPr/>
          </p:nvSpPr>
          <p:spPr bwMode="auto">
            <a:xfrm>
              <a:off x="1020" y="2052"/>
              <a:ext cx="1162" cy="1098"/>
            </a:xfrm>
            <a:prstGeom prst="ellipse">
              <a:avLst/>
            </a:prstGeom>
            <a:noFill/>
            <a:ln w="12700" algn="ctr">
              <a:solidFill>
                <a:schemeClr val="bg2"/>
              </a:solidFill>
              <a:round/>
              <a:headEnd/>
              <a:tailEnd/>
            </a:ln>
            <a:extLst>
              <a:ext uri="{909E8E84-426E-40DD-AFC4-6F175D3DCCD1}">
                <a14:hiddenFill xmlns:a14="http://schemas.microsoft.com/office/drawing/2010/main">
                  <a:solidFill>
                    <a:srgbClr val="FFFFFF"/>
                  </a:solidFill>
                </a14:hiddenFill>
              </a:ext>
            </a:extLst>
          </p:spPr>
          <p:txBody>
            <a:bodyPr anchor="ctr">
              <a:spAutoFit/>
            </a:bodyPr>
            <a:lstStyle>
              <a:lvl1pPr>
                <a:defRPr i="1">
                  <a:solidFill>
                    <a:schemeClr val="bg2"/>
                  </a:solidFill>
                  <a:latin typeface="Times New Roman" panose="02020603050405020304" pitchFamily="18" charset="0"/>
                </a:defRPr>
              </a:lvl1pPr>
              <a:lvl2pPr marL="742950" indent="-285750">
                <a:defRPr i="1">
                  <a:solidFill>
                    <a:schemeClr val="bg2"/>
                  </a:solidFill>
                  <a:latin typeface="Times New Roman" panose="02020603050405020304" pitchFamily="18" charset="0"/>
                </a:defRPr>
              </a:lvl2pPr>
              <a:lvl3pPr marL="1143000" indent="-228600">
                <a:defRPr i="1">
                  <a:solidFill>
                    <a:schemeClr val="bg2"/>
                  </a:solidFill>
                  <a:latin typeface="Times New Roman" panose="02020603050405020304" pitchFamily="18" charset="0"/>
                </a:defRPr>
              </a:lvl3pPr>
              <a:lvl4pPr marL="1600200" indent="-228600">
                <a:defRPr i="1">
                  <a:solidFill>
                    <a:schemeClr val="bg2"/>
                  </a:solidFill>
                  <a:latin typeface="Times New Roman" panose="02020603050405020304" pitchFamily="18" charset="0"/>
                </a:defRPr>
              </a:lvl4pPr>
              <a:lvl5pPr marL="2057400" indent="-228600">
                <a:defRPr i="1">
                  <a:solidFill>
                    <a:schemeClr val="bg2"/>
                  </a:solidFill>
                  <a:latin typeface="Times New Roman" panose="02020603050405020304" pitchFamily="18" charset="0"/>
                </a:defRPr>
              </a:lvl5pPr>
              <a:lvl6pPr marL="2514600" indent="-228600" algn="ctr" eaLnBrk="0" fontAlgn="base" hangingPunct="0">
                <a:spcBef>
                  <a:spcPct val="0"/>
                </a:spcBef>
                <a:spcAft>
                  <a:spcPct val="0"/>
                </a:spcAft>
                <a:defRPr i="1">
                  <a:solidFill>
                    <a:schemeClr val="bg2"/>
                  </a:solidFill>
                  <a:latin typeface="Times New Roman" panose="02020603050405020304" pitchFamily="18" charset="0"/>
                </a:defRPr>
              </a:lvl6pPr>
              <a:lvl7pPr marL="2971800" indent="-228600" algn="ctr" eaLnBrk="0" fontAlgn="base" hangingPunct="0">
                <a:spcBef>
                  <a:spcPct val="0"/>
                </a:spcBef>
                <a:spcAft>
                  <a:spcPct val="0"/>
                </a:spcAft>
                <a:defRPr i="1">
                  <a:solidFill>
                    <a:schemeClr val="bg2"/>
                  </a:solidFill>
                  <a:latin typeface="Times New Roman" panose="02020603050405020304" pitchFamily="18" charset="0"/>
                </a:defRPr>
              </a:lvl7pPr>
              <a:lvl8pPr marL="3429000" indent="-228600" algn="ctr" eaLnBrk="0" fontAlgn="base" hangingPunct="0">
                <a:spcBef>
                  <a:spcPct val="0"/>
                </a:spcBef>
                <a:spcAft>
                  <a:spcPct val="0"/>
                </a:spcAft>
                <a:defRPr i="1">
                  <a:solidFill>
                    <a:schemeClr val="bg2"/>
                  </a:solidFill>
                  <a:latin typeface="Times New Roman" panose="02020603050405020304" pitchFamily="18" charset="0"/>
                </a:defRPr>
              </a:lvl8pPr>
              <a:lvl9pPr marL="3886200" indent="-228600" algn="ctr" eaLnBrk="0" fontAlgn="base" hangingPunct="0">
                <a:spcBef>
                  <a:spcPct val="0"/>
                </a:spcBef>
                <a:spcAft>
                  <a:spcPct val="0"/>
                </a:spcAft>
                <a:defRPr i="1">
                  <a:solidFill>
                    <a:schemeClr val="bg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altLang="en-US" sz="1800" b="0" i="1" u="none" strike="noStrike" kern="1200" cap="none" spc="0" normalizeH="0" baseline="0" noProof="0" smtClean="0">
                <a:ln>
                  <a:noFill/>
                </a:ln>
                <a:solidFill>
                  <a:srgbClr val="000066"/>
                </a:solidFill>
                <a:effectLst/>
                <a:uLnTx/>
                <a:uFillTx/>
                <a:latin typeface="Times New Roman" panose="02020603050405020304" pitchFamily="18" charset="0"/>
                <a:ea typeface="+mn-ea"/>
                <a:cs typeface="+mn-cs"/>
              </a:endParaRPr>
            </a:p>
          </p:txBody>
        </p:sp>
      </p:grpSp>
      <p:grpSp>
        <p:nvGrpSpPr>
          <p:cNvPr id="3" name="Group 22"/>
          <p:cNvGrpSpPr>
            <a:grpSpLocks/>
          </p:cNvGrpSpPr>
          <p:nvPr/>
        </p:nvGrpSpPr>
        <p:grpSpPr bwMode="auto">
          <a:xfrm>
            <a:off x="630681" y="3989407"/>
            <a:ext cx="1584325" cy="1309688"/>
            <a:chOff x="1168" y="2628"/>
            <a:chExt cx="998" cy="825"/>
          </a:xfrm>
        </p:grpSpPr>
        <p:sp>
          <p:nvSpPr>
            <p:cNvPr id="5174" name="Line 15"/>
            <p:cNvSpPr>
              <a:spLocks noChangeShapeType="1"/>
            </p:cNvSpPr>
            <p:nvPr/>
          </p:nvSpPr>
          <p:spPr bwMode="auto">
            <a:xfrm flipV="1">
              <a:off x="1434" y="2628"/>
              <a:ext cx="732" cy="660"/>
            </a:xfrm>
            <a:prstGeom prst="line">
              <a:avLst/>
            </a:prstGeom>
            <a:noFill/>
            <a:ln w="12700">
              <a:solidFill>
                <a:schemeClr val="bg2"/>
              </a:solidFill>
              <a:round/>
              <a:headEnd/>
              <a:tailEnd type="triangle" w="med" len="med"/>
            </a:ln>
            <a:extLst>
              <a:ext uri="{909E8E84-426E-40DD-AFC4-6F175D3DCCD1}">
                <a14:hiddenFill xmlns:a14="http://schemas.microsoft.com/office/drawing/2010/main">
                  <a:noFill/>
                </a14:hiddenFill>
              </a:ext>
            </a:extLst>
          </p:spPr>
          <p:txBody>
            <a:bodyPr wrap="none">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800" b="0" i="1" u="none" strike="noStrike" kern="1200" cap="none" spc="0" normalizeH="0" baseline="0" noProof="0" smtClean="0">
                <a:ln>
                  <a:noFill/>
                </a:ln>
                <a:solidFill>
                  <a:srgbClr val="000066"/>
                </a:solidFill>
                <a:effectLst/>
                <a:uLnTx/>
                <a:uFillTx/>
                <a:latin typeface="Times New Roman" panose="02020603050405020304" pitchFamily="18" charset="0"/>
                <a:ea typeface="+mn-ea"/>
                <a:cs typeface="+mn-cs"/>
              </a:endParaRPr>
            </a:p>
          </p:txBody>
        </p:sp>
        <p:sp>
          <p:nvSpPr>
            <p:cNvPr id="5175" name="Line 16"/>
            <p:cNvSpPr>
              <a:spLocks noChangeShapeType="1"/>
            </p:cNvSpPr>
            <p:nvPr/>
          </p:nvSpPr>
          <p:spPr bwMode="auto">
            <a:xfrm flipH="1" flipV="1">
              <a:off x="1302" y="2640"/>
              <a:ext cx="132" cy="648"/>
            </a:xfrm>
            <a:prstGeom prst="line">
              <a:avLst/>
            </a:prstGeom>
            <a:noFill/>
            <a:ln w="12700">
              <a:solidFill>
                <a:schemeClr val="bg2"/>
              </a:solidFill>
              <a:round/>
              <a:headEnd/>
              <a:tailEnd type="triangle" w="med" len="med"/>
            </a:ln>
            <a:extLst>
              <a:ext uri="{909E8E84-426E-40DD-AFC4-6F175D3DCCD1}">
                <a14:hiddenFill xmlns:a14="http://schemas.microsoft.com/office/drawing/2010/main">
                  <a:noFill/>
                </a14:hiddenFill>
              </a:ext>
            </a:extLst>
          </p:spPr>
          <p:txBody>
            <a:bodyPr>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800" b="0" i="1" u="none" strike="noStrike" kern="1200" cap="none" spc="0" normalizeH="0" baseline="0" noProof="0" smtClean="0">
                <a:ln>
                  <a:noFill/>
                </a:ln>
                <a:solidFill>
                  <a:srgbClr val="000066"/>
                </a:solidFill>
                <a:effectLst/>
                <a:uLnTx/>
                <a:uFillTx/>
                <a:latin typeface="Times New Roman" panose="02020603050405020304" pitchFamily="18" charset="0"/>
                <a:ea typeface="+mn-ea"/>
                <a:cs typeface="+mn-cs"/>
              </a:endParaRPr>
            </a:p>
          </p:txBody>
        </p:sp>
        <p:sp>
          <p:nvSpPr>
            <p:cNvPr id="5176" name="Text Box 18"/>
            <p:cNvSpPr txBox="1">
              <a:spLocks noChangeArrowheads="1"/>
            </p:cNvSpPr>
            <p:nvPr/>
          </p:nvSpPr>
          <p:spPr bwMode="auto">
            <a:xfrm>
              <a:off x="1264" y="3222"/>
              <a:ext cx="220"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miter lim="800000"/>
                  <a:headEnd/>
                  <a:tailEnd/>
                </a14:hiddenLine>
              </a:ext>
            </a:extLst>
          </p:spPr>
          <p:txBody>
            <a:bodyPr wrap="none">
              <a:spAutoFit/>
            </a:bodyPr>
            <a:lstStyle>
              <a:lvl1pPr>
                <a:defRPr i="1">
                  <a:solidFill>
                    <a:schemeClr val="bg2"/>
                  </a:solidFill>
                  <a:latin typeface="Times New Roman" panose="02020603050405020304" pitchFamily="18" charset="0"/>
                </a:defRPr>
              </a:lvl1pPr>
              <a:lvl2pPr marL="742950" indent="-285750">
                <a:defRPr i="1">
                  <a:solidFill>
                    <a:schemeClr val="bg2"/>
                  </a:solidFill>
                  <a:latin typeface="Times New Roman" panose="02020603050405020304" pitchFamily="18" charset="0"/>
                </a:defRPr>
              </a:lvl2pPr>
              <a:lvl3pPr marL="1143000" indent="-228600">
                <a:defRPr i="1">
                  <a:solidFill>
                    <a:schemeClr val="bg2"/>
                  </a:solidFill>
                  <a:latin typeface="Times New Roman" panose="02020603050405020304" pitchFamily="18" charset="0"/>
                </a:defRPr>
              </a:lvl3pPr>
              <a:lvl4pPr marL="1600200" indent="-228600">
                <a:defRPr i="1">
                  <a:solidFill>
                    <a:schemeClr val="bg2"/>
                  </a:solidFill>
                  <a:latin typeface="Times New Roman" panose="02020603050405020304" pitchFamily="18" charset="0"/>
                </a:defRPr>
              </a:lvl4pPr>
              <a:lvl5pPr marL="2057400" indent="-228600">
                <a:defRPr i="1">
                  <a:solidFill>
                    <a:schemeClr val="bg2"/>
                  </a:solidFill>
                  <a:latin typeface="Times New Roman" panose="02020603050405020304" pitchFamily="18" charset="0"/>
                </a:defRPr>
              </a:lvl5pPr>
              <a:lvl6pPr marL="2514600" indent="-228600" algn="ctr" eaLnBrk="0" fontAlgn="base" hangingPunct="0">
                <a:spcBef>
                  <a:spcPct val="0"/>
                </a:spcBef>
                <a:spcAft>
                  <a:spcPct val="0"/>
                </a:spcAft>
                <a:defRPr i="1">
                  <a:solidFill>
                    <a:schemeClr val="bg2"/>
                  </a:solidFill>
                  <a:latin typeface="Times New Roman" panose="02020603050405020304" pitchFamily="18" charset="0"/>
                </a:defRPr>
              </a:lvl6pPr>
              <a:lvl7pPr marL="2971800" indent="-228600" algn="ctr" eaLnBrk="0" fontAlgn="base" hangingPunct="0">
                <a:spcBef>
                  <a:spcPct val="0"/>
                </a:spcBef>
                <a:spcAft>
                  <a:spcPct val="0"/>
                </a:spcAft>
                <a:defRPr i="1">
                  <a:solidFill>
                    <a:schemeClr val="bg2"/>
                  </a:solidFill>
                  <a:latin typeface="Times New Roman" panose="02020603050405020304" pitchFamily="18" charset="0"/>
                </a:defRPr>
              </a:lvl7pPr>
              <a:lvl8pPr marL="3429000" indent="-228600" algn="ctr" eaLnBrk="0" fontAlgn="base" hangingPunct="0">
                <a:spcBef>
                  <a:spcPct val="0"/>
                </a:spcBef>
                <a:spcAft>
                  <a:spcPct val="0"/>
                </a:spcAft>
                <a:defRPr i="1">
                  <a:solidFill>
                    <a:schemeClr val="bg2"/>
                  </a:solidFill>
                  <a:latin typeface="Times New Roman" panose="02020603050405020304" pitchFamily="18" charset="0"/>
                </a:defRPr>
              </a:lvl8pPr>
              <a:lvl9pPr marL="3886200" indent="-228600" algn="ctr" eaLnBrk="0" fontAlgn="base" hangingPunct="0">
                <a:spcBef>
                  <a:spcPct val="0"/>
                </a:spcBef>
                <a:spcAft>
                  <a:spcPct val="0"/>
                </a:spcAft>
                <a:defRPr i="1">
                  <a:solidFill>
                    <a:schemeClr val="bg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800" b="0" i="1" u="none" strike="noStrike" kern="1200" cap="none" spc="0" normalizeH="0" baseline="0" noProof="0" smtClean="0">
                  <a:ln>
                    <a:noFill/>
                  </a:ln>
                  <a:solidFill>
                    <a:srgbClr val="000066"/>
                  </a:solidFill>
                  <a:effectLst/>
                  <a:uLnTx/>
                  <a:uFillTx/>
                  <a:latin typeface="Times New Roman" panose="02020603050405020304" pitchFamily="18" charset="0"/>
                  <a:ea typeface="+mn-ea"/>
                  <a:cs typeface="+mn-cs"/>
                </a:rPr>
                <a:t>O</a:t>
              </a:r>
            </a:p>
          </p:txBody>
        </p:sp>
        <p:sp>
          <p:nvSpPr>
            <p:cNvPr id="5177" name="Text Box 19"/>
            <p:cNvSpPr txBox="1">
              <a:spLocks noChangeArrowheads="1"/>
            </p:cNvSpPr>
            <p:nvPr/>
          </p:nvSpPr>
          <p:spPr bwMode="auto">
            <a:xfrm>
              <a:off x="1168" y="2778"/>
              <a:ext cx="220"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miter lim="800000"/>
                  <a:headEnd/>
                  <a:tailEnd/>
                </a14:hiddenLine>
              </a:ext>
            </a:extLst>
          </p:spPr>
          <p:txBody>
            <a:bodyPr wrap="none">
              <a:spAutoFit/>
            </a:bodyPr>
            <a:lstStyle>
              <a:lvl1pPr>
                <a:defRPr i="1">
                  <a:solidFill>
                    <a:schemeClr val="bg2"/>
                  </a:solidFill>
                  <a:latin typeface="Times New Roman" panose="02020603050405020304" pitchFamily="18" charset="0"/>
                </a:defRPr>
              </a:lvl1pPr>
              <a:lvl2pPr marL="742950" indent="-285750">
                <a:defRPr i="1">
                  <a:solidFill>
                    <a:schemeClr val="bg2"/>
                  </a:solidFill>
                  <a:latin typeface="Times New Roman" panose="02020603050405020304" pitchFamily="18" charset="0"/>
                </a:defRPr>
              </a:lvl2pPr>
              <a:lvl3pPr marL="1143000" indent="-228600">
                <a:defRPr i="1">
                  <a:solidFill>
                    <a:schemeClr val="bg2"/>
                  </a:solidFill>
                  <a:latin typeface="Times New Roman" panose="02020603050405020304" pitchFamily="18" charset="0"/>
                </a:defRPr>
              </a:lvl3pPr>
              <a:lvl4pPr marL="1600200" indent="-228600">
                <a:defRPr i="1">
                  <a:solidFill>
                    <a:schemeClr val="bg2"/>
                  </a:solidFill>
                  <a:latin typeface="Times New Roman" panose="02020603050405020304" pitchFamily="18" charset="0"/>
                </a:defRPr>
              </a:lvl4pPr>
              <a:lvl5pPr marL="2057400" indent="-228600">
                <a:defRPr i="1">
                  <a:solidFill>
                    <a:schemeClr val="bg2"/>
                  </a:solidFill>
                  <a:latin typeface="Times New Roman" panose="02020603050405020304" pitchFamily="18" charset="0"/>
                </a:defRPr>
              </a:lvl5pPr>
              <a:lvl6pPr marL="2514600" indent="-228600" algn="ctr" eaLnBrk="0" fontAlgn="base" hangingPunct="0">
                <a:spcBef>
                  <a:spcPct val="0"/>
                </a:spcBef>
                <a:spcAft>
                  <a:spcPct val="0"/>
                </a:spcAft>
                <a:defRPr i="1">
                  <a:solidFill>
                    <a:schemeClr val="bg2"/>
                  </a:solidFill>
                  <a:latin typeface="Times New Roman" panose="02020603050405020304" pitchFamily="18" charset="0"/>
                </a:defRPr>
              </a:lvl6pPr>
              <a:lvl7pPr marL="2971800" indent="-228600" algn="ctr" eaLnBrk="0" fontAlgn="base" hangingPunct="0">
                <a:spcBef>
                  <a:spcPct val="0"/>
                </a:spcBef>
                <a:spcAft>
                  <a:spcPct val="0"/>
                </a:spcAft>
                <a:defRPr i="1">
                  <a:solidFill>
                    <a:schemeClr val="bg2"/>
                  </a:solidFill>
                  <a:latin typeface="Times New Roman" panose="02020603050405020304" pitchFamily="18" charset="0"/>
                </a:defRPr>
              </a:lvl7pPr>
              <a:lvl8pPr marL="3429000" indent="-228600" algn="ctr" eaLnBrk="0" fontAlgn="base" hangingPunct="0">
                <a:spcBef>
                  <a:spcPct val="0"/>
                </a:spcBef>
                <a:spcAft>
                  <a:spcPct val="0"/>
                </a:spcAft>
                <a:defRPr i="1">
                  <a:solidFill>
                    <a:schemeClr val="bg2"/>
                  </a:solidFill>
                  <a:latin typeface="Times New Roman" panose="02020603050405020304" pitchFamily="18" charset="0"/>
                </a:defRPr>
              </a:lvl8pPr>
              <a:lvl9pPr marL="3886200" indent="-228600" algn="ctr" eaLnBrk="0" fontAlgn="base" hangingPunct="0">
                <a:spcBef>
                  <a:spcPct val="0"/>
                </a:spcBef>
                <a:spcAft>
                  <a:spcPct val="0"/>
                </a:spcAft>
                <a:defRPr i="1">
                  <a:solidFill>
                    <a:schemeClr val="bg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800" b="0" i="1" u="none" strike="noStrike" kern="1200" cap="none" spc="0" normalizeH="0" baseline="0" noProof="0" smtClean="0">
                  <a:ln>
                    <a:noFill/>
                  </a:ln>
                  <a:solidFill>
                    <a:srgbClr val="000066"/>
                  </a:solidFill>
                  <a:effectLst/>
                  <a:uLnTx/>
                  <a:uFillTx/>
                  <a:latin typeface="Times New Roman" panose="02020603050405020304" pitchFamily="18" charset="0"/>
                  <a:ea typeface="+mn-ea"/>
                  <a:cs typeface="+mn-cs"/>
                </a:rPr>
                <a:t>r</a:t>
              </a:r>
              <a:r>
                <a:rPr kumimoji="0" lang="en-US" altLang="en-US" sz="1800" b="0" i="0" u="none" strike="noStrike" kern="1200" cap="none" spc="0" normalizeH="0" baseline="-25000" noProof="0" smtClean="0">
                  <a:ln>
                    <a:noFill/>
                  </a:ln>
                  <a:solidFill>
                    <a:srgbClr val="000066"/>
                  </a:solidFill>
                  <a:effectLst/>
                  <a:uLnTx/>
                  <a:uFillTx/>
                  <a:latin typeface="Times New Roman" panose="02020603050405020304" pitchFamily="18" charset="0"/>
                  <a:ea typeface="+mn-ea"/>
                  <a:cs typeface="+mn-cs"/>
                </a:rPr>
                <a:t>1</a:t>
              </a:r>
            </a:p>
          </p:txBody>
        </p:sp>
        <p:sp>
          <p:nvSpPr>
            <p:cNvPr id="5178" name="Text Box 20"/>
            <p:cNvSpPr txBox="1">
              <a:spLocks noChangeArrowheads="1"/>
            </p:cNvSpPr>
            <p:nvPr/>
          </p:nvSpPr>
          <p:spPr bwMode="auto">
            <a:xfrm>
              <a:off x="1786" y="2832"/>
              <a:ext cx="220"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miter lim="800000"/>
                  <a:headEnd/>
                  <a:tailEnd/>
                </a14:hiddenLine>
              </a:ext>
            </a:extLst>
          </p:spPr>
          <p:txBody>
            <a:bodyPr wrap="none">
              <a:spAutoFit/>
            </a:bodyPr>
            <a:lstStyle>
              <a:lvl1pPr>
                <a:defRPr i="1">
                  <a:solidFill>
                    <a:schemeClr val="bg2"/>
                  </a:solidFill>
                  <a:latin typeface="Times New Roman" panose="02020603050405020304" pitchFamily="18" charset="0"/>
                </a:defRPr>
              </a:lvl1pPr>
              <a:lvl2pPr marL="742950" indent="-285750">
                <a:defRPr i="1">
                  <a:solidFill>
                    <a:schemeClr val="bg2"/>
                  </a:solidFill>
                  <a:latin typeface="Times New Roman" panose="02020603050405020304" pitchFamily="18" charset="0"/>
                </a:defRPr>
              </a:lvl2pPr>
              <a:lvl3pPr marL="1143000" indent="-228600">
                <a:defRPr i="1">
                  <a:solidFill>
                    <a:schemeClr val="bg2"/>
                  </a:solidFill>
                  <a:latin typeface="Times New Roman" panose="02020603050405020304" pitchFamily="18" charset="0"/>
                </a:defRPr>
              </a:lvl3pPr>
              <a:lvl4pPr marL="1600200" indent="-228600">
                <a:defRPr i="1">
                  <a:solidFill>
                    <a:schemeClr val="bg2"/>
                  </a:solidFill>
                  <a:latin typeface="Times New Roman" panose="02020603050405020304" pitchFamily="18" charset="0"/>
                </a:defRPr>
              </a:lvl4pPr>
              <a:lvl5pPr marL="2057400" indent="-228600">
                <a:defRPr i="1">
                  <a:solidFill>
                    <a:schemeClr val="bg2"/>
                  </a:solidFill>
                  <a:latin typeface="Times New Roman" panose="02020603050405020304" pitchFamily="18" charset="0"/>
                </a:defRPr>
              </a:lvl5pPr>
              <a:lvl6pPr marL="2514600" indent="-228600" algn="ctr" eaLnBrk="0" fontAlgn="base" hangingPunct="0">
                <a:spcBef>
                  <a:spcPct val="0"/>
                </a:spcBef>
                <a:spcAft>
                  <a:spcPct val="0"/>
                </a:spcAft>
                <a:defRPr i="1">
                  <a:solidFill>
                    <a:schemeClr val="bg2"/>
                  </a:solidFill>
                  <a:latin typeface="Times New Roman" panose="02020603050405020304" pitchFamily="18" charset="0"/>
                </a:defRPr>
              </a:lvl6pPr>
              <a:lvl7pPr marL="2971800" indent="-228600" algn="ctr" eaLnBrk="0" fontAlgn="base" hangingPunct="0">
                <a:spcBef>
                  <a:spcPct val="0"/>
                </a:spcBef>
                <a:spcAft>
                  <a:spcPct val="0"/>
                </a:spcAft>
                <a:defRPr i="1">
                  <a:solidFill>
                    <a:schemeClr val="bg2"/>
                  </a:solidFill>
                  <a:latin typeface="Times New Roman" panose="02020603050405020304" pitchFamily="18" charset="0"/>
                </a:defRPr>
              </a:lvl7pPr>
              <a:lvl8pPr marL="3429000" indent="-228600" algn="ctr" eaLnBrk="0" fontAlgn="base" hangingPunct="0">
                <a:spcBef>
                  <a:spcPct val="0"/>
                </a:spcBef>
                <a:spcAft>
                  <a:spcPct val="0"/>
                </a:spcAft>
                <a:defRPr i="1">
                  <a:solidFill>
                    <a:schemeClr val="bg2"/>
                  </a:solidFill>
                  <a:latin typeface="Times New Roman" panose="02020603050405020304" pitchFamily="18" charset="0"/>
                </a:defRPr>
              </a:lvl8pPr>
              <a:lvl9pPr marL="3886200" indent="-228600" algn="ctr" eaLnBrk="0" fontAlgn="base" hangingPunct="0">
                <a:spcBef>
                  <a:spcPct val="0"/>
                </a:spcBef>
                <a:spcAft>
                  <a:spcPct val="0"/>
                </a:spcAft>
                <a:defRPr i="1">
                  <a:solidFill>
                    <a:schemeClr val="bg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800" b="0" i="1" u="none" strike="noStrike" kern="1200" cap="none" spc="0" normalizeH="0" baseline="0" noProof="0" smtClean="0">
                  <a:ln>
                    <a:noFill/>
                  </a:ln>
                  <a:solidFill>
                    <a:srgbClr val="000066"/>
                  </a:solidFill>
                  <a:effectLst/>
                  <a:uLnTx/>
                  <a:uFillTx/>
                  <a:latin typeface="Times New Roman" panose="02020603050405020304" pitchFamily="18" charset="0"/>
                  <a:ea typeface="+mn-ea"/>
                  <a:cs typeface="+mn-cs"/>
                </a:rPr>
                <a:t>r</a:t>
              </a:r>
              <a:r>
                <a:rPr kumimoji="0" lang="en-US" altLang="en-US" sz="1800" b="0" i="0" u="none" strike="noStrike" kern="1200" cap="none" spc="0" normalizeH="0" baseline="-25000" noProof="0" smtClean="0">
                  <a:ln>
                    <a:noFill/>
                  </a:ln>
                  <a:solidFill>
                    <a:srgbClr val="000066"/>
                  </a:solidFill>
                  <a:effectLst/>
                  <a:uLnTx/>
                  <a:uFillTx/>
                  <a:latin typeface="Times New Roman" panose="02020603050405020304" pitchFamily="18" charset="0"/>
                  <a:ea typeface="+mn-ea"/>
                  <a:cs typeface="+mn-cs"/>
                </a:rPr>
                <a:t>2</a:t>
              </a:r>
            </a:p>
          </p:txBody>
        </p:sp>
      </p:grpSp>
      <p:sp>
        <p:nvSpPr>
          <p:cNvPr id="5131" name="Text Box 21"/>
          <p:cNvSpPr txBox="1">
            <a:spLocks noChangeArrowheads="1"/>
          </p:cNvSpPr>
          <p:nvPr/>
        </p:nvSpPr>
        <p:spPr bwMode="auto">
          <a:xfrm>
            <a:off x="1056131" y="3989407"/>
            <a:ext cx="5270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miter lim="800000"/>
                <a:headEnd/>
                <a:tailEnd/>
              </a14:hiddenLine>
            </a:ext>
          </a:extLst>
        </p:spPr>
        <p:txBody>
          <a:bodyPr wrap="none">
            <a:spAutoFit/>
          </a:bodyPr>
          <a:lstStyle>
            <a:lvl1pPr>
              <a:defRPr i="1">
                <a:solidFill>
                  <a:schemeClr val="bg2"/>
                </a:solidFill>
                <a:latin typeface="Times New Roman" panose="02020603050405020304" pitchFamily="18" charset="0"/>
              </a:defRPr>
            </a:lvl1pPr>
            <a:lvl2pPr marL="742950" indent="-285750">
              <a:defRPr i="1">
                <a:solidFill>
                  <a:schemeClr val="bg2"/>
                </a:solidFill>
                <a:latin typeface="Times New Roman" panose="02020603050405020304" pitchFamily="18" charset="0"/>
              </a:defRPr>
            </a:lvl2pPr>
            <a:lvl3pPr marL="1143000" indent="-228600">
              <a:defRPr i="1">
                <a:solidFill>
                  <a:schemeClr val="bg2"/>
                </a:solidFill>
                <a:latin typeface="Times New Roman" panose="02020603050405020304" pitchFamily="18" charset="0"/>
              </a:defRPr>
            </a:lvl3pPr>
            <a:lvl4pPr marL="1600200" indent="-228600">
              <a:defRPr i="1">
                <a:solidFill>
                  <a:schemeClr val="bg2"/>
                </a:solidFill>
                <a:latin typeface="Times New Roman" panose="02020603050405020304" pitchFamily="18" charset="0"/>
              </a:defRPr>
            </a:lvl4pPr>
            <a:lvl5pPr marL="2057400" indent="-228600">
              <a:defRPr i="1">
                <a:solidFill>
                  <a:schemeClr val="bg2"/>
                </a:solidFill>
                <a:latin typeface="Times New Roman" panose="02020603050405020304" pitchFamily="18" charset="0"/>
              </a:defRPr>
            </a:lvl5pPr>
            <a:lvl6pPr marL="2514600" indent="-228600" algn="ctr" eaLnBrk="0" fontAlgn="base" hangingPunct="0">
              <a:spcBef>
                <a:spcPct val="0"/>
              </a:spcBef>
              <a:spcAft>
                <a:spcPct val="0"/>
              </a:spcAft>
              <a:defRPr i="1">
                <a:solidFill>
                  <a:schemeClr val="bg2"/>
                </a:solidFill>
                <a:latin typeface="Times New Roman" panose="02020603050405020304" pitchFamily="18" charset="0"/>
              </a:defRPr>
            </a:lvl6pPr>
            <a:lvl7pPr marL="2971800" indent="-228600" algn="ctr" eaLnBrk="0" fontAlgn="base" hangingPunct="0">
              <a:spcBef>
                <a:spcPct val="0"/>
              </a:spcBef>
              <a:spcAft>
                <a:spcPct val="0"/>
              </a:spcAft>
              <a:defRPr i="1">
                <a:solidFill>
                  <a:schemeClr val="bg2"/>
                </a:solidFill>
                <a:latin typeface="Times New Roman" panose="02020603050405020304" pitchFamily="18" charset="0"/>
              </a:defRPr>
            </a:lvl7pPr>
            <a:lvl8pPr marL="3429000" indent="-228600" algn="ctr" eaLnBrk="0" fontAlgn="base" hangingPunct="0">
              <a:spcBef>
                <a:spcPct val="0"/>
              </a:spcBef>
              <a:spcAft>
                <a:spcPct val="0"/>
              </a:spcAft>
              <a:defRPr i="1">
                <a:solidFill>
                  <a:schemeClr val="bg2"/>
                </a:solidFill>
                <a:latin typeface="Times New Roman" panose="02020603050405020304" pitchFamily="18" charset="0"/>
              </a:defRPr>
            </a:lvl8pPr>
            <a:lvl9pPr marL="3886200" indent="-228600" algn="ctr" eaLnBrk="0" fontAlgn="base" hangingPunct="0">
              <a:spcBef>
                <a:spcPct val="0"/>
              </a:spcBef>
              <a:spcAft>
                <a:spcPct val="0"/>
              </a:spcAft>
              <a:defRPr i="1">
                <a:solidFill>
                  <a:schemeClr val="bg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800" b="0" i="1" u="none" strike="noStrike" kern="1200" cap="none" spc="0" normalizeH="0" baseline="0" noProof="0" dirty="0" smtClean="0">
                <a:ln>
                  <a:noFill/>
                </a:ln>
                <a:solidFill>
                  <a:srgbClr val="000066"/>
                </a:solidFill>
                <a:effectLst/>
                <a:uLnTx/>
                <a:uFillTx/>
                <a:latin typeface="Times New Roman" panose="02020603050405020304" pitchFamily="18" charset="0"/>
                <a:ea typeface="+mn-ea"/>
                <a:cs typeface="+mn-cs"/>
              </a:rPr>
              <a:t>CM</a:t>
            </a:r>
          </a:p>
        </p:txBody>
      </p:sp>
      <p:grpSp>
        <p:nvGrpSpPr>
          <p:cNvPr id="4" name="Group 49"/>
          <p:cNvGrpSpPr>
            <a:grpSpLocks/>
          </p:cNvGrpSpPr>
          <p:nvPr/>
        </p:nvGrpSpPr>
        <p:grpSpPr bwMode="auto">
          <a:xfrm>
            <a:off x="1164081" y="3598882"/>
            <a:ext cx="349250" cy="403225"/>
            <a:chOff x="1174" y="2088"/>
            <a:chExt cx="220" cy="254"/>
          </a:xfrm>
        </p:grpSpPr>
        <p:sp>
          <p:nvSpPr>
            <p:cNvPr id="5172" name="Text Box 40"/>
            <p:cNvSpPr txBox="1">
              <a:spLocks noChangeArrowheads="1"/>
            </p:cNvSpPr>
            <p:nvPr/>
          </p:nvSpPr>
          <p:spPr bwMode="auto">
            <a:xfrm>
              <a:off x="1174" y="2088"/>
              <a:ext cx="220"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miter lim="800000"/>
                  <a:headEnd/>
                  <a:tailEnd/>
                </a14:hiddenLine>
              </a:ext>
            </a:extLst>
          </p:spPr>
          <p:txBody>
            <a:bodyPr>
              <a:spAutoFit/>
            </a:bodyPr>
            <a:lstStyle>
              <a:lvl1pPr>
                <a:defRPr i="1">
                  <a:solidFill>
                    <a:schemeClr val="bg2"/>
                  </a:solidFill>
                  <a:latin typeface="Times New Roman" panose="02020603050405020304" pitchFamily="18" charset="0"/>
                </a:defRPr>
              </a:lvl1pPr>
              <a:lvl2pPr marL="742950" indent="-285750">
                <a:defRPr i="1">
                  <a:solidFill>
                    <a:schemeClr val="bg2"/>
                  </a:solidFill>
                  <a:latin typeface="Times New Roman" panose="02020603050405020304" pitchFamily="18" charset="0"/>
                </a:defRPr>
              </a:lvl2pPr>
              <a:lvl3pPr marL="1143000" indent="-228600">
                <a:defRPr i="1">
                  <a:solidFill>
                    <a:schemeClr val="bg2"/>
                  </a:solidFill>
                  <a:latin typeface="Times New Roman" panose="02020603050405020304" pitchFamily="18" charset="0"/>
                </a:defRPr>
              </a:lvl3pPr>
              <a:lvl4pPr marL="1600200" indent="-228600">
                <a:defRPr i="1">
                  <a:solidFill>
                    <a:schemeClr val="bg2"/>
                  </a:solidFill>
                  <a:latin typeface="Times New Roman" panose="02020603050405020304" pitchFamily="18" charset="0"/>
                </a:defRPr>
              </a:lvl4pPr>
              <a:lvl5pPr marL="2057400" indent="-228600">
                <a:defRPr i="1">
                  <a:solidFill>
                    <a:schemeClr val="bg2"/>
                  </a:solidFill>
                  <a:latin typeface="Times New Roman" panose="02020603050405020304" pitchFamily="18" charset="0"/>
                </a:defRPr>
              </a:lvl5pPr>
              <a:lvl6pPr marL="2514600" indent="-228600" algn="ctr" eaLnBrk="0" fontAlgn="base" hangingPunct="0">
                <a:spcBef>
                  <a:spcPct val="0"/>
                </a:spcBef>
                <a:spcAft>
                  <a:spcPct val="0"/>
                </a:spcAft>
                <a:defRPr i="1">
                  <a:solidFill>
                    <a:schemeClr val="bg2"/>
                  </a:solidFill>
                  <a:latin typeface="Times New Roman" panose="02020603050405020304" pitchFamily="18" charset="0"/>
                </a:defRPr>
              </a:lvl6pPr>
              <a:lvl7pPr marL="2971800" indent="-228600" algn="ctr" eaLnBrk="0" fontAlgn="base" hangingPunct="0">
                <a:spcBef>
                  <a:spcPct val="0"/>
                </a:spcBef>
                <a:spcAft>
                  <a:spcPct val="0"/>
                </a:spcAft>
                <a:defRPr i="1">
                  <a:solidFill>
                    <a:schemeClr val="bg2"/>
                  </a:solidFill>
                  <a:latin typeface="Times New Roman" panose="02020603050405020304" pitchFamily="18" charset="0"/>
                </a:defRPr>
              </a:lvl7pPr>
              <a:lvl8pPr marL="3429000" indent="-228600" algn="ctr" eaLnBrk="0" fontAlgn="base" hangingPunct="0">
                <a:spcBef>
                  <a:spcPct val="0"/>
                </a:spcBef>
                <a:spcAft>
                  <a:spcPct val="0"/>
                </a:spcAft>
                <a:defRPr i="1">
                  <a:solidFill>
                    <a:schemeClr val="bg2"/>
                  </a:solidFill>
                  <a:latin typeface="Times New Roman" panose="02020603050405020304" pitchFamily="18" charset="0"/>
                </a:defRPr>
              </a:lvl8pPr>
              <a:lvl9pPr marL="3886200" indent="-228600" algn="ctr" eaLnBrk="0" fontAlgn="base" hangingPunct="0">
                <a:spcBef>
                  <a:spcPct val="0"/>
                </a:spcBef>
                <a:spcAft>
                  <a:spcPct val="0"/>
                </a:spcAft>
                <a:defRPr i="1">
                  <a:solidFill>
                    <a:schemeClr val="bg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800" b="0" i="1" u="none" strike="noStrike" kern="1200" cap="none" spc="0" normalizeH="0" baseline="0" noProof="0" smtClean="0">
                  <a:ln>
                    <a:noFill/>
                  </a:ln>
                  <a:solidFill>
                    <a:srgbClr val="000066"/>
                  </a:solidFill>
                  <a:effectLst/>
                  <a:uLnTx/>
                  <a:uFillTx/>
                  <a:latin typeface="Times New Roman" panose="02020603050405020304" pitchFamily="18" charset="0"/>
                  <a:ea typeface="+mn-ea"/>
                  <a:cs typeface="+mn-cs"/>
                </a:rPr>
                <a:t>O</a:t>
              </a:r>
            </a:p>
          </p:txBody>
        </p:sp>
        <p:sp>
          <p:nvSpPr>
            <p:cNvPr id="5173" name="Oval 26"/>
            <p:cNvSpPr>
              <a:spLocks noChangeArrowheads="1"/>
            </p:cNvSpPr>
            <p:nvPr/>
          </p:nvSpPr>
          <p:spPr bwMode="auto">
            <a:xfrm>
              <a:off x="1248" y="2286"/>
              <a:ext cx="56" cy="56"/>
            </a:xfrm>
            <a:prstGeom prst="ellipse">
              <a:avLst/>
            </a:prstGeom>
            <a:solidFill>
              <a:srgbClr val="000000"/>
            </a:solidFill>
            <a:ln w="12700" algn="ctr">
              <a:solidFill>
                <a:schemeClr val="bg2"/>
              </a:solidFill>
              <a:round/>
              <a:headEnd/>
              <a:tailEnd/>
            </a:ln>
          </p:spPr>
          <p:txBody>
            <a:bodyPr wrap="none" anchor="ctr">
              <a:spAutoFit/>
            </a:bodyPr>
            <a:lstStyle>
              <a:lvl1pPr>
                <a:defRPr i="1">
                  <a:solidFill>
                    <a:schemeClr val="bg2"/>
                  </a:solidFill>
                  <a:latin typeface="Times New Roman" panose="02020603050405020304" pitchFamily="18" charset="0"/>
                </a:defRPr>
              </a:lvl1pPr>
              <a:lvl2pPr marL="742950" indent="-285750">
                <a:defRPr i="1">
                  <a:solidFill>
                    <a:schemeClr val="bg2"/>
                  </a:solidFill>
                  <a:latin typeface="Times New Roman" panose="02020603050405020304" pitchFamily="18" charset="0"/>
                </a:defRPr>
              </a:lvl2pPr>
              <a:lvl3pPr marL="1143000" indent="-228600">
                <a:defRPr i="1">
                  <a:solidFill>
                    <a:schemeClr val="bg2"/>
                  </a:solidFill>
                  <a:latin typeface="Times New Roman" panose="02020603050405020304" pitchFamily="18" charset="0"/>
                </a:defRPr>
              </a:lvl3pPr>
              <a:lvl4pPr marL="1600200" indent="-228600">
                <a:defRPr i="1">
                  <a:solidFill>
                    <a:schemeClr val="bg2"/>
                  </a:solidFill>
                  <a:latin typeface="Times New Roman" panose="02020603050405020304" pitchFamily="18" charset="0"/>
                </a:defRPr>
              </a:lvl4pPr>
              <a:lvl5pPr marL="2057400" indent="-228600">
                <a:defRPr i="1">
                  <a:solidFill>
                    <a:schemeClr val="bg2"/>
                  </a:solidFill>
                  <a:latin typeface="Times New Roman" panose="02020603050405020304" pitchFamily="18" charset="0"/>
                </a:defRPr>
              </a:lvl5pPr>
              <a:lvl6pPr marL="2514600" indent="-228600" algn="ctr" eaLnBrk="0" fontAlgn="base" hangingPunct="0">
                <a:spcBef>
                  <a:spcPct val="0"/>
                </a:spcBef>
                <a:spcAft>
                  <a:spcPct val="0"/>
                </a:spcAft>
                <a:defRPr i="1">
                  <a:solidFill>
                    <a:schemeClr val="bg2"/>
                  </a:solidFill>
                  <a:latin typeface="Times New Roman" panose="02020603050405020304" pitchFamily="18" charset="0"/>
                </a:defRPr>
              </a:lvl6pPr>
              <a:lvl7pPr marL="2971800" indent="-228600" algn="ctr" eaLnBrk="0" fontAlgn="base" hangingPunct="0">
                <a:spcBef>
                  <a:spcPct val="0"/>
                </a:spcBef>
                <a:spcAft>
                  <a:spcPct val="0"/>
                </a:spcAft>
                <a:defRPr i="1">
                  <a:solidFill>
                    <a:schemeClr val="bg2"/>
                  </a:solidFill>
                  <a:latin typeface="Times New Roman" panose="02020603050405020304" pitchFamily="18" charset="0"/>
                </a:defRPr>
              </a:lvl7pPr>
              <a:lvl8pPr marL="3429000" indent="-228600" algn="ctr" eaLnBrk="0" fontAlgn="base" hangingPunct="0">
                <a:spcBef>
                  <a:spcPct val="0"/>
                </a:spcBef>
                <a:spcAft>
                  <a:spcPct val="0"/>
                </a:spcAft>
                <a:defRPr i="1">
                  <a:solidFill>
                    <a:schemeClr val="bg2"/>
                  </a:solidFill>
                  <a:latin typeface="Times New Roman" panose="02020603050405020304" pitchFamily="18" charset="0"/>
                </a:defRPr>
              </a:lvl8pPr>
              <a:lvl9pPr marL="3886200" indent="-228600" algn="ctr" eaLnBrk="0" fontAlgn="base" hangingPunct="0">
                <a:spcBef>
                  <a:spcPct val="0"/>
                </a:spcBef>
                <a:spcAft>
                  <a:spcPct val="0"/>
                </a:spcAft>
                <a:defRPr i="1">
                  <a:solidFill>
                    <a:schemeClr val="bg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altLang="en-US" sz="1800" b="0" i="1" u="none" strike="noStrike" kern="1200" cap="none" spc="0" normalizeH="0" baseline="0" noProof="0" smtClean="0">
                <a:ln>
                  <a:noFill/>
                </a:ln>
                <a:solidFill>
                  <a:srgbClr val="000066"/>
                </a:solidFill>
                <a:effectLst/>
                <a:uLnTx/>
                <a:uFillTx/>
                <a:latin typeface="Times New Roman" panose="02020603050405020304" pitchFamily="18" charset="0"/>
                <a:ea typeface="+mn-ea"/>
                <a:cs typeface="+mn-cs"/>
              </a:endParaRPr>
            </a:p>
          </p:txBody>
        </p:sp>
      </p:grpSp>
      <p:grpSp>
        <p:nvGrpSpPr>
          <p:cNvPr id="5" name="Group 66"/>
          <p:cNvGrpSpPr>
            <a:grpSpLocks/>
          </p:cNvGrpSpPr>
          <p:nvPr/>
        </p:nvGrpSpPr>
        <p:grpSpPr bwMode="auto">
          <a:xfrm>
            <a:off x="497331" y="3532207"/>
            <a:ext cx="2139950" cy="488950"/>
            <a:chOff x="754" y="2046"/>
            <a:chExt cx="1348" cy="308"/>
          </a:xfrm>
        </p:grpSpPr>
        <p:sp>
          <p:nvSpPr>
            <p:cNvPr id="5168" name="Text Box 28"/>
            <p:cNvSpPr txBox="1">
              <a:spLocks noChangeArrowheads="1"/>
            </p:cNvSpPr>
            <p:nvPr/>
          </p:nvSpPr>
          <p:spPr bwMode="auto">
            <a:xfrm>
              <a:off x="1834" y="2112"/>
              <a:ext cx="268"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miter lim="800000"/>
                  <a:headEnd/>
                  <a:tailEnd/>
                </a14:hiddenLine>
              </a:ext>
            </a:extLst>
          </p:spPr>
          <p:txBody>
            <a:bodyPr wrap="none">
              <a:spAutoFit/>
            </a:bodyPr>
            <a:lstStyle>
              <a:lvl1pPr>
                <a:defRPr i="1">
                  <a:solidFill>
                    <a:schemeClr val="bg2"/>
                  </a:solidFill>
                  <a:latin typeface="Times New Roman" panose="02020603050405020304" pitchFamily="18" charset="0"/>
                </a:defRPr>
              </a:lvl1pPr>
              <a:lvl2pPr marL="742950" indent="-285750">
                <a:defRPr i="1">
                  <a:solidFill>
                    <a:schemeClr val="bg2"/>
                  </a:solidFill>
                  <a:latin typeface="Times New Roman" panose="02020603050405020304" pitchFamily="18" charset="0"/>
                </a:defRPr>
              </a:lvl2pPr>
              <a:lvl3pPr marL="1143000" indent="-228600">
                <a:defRPr i="1">
                  <a:solidFill>
                    <a:schemeClr val="bg2"/>
                  </a:solidFill>
                  <a:latin typeface="Times New Roman" panose="02020603050405020304" pitchFamily="18" charset="0"/>
                </a:defRPr>
              </a:lvl3pPr>
              <a:lvl4pPr marL="1600200" indent="-228600">
                <a:defRPr i="1">
                  <a:solidFill>
                    <a:schemeClr val="bg2"/>
                  </a:solidFill>
                  <a:latin typeface="Times New Roman" panose="02020603050405020304" pitchFamily="18" charset="0"/>
                </a:defRPr>
              </a:lvl4pPr>
              <a:lvl5pPr marL="2057400" indent="-228600">
                <a:defRPr i="1">
                  <a:solidFill>
                    <a:schemeClr val="bg2"/>
                  </a:solidFill>
                  <a:latin typeface="Times New Roman" panose="02020603050405020304" pitchFamily="18" charset="0"/>
                </a:defRPr>
              </a:lvl5pPr>
              <a:lvl6pPr marL="2514600" indent="-228600" algn="ctr" eaLnBrk="0" fontAlgn="base" hangingPunct="0">
                <a:spcBef>
                  <a:spcPct val="0"/>
                </a:spcBef>
                <a:spcAft>
                  <a:spcPct val="0"/>
                </a:spcAft>
                <a:defRPr i="1">
                  <a:solidFill>
                    <a:schemeClr val="bg2"/>
                  </a:solidFill>
                  <a:latin typeface="Times New Roman" panose="02020603050405020304" pitchFamily="18" charset="0"/>
                </a:defRPr>
              </a:lvl6pPr>
              <a:lvl7pPr marL="2971800" indent="-228600" algn="ctr" eaLnBrk="0" fontAlgn="base" hangingPunct="0">
                <a:spcBef>
                  <a:spcPct val="0"/>
                </a:spcBef>
                <a:spcAft>
                  <a:spcPct val="0"/>
                </a:spcAft>
                <a:defRPr i="1">
                  <a:solidFill>
                    <a:schemeClr val="bg2"/>
                  </a:solidFill>
                  <a:latin typeface="Times New Roman" panose="02020603050405020304" pitchFamily="18" charset="0"/>
                </a:defRPr>
              </a:lvl7pPr>
              <a:lvl8pPr marL="3429000" indent="-228600" algn="ctr" eaLnBrk="0" fontAlgn="base" hangingPunct="0">
                <a:spcBef>
                  <a:spcPct val="0"/>
                </a:spcBef>
                <a:spcAft>
                  <a:spcPct val="0"/>
                </a:spcAft>
                <a:defRPr i="1">
                  <a:solidFill>
                    <a:schemeClr val="bg2"/>
                  </a:solidFill>
                  <a:latin typeface="Times New Roman" panose="02020603050405020304" pitchFamily="18" charset="0"/>
                </a:defRPr>
              </a:lvl8pPr>
              <a:lvl9pPr marL="3886200" indent="-228600" algn="ctr" eaLnBrk="0" fontAlgn="base" hangingPunct="0">
                <a:spcBef>
                  <a:spcPct val="0"/>
                </a:spcBef>
                <a:spcAft>
                  <a:spcPct val="0"/>
                </a:spcAft>
                <a:defRPr i="1">
                  <a:solidFill>
                    <a:schemeClr val="bg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800" b="0" i="1" u="none" strike="noStrike" kern="1200" cap="none" spc="0" normalizeH="0" baseline="0" noProof="0" smtClean="0">
                  <a:ln>
                    <a:noFill/>
                  </a:ln>
                  <a:solidFill>
                    <a:srgbClr val="000066"/>
                  </a:solidFill>
                  <a:effectLst/>
                  <a:uLnTx/>
                  <a:uFillTx/>
                  <a:latin typeface="Times New Roman" panose="02020603050405020304" pitchFamily="18" charset="0"/>
                  <a:ea typeface="+mn-ea"/>
                  <a:cs typeface="+mn-cs"/>
                </a:rPr>
                <a:t>m</a:t>
              </a:r>
              <a:r>
                <a:rPr kumimoji="0" lang="en-US" altLang="en-US" sz="1800" b="0" i="0" u="none" strike="noStrike" kern="1200" cap="none" spc="0" normalizeH="0" baseline="-25000" noProof="0" smtClean="0">
                  <a:ln>
                    <a:noFill/>
                  </a:ln>
                  <a:solidFill>
                    <a:srgbClr val="000066"/>
                  </a:solidFill>
                  <a:effectLst/>
                  <a:uLnTx/>
                  <a:uFillTx/>
                  <a:latin typeface="Times New Roman" panose="02020603050405020304" pitchFamily="18" charset="0"/>
                  <a:ea typeface="+mn-ea"/>
                  <a:cs typeface="+mn-cs"/>
                </a:rPr>
                <a:t>2</a:t>
              </a:r>
            </a:p>
          </p:txBody>
        </p:sp>
        <p:sp>
          <p:nvSpPr>
            <p:cNvPr id="5169" name="Oval 13"/>
            <p:cNvSpPr>
              <a:spLocks noChangeArrowheads="1"/>
            </p:cNvSpPr>
            <p:nvPr/>
          </p:nvSpPr>
          <p:spPr bwMode="auto">
            <a:xfrm>
              <a:off x="930" y="2268"/>
              <a:ext cx="86" cy="86"/>
            </a:xfrm>
            <a:prstGeom prst="ellipse">
              <a:avLst/>
            </a:prstGeom>
            <a:solidFill>
              <a:schemeClr val="accent1"/>
            </a:solidFill>
            <a:ln w="12700" algn="ctr">
              <a:solidFill>
                <a:schemeClr val="bg2"/>
              </a:solidFill>
              <a:round/>
              <a:headEnd/>
              <a:tailEnd/>
            </a:ln>
          </p:spPr>
          <p:txBody>
            <a:bodyPr anchor="ctr">
              <a:spAutoFit/>
            </a:bodyPr>
            <a:lstStyle>
              <a:lvl1pPr>
                <a:defRPr i="1">
                  <a:solidFill>
                    <a:schemeClr val="bg2"/>
                  </a:solidFill>
                  <a:latin typeface="Times New Roman" panose="02020603050405020304" pitchFamily="18" charset="0"/>
                </a:defRPr>
              </a:lvl1pPr>
              <a:lvl2pPr marL="742950" indent="-285750">
                <a:defRPr i="1">
                  <a:solidFill>
                    <a:schemeClr val="bg2"/>
                  </a:solidFill>
                  <a:latin typeface="Times New Roman" panose="02020603050405020304" pitchFamily="18" charset="0"/>
                </a:defRPr>
              </a:lvl2pPr>
              <a:lvl3pPr marL="1143000" indent="-228600">
                <a:defRPr i="1">
                  <a:solidFill>
                    <a:schemeClr val="bg2"/>
                  </a:solidFill>
                  <a:latin typeface="Times New Roman" panose="02020603050405020304" pitchFamily="18" charset="0"/>
                </a:defRPr>
              </a:lvl3pPr>
              <a:lvl4pPr marL="1600200" indent="-228600">
                <a:defRPr i="1">
                  <a:solidFill>
                    <a:schemeClr val="bg2"/>
                  </a:solidFill>
                  <a:latin typeface="Times New Roman" panose="02020603050405020304" pitchFamily="18" charset="0"/>
                </a:defRPr>
              </a:lvl4pPr>
              <a:lvl5pPr marL="2057400" indent="-228600">
                <a:defRPr i="1">
                  <a:solidFill>
                    <a:schemeClr val="bg2"/>
                  </a:solidFill>
                  <a:latin typeface="Times New Roman" panose="02020603050405020304" pitchFamily="18" charset="0"/>
                </a:defRPr>
              </a:lvl5pPr>
              <a:lvl6pPr marL="2514600" indent="-228600" algn="ctr" eaLnBrk="0" fontAlgn="base" hangingPunct="0">
                <a:spcBef>
                  <a:spcPct val="0"/>
                </a:spcBef>
                <a:spcAft>
                  <a:spcPct val="0"/>
                </a:spcAft>
                <a:defRPr i="1">
                  <a:solidFill>
                    <a:schemeClr val="bg2"/>
                  </a:solidFill>
                  <a:latin typeface="Times New Roman" panose="02020603050405020304" pitchFamily="18" charset="0"/>
                </a:defRPr>
              </a:lvl6pPr>
              <a:lvl7pPr marL="2971800" indent="-228600" algn="ctr" eaLnBrk="0" fontAlgn="base" hangingPunct="0">
                <a:spcBef>
                  <a:spcPct val="0"/>
                </a:spcBef>
                <a:spcAft>
                  <a:spcPct val="0"/>
                </a:spcAft>
                <a:defRPr i="1">
                  <a:solidFill>
                    <a:schemeClr val="bg2"/>
                  </a:solidFill>
                  <a:latin typeface="Times New Roman" panose="02020603050405020304" pitchFamily="18" charset="0"/>
                </a:defRPr>
              </a:lvl7pPr>
              <a:lvl8pPr marL="3429000" indent="-228600" algn="ctr" eaLnBrk="0" fontAlgn="base" hangingPunct="0">
                <a:spcBef>
                  <a:spcPct val="0"/>
                </a:spcBef>
                <a:spcAft>
                  <a:spcPct val="0"/>
                </a:spcAft>
                <a:defRPr i="1">
                  <a:solidFill>
                    <a:schemeClr val="bg2"/>
                  </a:solidFill>
                  <a:latin typeface="Times New Roman" panose="02020603050405020304" pitchFamily="18" charset="0"/>
                </a:defRPr>
              </a:lvl8pPr>
              <a:lvl9pPr marL="3886200" indent="-228600" algn="ctr" eaLnBrk="0" fontAlgn="base" hangingPunct="0">
                <a:spcBef>
                  <a:spcPct val="0"/>
                </a:spcBef>
                <a:spcAft>
                  <a:spcPct val="0"/>
                </a:spcAft>
                <a:defRPr i="1">
                  <a:solidFill>
                    <a:schemeClr val="bg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altLang="en-US" sz="1800" b="0" i="1" u="none" strike="noStrike" kern="1200" cap="none" spc="0" normalizeH="0" baseline="0" noProof="0" smtClean="0">
                <a:ln>
                  <a:noFill/>
                </a:ln>
                <a:solidFill>
                  <a:srgbClr val="000066"/>
                </a:solidFill>
                <a:effectLst/>
                <a:uLnTx/>
                <a:uFillTx/>
                <a:latin typeface="Times New Roman" panose="02020603050405020304" pitchFamily="18" charset="0"/>
                <a:ea typeface="+mn-ea"/>
                <a:cs typeface="+mn-cs"/>
              </a:endParaRPr>
            </a:p>
          </p:txBody>
        </p:sp>
        <p:sp>
          <p:nvSpPr>
            <p:cNvPr id="5170" name="Oval 14"/>
            <p:cNvSpPr>
              <a:spLocks noChangeArrowheads="1"/>
            </p:cNvSpPr>
            <p:nvPr/>
          </p:nvSpPr>
          <p:spPr bwMode="auto">
            <a:xfrm>
              <a:off x="1818" y="2280"/>
              <a:ext cx="56" cy="56"/>
            </a:xfrm>
            <a:prstGeom prst="ellipse">
              <a:avLst/>
            </a:prstGeom>
            <a:solidFill>
              <a:schemeClr val="accent1"/>
            </a:solidFill>
            <a:ln w="12700" algn="ctr">
              <a:solidFill>
                <a:schemeClr val="bg2"/>
              </a:solidFill>
              <a:round/>
              <a:headEnd/>
              <a:tailEnd/>
            </a:ln>
          </p:spPr>
          <p:txBody>
            <a:bodyPr wrap="none" anchor="ctr">
              <a:spAutoFit/>
            </a:bodyPr>
            <a:lstStyle>
              <a:lvl1pPr>
                <a:defRPr i="1">
                  <a:solidFill>
                    <a:schemeClr val="bg2"/>
                  </a:solidFill>
                  <a:latin typeface="Times New Roman" panose="02020603050405020304" pitchFamily="18" charset="0"/>
                </a:defRPr>
              </a:lvl1pPr>
              <a:lvl2pPr marL="742950" indent="-285750">
                <a:defRPr i="1">
                  <a:solidFill>
                    <a:schemeClr val="bg2"/>
                  </a:solidFill>
                  <a:latin typeface="Times New Roman" panose="02020603050405020304" pitchFamily="18" charset="0"/>
                </a:defRPr>
              </a:lvl2pPr>
              <a:lvl3pPr marL="1143000" indent="-228600">
                <a:defRPr i="1">
                  <a:solidFill>
                    <a:schemeClr val="bg2"/>
                  </a:solidFill>
                  <a:latin typeface="Times New Roman" panose="02020603050405020304" pitchFamily="18" charset="0"/>
                </a:defRPr>
              </a:lvl3pPr>
              <a:lvl4pPr marL="1600200" indent="-228600">
                <a:defRPr i="1">
                  <a:solidFill>
                    <a:schemeClr val="bg2"/>
                  </a:solidFill>
                  <a:latin typeface="Times New Roman" panose="02020603050405020304" pitchFamily="18" charset="0"/>
                </a:defRPr>
              </a:lvl4pPr>
              <a:lvl5pPr marL="2057400" indent="-228600">
                <a:defRPr i="1">
                  <a:solidFill>
                    <a:schemeClr val="bg2"/>
                  </a:solidFill>
                  <a:latin typeface="Times New Roman" panose="02020603050405020304" pitchFamily="18" charset="0"/>
                </a:defRPr>
              </a:lvl5pPr>
              <a:lvl6pPr marL="2514600" indent="-228600" algn="ctr" eaLnBrk="0" fontAlgn="base" hangingPunct="0">
                <a:spcBef>
                  <a:spcPct val="0"/>
                </a:spcBef>
                <a:spcAft>
                  <a:spcPct val="0"/>
                </a:spcAft>
                <a:defRPr i="1">
                  <a:solidFill>
                    <a:schemeClr val="bg2"/>
                  </a:solidFill>
                  <a:latin typeface="Times New Roman" panose="02020603050405020304" pitchFamily="18" charset="0"/>
                </a:defRPr>
              </a:lvl6pPr>
              <a:lvl7pPr marL="2971800" indent="-228600" algn="ctr" eaLnBrk="0" fontAlgn="base" hangingPunct="0">
                <a:spcBef>
                  <a:spcPct val="0"/>
                </a:spcBef>
                <a:spcAft>
                  <a:spcPct val="0"/>
                </a:spcAft>
                <a:defRPr i="1">
                  <a:solidFill>
                    <a:schemeClr val="bg2"/>
                  </a:solidFill>
                  <a:latin typeface="Times New Roman" panose="02020603050405020304" pitchFamily="18" charset="0"/>
                </a:defRPr>
              </a:lvl7pPr>
              <a:lvl8pPr marL="3429000" indent="-228600" algn="ctr" eaLnBrk="0" fontAlgn="base" hangingPunct="0">
                <a:spcBef>
                  <a:spcPct val="0"/>
                </a:spcBef>
                <a:spcAft>
                  <a:spcPct val="0"/>
                </a:spcAft>
                <a:defRPr i="1">
                  <a:solidFill>
                    <a:schemeClr val="bg2"/>
                  </a:solidFill>
                  <a:latin typeface="Times New Roman" panose="02020603050405020304" pitchFamily="18" charset="0"/>
                </a:defRPr>
              </a:lvl8pPr>
              <a:lvl9pPr marL="3886200" indent="-228600" algn="ctr" eaLnBrk="0" fontAlgn="base" hangingPunct="0">
                <a:spcBef>
                  <a:spcPct val="0"/>
                </a:spcBef>
                <a:spcAft>
                  <a:spcPct val="0"/>
                </a:spcAft>
                <a:defRPr i="1">
                  <a:solidFill>
                    <a:schemeClr val="bg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altLang="en-US" sz="1800" b="0" i="1" u="none" strike="noStrike" kern="1200" cap="none" spc="0" normalizeH="0" baseline="0" noProof="0" smtClean="0">
                <a:ln>
                  <a:noFill/>
                </a:ln>
                <a:solidFill>
                  <a:srgbClr val="000066"/>
                </a:solidFill>
                <a:effectLst/>
                <a:uLnTx/>
                <a:uFillTx/>
                <a:latin typeface="Times New Roman" panose="02020603050405020304" pitchFamily="18" charset="0"/>
                <a:ea typeface="+mn-ea"/>
                <a:cs typeface="+mn-cs"/>
              </a:endParaRPr>
            </a:p>
          </p:txBody>
        </p:sp>
        <p:sp>
          <p:nvSpPr>
            <p:cNvPr id="5171" name="Text Box 27"/>
            <p:cNvSpPr txBox="1">
              <a:spLocks noChangeArrowheads="1"/>
            </p:cNvSpPr>
            <p:nvPr/>
          </p:nvSpPr>
          <p:spPr bwMode="auto">
            <a:xfrm>
              <a:off x="754" y="2046"/>
              <a:ext cx="268"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miter lim="800000"/>
                  <a:headEnd/>
                  <a:tailEnd/>
                </a14:hiddenLine>
              </a:ext>
            </a:extLst>
          </p:spPr>
          <p:txBody>
            <a:bodyPr wrap="none">
              <a:spAutoFit/>
            </a:bodyPr>
            <a:lstStyle>
              <a:lvl1pPr>
                <a:defRPr i="1">
                  <a:solidFill>
                    <a:schemeClr val="bg2"/>
                  </a:solidFill>
                  <a:latin typeface="Times New Roman" panose="02020603050405020304" pitchFamily="18" charset="0"/>
                </a:defRPr>
              </a:lvl1pPr>
              <a:lvl2pPr marL="742950" indent="-285750">
                <a:defRPr i="1">
                  <a:solidFill>
                    <a:schemeClr val="bg2"/>
                  </a:solidFill>
                  <a:latin typeface="Times New Roman" panose="02020603050405020304" pitchFamily="18" charset="0"/>
                </a:defRPr>
              </a:lvl2pPr>
              <a:lvl3pPr marL="1143000" indent="-228600">
                <a:defRPr i="1">
                  <a:solidFill>
                    <a:schemeClr val="bg2"/>
                  </a:solidFill>
                  <a:latin typeface="Times New Roman" panose="02020603050405020304" pitchFamily="18" charset="0"/>
                </a:defRPr>
              </a:lvl3pPr>
              <a:lvl4pPr marL="1600200" indent="-228600">
                <a:defRPr i="1">
                  <a:solidFill>
                    <a:schemeClr val="bg2"/>
                  </a:solidFill>
                  <a:latin typeface="Times New Roman" panose="02020603050405020304" pitchFamily="18" charset="0"/>
                </a:defRPr>
              </a:lvl4pPr>
              <a:lvl5pPr marL="2057400" indent="-228600">
                <a:defRPr i="1">
                  <a:solidFill>
                    <a:schemeClr val="bg2"/>
                  </a:solidFill>
                  <a:latin typeface="Times New Roman" panose="02020603050405020304" pitchFamily="18" charset="0"/>
                </a:defRPr>
              </a:lvl5pPr>
              <a:lvl6pPr marL="2514600" indent="-228600" algn="ctr" eaLnBrk="0" fontAlgn="base" hangingPunct="0">
                <a:spcBef>
                  <a:spcPct val="0"/>
                </a:spcBef>
                <a:spcAft>
                  <a:spcPct val="0"/>
                </a:spcAft>
                <a:defRPr i="1">
                  <a:solidFill>
                    <a:schemeClr val="bg2"/>
                  </a:solidFill>
                  <a:latin typeface="Times New Roman" panose="02020603050405020304" pitchFamily="18" charset="0"/>
                </a:defRPr>
              </a:lvl6pPr>
              <a:lvl7pPr marL="2971800" indent="-228600" algn="ctr" eaLnBrk="0" fontAlgn="base" hangingPunct="0">
                <a:spcBef>
                  <a:spcPct val="0"/>
                </a:spcBef>
                <a:spcAft>
                  <a:spcPct val="0"/>
                </a:spcAft>
                <a:defRPr i="1">
                  <a:solidFill>
                    <a:schemeClr val="bg2"/>
                  </a:solidFill>
                  <a:latin typeface="Times New Roman" panose="02020603050405020304" pitchFamily="18" charset="0"/>
                </a:defRPr>
              </a:lvl7pPr>
              <a:lvl8pPr marL="3429000" indent="-228600" algn="ctr" eaLnBrk="0" fontAlgn="base" hangingPunct="0">
                <a:spcBef>
                  <a:spcPct val="0"/>
                </a:spcBef>
                <a:spcAft>
                  <a:spcPct val="0"/>
                </a:spcAft>
                <a:defRPr i="1">
                  <a:solidFill>
                    <a:schemeClr val="bg2"/>
                  </a:solidFill>
                  <a:latin typeface="Times New Roman" panose="02020603050405020304" pitchFamily="18" charset="0"/>
                </a:defRPr>
              </a:lvl8pPr>
              <a:lvl9pPr marL="3886200" indent="-228600" algn="ctr" eaLnBrk="0" fontAlgn="base" hangingPunct="0">
                <a:spcBef>
                  <a:spcPct val="0"/>
                </a:spcBef>
                <a:spcAft>
                  <a:spcPct val="0"/>
                </a:spcAft>
                <a:defRPr i="1">
                  <a:solidFill>
                    <a:schemeClr val="bg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800" b="0" i="1" u="none" strike="noStrike" kern="1200" cap="none" spc="0" normalizeH="0" baseline="0" noProof="0" smtClean="0">
                  <a:ln>
                    <a:noFill/>
                  </a:ln>
                  <a:solidFill>
                    <a:srgbClr val="000066"/>
                  </a:solidFill>
                  <a:effectLst/>
                  <a:uLnTx/>
                  <a:uFillTx/>
                  <a:latin typeface="Times New Roman" panose="02020603050405020304" pitchFamily="18" charset="0"/>
                  <a:ea typeface="+mn-ea"/>
                  <a:cs typeface="+mn-cs"/>
                </a:rPr>
                <a:t>m</a:t>
              </a:r>
              <a:r>
                <a:rPr kumimoji="0" lang="en-US" altLang="en-US" sz="1800" b="0" i="0" u="none" strike="noStrike" kern="1200" cap="none" spc="0" normalizeH="0" baseline="-25000" noProof="0" smtClean="0">
                  <a:ln>
                    <a:noFill/>
                  </a:ln>
                  <a:solidFill>
                    <a:srgbClr val="000066"/>
                  </a:solidFill>
                  <a:effectLst/>
                  <a:uLnTx/>
                  <a:uFillTx/>
                  <a:latin typeface="Times New Roman" panose="02020603050405020304" pitchFamily="18" charset="0"/>
                  <a:ea typeface="+mn-ea"/>
                  <a:cs typeface="+mn-cs"/>
                </a:rPr>
                <a:t>1</a:t>
              </a:r>
            </a:p>
          </p:txBody>
        </p:sp>
      </p:grpSp>
      <p:grpSp>
        <p:nvGrpSpPr>
          <p:cNvPr id="6" name="Group 67"/>
          <p:cNvGrpSpPr>
            <a:grpSpLocks/>
          </p:cNvGrpSpPr>
          <p:nvPr/>
        </p:nvGrpSpPr>
        <p:grpSpPr bwMode="auto">
          <a:xfrm>
            <a:off x="2829369" y="2816245"/>
            <a:ext cx="3095625" cy="2611437"/>
            <a:chOff x="2223" y="1595"/>
            <a:chExt cx="1950" cy="1645"/>
          </a:xfrm>
        </p:grpSpPr>
        <p:sp>
          <p:nvSpPr>
            <p:cNvPr id="5160" name="Oval 31"/>
            <p:cNvSpPr>
              <a:spLocks noChangeArrowheads="1"/>
            </p:cNvSpPr>
            <p:nvPr/>
          </p:nvSpPr>
          <p:spPr bwMode="auto">
            <a:xfrm>
              <a:off x="2223" y="1595"/>
              <a:ext cx="1741" cy="1645"/>
            </a:xfrm>
            <a:prstGeom prst="ellipse">
              <a:avLst/>
            </a:prstGeom>
            <a:noFill/>
            <a:ln w="12700" algn="ctr">
              <a:solidFill>
                <a:schemeClr val="bg2"/>
              </a:solidFill>
              <a:round/>
              <a:headEnd/>
              <a:tailEnd/>
            </a:ln>
            <a:extLst>
              <a:ext uri="{909E8E84-426E-40DD-AFC4-6F175D3DCCD1}">
                <a14:hiddenFill xmlns:a14="http://schemas.microsoft.com/office/drawing/2010/main">
                  <a:solidFill>
                    <a:srgbClr val="FFFFFF"/>
                  </a:solidFill>
                </a14:hiddenFill>
              </a:ext>
            </a:extLst>
          </p:spPr>
          <p:txBody>
            <a:bodyPr anchor="ctr">
              <a:spAutoFit/>
            </a:bodyPr>
            <a:lstStyle>
              <a:lvl1pPr>
                <a:defRPr i="1">
                  <a:solidFill>
                    <a:schemeClr val="bg2"/>
                  </a:solidFill>
                  <a:latin typeface="Times New Roman" panose="02020603050405020304" pitchFamily="18" charset="0"/>
                </a:defRPr>
              </a:lvl1pPr>
              <a:lvl2pPr marL="742950" indent="-285750">
                <a:defRPr i="1">
                  <a:solidFill>
                    <a:schemeClr val="bg2"/>
                  </a:solidFill>
                  <a:latin typeface="Times New Roman" panose="02020603050405020304" pitchFamily="18" charset="0"/>
                </a:defRPr>
              </a:lvl2pPr>
              <a:lvl3pPr marL="1143000" indent="-228600">
                <a:defRPr i="1">
                  <a:solidFill>
                    <a:schemeClr val="bg2"/>
                  </a:solidFill>
                  <a:latin typeface="Times New Roman" panose="02020603050405020304" pitchFamily="18" charset="0"/>
                </a:defRPr>
              </a:lvl3pPr>
              <a:lvl4pPr marL="1600200" indent="-228600">
                <a:defRPr i="1">
                  <a:solidFill>
                    <a:schemeClr val="bg2"/>
                  </a:solidFill>
                  <a:latin typeface="Times New Roman" panose="02020603050405020304" pitchFamily="18" charset="0"/>
                </a:defRPr>
              </a:lvl4pPr>
              <a:lvl5pPr marL="2057400" indent="-228600">
                <a:defRPr i="1">
                  <a:solidFill>
                    <a:schemeClr val="bg2"/>
                  </a:solidFill>
                  <a:latin typeface="Times New Roman" panose="02020603050405020304" pitchFamily="18" charset="0"/>
                </a:defRPr>
              </a:lvl5pPr>
              <a:lvl6pPr marL="2514600" indent="-228600" algn="ctr" eaLnBrk="0" fontAlgn="base" hangingPunct="0">
                <a:spcBef>
                  <a:spcPct val="0"/>
                </a:spcBef>
                <a:spcAft>
                  <a:spcPct val="0"/>
                </a:spcAft>
                <a:defRPr i="1">
                  <a:solidFill>
                    <a:schemeClr val="bg2"/>
                  </a:solidFill>
                  <a:latin typeface="Times New Roman" panose="02020603050405020304" pitchFamily="18" charset="0"/>
                </a:defRPr>
              </a:lvl6pPr>
              <a:lvl7pPr marL="2971800" indent="-228600" algn="ctr" eaLnBrk="0" fontAlgn="base" hangingPunct="0">
                <a:spcBef>
                  <a:spcPct val="0"/>
                </a:spcBef>
                <a:spcAft>
                  <a:spcPct val="0"/>
                </a:spcAft>
                <a:defRPr i="1">
                  <a:solidFill>
                    <a:schemeClr val="bg2"/>
                  </a:solidFill>
                  <a:latin typeface="Times New Roman" panose="02020603050405020304" pitchFamily="18" charset="0"/>
                </a:defRPr>
              </a:lvl7pPr>
              <a:lvl8pPr marL="3429000" indent="-228600" algn="ctr" eaLnBrk="0" fontAlgn="base" hangingPunct="0">
                <a:spcBef>
                  <a:spcPct val="0"/>
                </a:spcBef>
                <a:spcAft>
                  <a:spcPct val="0"/>
                </a:spcAft>
                <a:defRPr i="1">
                  <a:solidFill>
                    <a:schemeClr val="bg2"/>
                  </a:solidFill>
                  <a:latin typeface="Times New Roman" panose="02020603050405020304" pitchFamily="18" charset="0"/>
                </a:defRPr>
              </a:lvl8pPr>
              <a:lvl9pPr marL="3886200" indent="-228600" algn="ctr" eaLnBrk="0" fontAlgn="base" hangingPunct="0">
                <a:spcBef>
                  <a:spcPct val="0"/>
                </a:spcBef>
                <a:spcAft>
                  <a:spcPct val="0"/>
                </a:spcAft>
                <a:defRPr i="1">
                  <a:solidFill>
                    <a:schemeClr val="bg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altLang="en-US" sz="1800" b="0" i="1" u="none" strike="noStrike" kern="1200" cap="none" spc="0" normalizeH="0" baseline="0" noProof="0" smtClean="0">
                <a:ln>
                  <a:noFill/>
                </a:ln>
                <a:solidFill>
                  <a:srgbClr val="000066"/>
                </a:solidFill>
                <a:effectLst/>
                <a:uLnTx/>
                <a:uFillTx/>
                <a:latin typeface="Times New Roman" panose="02020603050405020304" pitchFamily="18" charset="0"/>
                <a:ea typeface="+mn-ea"/>
                <a:cs typeface="+mn-cs"/>
              </a:endParaRPr>
            </a:p>
          </p:txBody>
        </p:sp>
        <p:grpSp>
          <p:nvGrpSpPr>
            <p:cNvPr id="5161" name="Group 32"/>
            <p:cNvGrpSpPr>
              <a:grpSpLocks/>
            </p:cNvGrpSpPr>
            <p:nvPr/>
          </p:nvGrpSpPr>
          <p:grpSpPr bwMode="auto">
            <a:xfrm>
              <a:off x="3033" y="2370"/>
              <a:ext cx="102" cy="102"/>
              <a:chOff x="729" y="3186"/>
              <a:chExt cx="102" cy="102"/>
            </a:xfrm>
          </p:grpSpPr>
          <p:sp>
            <p:nvSpPr>
              <p:cNvPr id="5166" name="Line 33"/>
              <p:cNvSpPr>
                <a:spLocks noChangeShapeType="1"/>
              </p:cNvSpPr>
              <p:nvPr/>
            </p:nvSpPr>
            <p:spPr bwMode="auto">
              <a:xfrm>
                <a:off x="780" y="3186"/>
                <a:ext cx="0" cy="102"/>
              </a:xfrm>
              <a:prstGeom prst="line">
                <a:avLst/>
              </a:prstGeom>
              <a:noFill/>
              <a:ln w="12700">
                <a:solidFill>
                  <a:schemeClr val="bg2"/>
                </a:solidFill>
                <a:round/>
                <a:headEnd/>
                <a:tailEnd/>
              </a:ln>
              <a:extLst>
                <a:ext uri="{909E8E84-426E-40DD-AFC4-6F175D3DCCD1}">
                  <a14:hiddenFill xmlns:a14="http://schemas.microsoft.com/office/drawing/2010/main">
                    <a:noFill/>
                  </a14:hiddenFill>
                </a:ext>
              </a:extLst>
            </p:spPr>
            <p:txBody>
              <a:bodyPr wrap="none">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800" b="0" i="1" u="none" strike="noStrike" kern="1200" cap="none" spc="0" normalizeH="0" baseline="0" noProof="0" smtClean="0">
                  <a:ln>
                    <a:noFill/>
                  </a:ln>
                  <a:solidFill>
                    <a:srgbClr val="000066"/>
                  </a:solidFill>
                  <a:effectLst/>
                  <a:uLnTx/>
                  <a:uFillTx/>
                  <a:latin typeface="Times New Roman" panose="02020603050405020304" pitchFamily="18" charset="0"/>
                  <a:ea typeface="+mn-ea"/>
                  <a:cs typeface="+mn-cs"/>
                </a:endParaRPr>
              </a:p>
            </p:txBody>
          </p:sp>
          <p:sp>
            <p:nvSpPr>
              <p:cNvPr id="5167" name="Line 34"/>
              <p:cNvSpPr>
                <a:spLocks noChangeShapeType="1"/>
              </p:cNvSpPr>
              <p:nvPr/>
            </p:nvSpPr>
            <p:spPr bwMode="auto">
              <a:xfrm rot="-5400000">
                <a:off x="780" y="3186"/>
                <a:ext cx="0" cy="102"/>
              </a:xfrm>
              <a:prstGeom prst="line">
                <a:avLst/>
              </a:prstGeom>
              <a:noFill/>
              <a:ln w="12700">
                <a:solidFill>
                  <a:schemeClr val="bg2"/>
                </a:solidFill>
                <a:round/>
                <a:headEnd/>
                <a:tailEnd/>
              </a:ln>
              <a:extLst>
                <a:ext uri="{909E8E84-426E-40DD-AFC4-6F175D3DCCD1}">
                  <a14:hiddenFill xmlns:a14="http://schemas.microsoft.com/office/drawing/2010/main">
                    <a:noFill/>
                  </a14:hiddenFill>
                </a:ext>
              </a:extLst>
            </p:spPr>
            <p:txBody>
              <a:bodyPr wrap="none">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800" b="0" i="1" u="none" strike="noStrike" kern="1200" cap="none" spc="0" normalizeH="0" baseline="0" noProof="0" smtClean="0">
                  <a:ln>
                    <a:noFill/>
                  </a:ln>
                  <a:solidFill>
                    <a:srgbClr val="000066"/>
                  </a:solidFill>
                  <a:effectLst/>
                  <a:uLnTx/>
                  <a:uFillTx/>
                  <a:latin typeface="Times New Roman" panose="02020603050405020304" pitchFamily="18" charset="0"/>
                  <a:ea typeface="+mn-ea"/>
                  <a:cs typeface="+mn-cs"/>
                </a:endParaRPr>
              </a:p>
            </p:txBody>
          </p:sp>
        </p:grpSp>
        <p:sp>
          <p:nvSpPr>
            <p:cNvPr id="5162" name="Oval 36"/>
            <p:cNvSpPr>
              <a:spLocks noChangeArrowheads="1"/>
            </p:cNvSpPr>
            <p:nvPr/>
          </p:nvSpPr>
          <p:spPr bwMode="auto">
            <a:xfrm>
              <a:off x="3936" y="2394"/>
              <a:ext cx="56" cy="56"/>
            </a:xfrm>
            <a:prstGeom prst="ellipse">
              <a:avLst/>
            </a:prstGeom>
            <a:solidFill>
              <a:schemeClr val="accent1"/>
            </a:solidFill>
            <a:ln w="12700" algn="ctr">
              <a:solidFill>
                <a:schemeClr val="bg2"/>
              </a:solidFill>
              <a:round/>
              <a:headEnd/>
              <a:tailEnd/>
            </a:ln>
          </p:spPr>
          <p:txBody>
            <a:bodyPr wrap="none" anchor="ctr">
              <a:spAutoFit/>
            </a:bodyPr>
            <a:lstStyle>
              <a:lvl1pPr>
                <a:defRPr i="1">
                  <a:solidFill>
                    <a:schemeClr val="bg2"/>
                  </a:solidFill>
                  <a:latin typeface="Times New Roman" panose="02020603050405020304" pitchFamily="18" charset="0"/>
                </a:defRPr>
              </a:lvl1pPr>
              <a:lvl2pPr marL="742950" indent="-285750">
                <a:defRPr i="1">
                  <a:solidFill>
                    <a:schemeClr val="bg2"/>
                  </a:solidFill>
                  <a:latin typeface="Times New Roman" panose="02020603050405020304" pitchFamily="18" charset="0"/>
                </a:defRPr>
              </a:lvl2pPr>
              <a:lvl3pPr marL="1143000" indent="-228600">
                <a:defRPr i="1">
                  <a:solidFill>
                    <a:schemeClr val="bg2"/>
                  </a:solidFill>
                  <a:latin typeface="Times New Roman" panose="02020603050405020304" pitchFamily="18" charset="0"/>
                </a:defRPr>
              </a:lvl3pPr>
              <a:lvl4pPr marL="1600200" indent="-228600">
                <a:defRPr i="1">
                  <a:solidFill>
                    <a:schemeClr val="bg2"/>
                  </a:solidFill>
                  <a:latin typeface="Times New Roman" panose="02020603050405020304" pitchFamily="18" charset="0"/>
                </a:defRPr>
              </a:lvl4pPr>
              <a:lvl5pPr marL="2057400" indent="-228600">
                <a:defRPr i="1">
                  <a:solidFill>
                    <a:schemeClr val="bg2"/>
                  </a:solidFill>
                  <a:latin typeface="Times New Roman" panose="02020603050405020304" pitchFamily="18" charset="0"/>
                </a:defRPr>
              </a:lvl5pPr>
              <a:lvl6pPr marL="2514600" indent="-228600" algn="ctr" eaLnBrk="0" fontAlgn="base" hangingPunct="0">
                <a:spcBef>
                  <a:spcPct val="0"/>
                </a:spcBef>
                <a:spcAft>
                  <a:spcPct val="0"/>
                </a:spcAft>
                <a:defRPr i="1">
                  <a:solidFill>
                    <a:schemeClr val="bg2"/>
                  </a:solidFill>
                  <a:latin typeface="Times New Roman" panose="02020603050405020304" pitchFamily="18" charset="0"/>
                </a:defRPr>
              </a:lvl6pPr>
              <a:lvl7pPr marL="2971800" indent="-228600" algn="ctr" eaLnBrk="0" fontAlgn="base" hangingPunct="0">
                <a:spcBef>
                  <a:spcPct val="0"/>
                </a:spcBef>
                <a:spcAft>
                  <a:spcPct val="0"/>
                </a:spcAft>
                <a:defRPr i="1">
                  <a:solidFill>
                    <a:schemeClr val="bg2"/>
                  </a:solidFill>
                  <a:latin typeface="Times New Roman" panose="02020603050405020304" pitchFamily="18" charset="0"/>
                </a:defRPr>
              </a:lvl7pPr>
              <a:lvl8pPr marL="3429000" indent="-228600" algn="ctr" eaLnBrk="0" fontAlgn="base" hangingPunct="0">
                <a:spcBef>
                  <a:spcPct val="0"/>
                </a:spcBef>
                <a:spcAft>
                  <a:spcPct val="0"/>
                </a:spcAft>
                <a:defRPr i="1">
                  <a:solidFill>
                    <a:schemeClr val="bg2"/>
                  </a:solidFill>
                  <a:latin typeface="Times New Roman" panose="02020603050405020304" pitchFamily="18" charset="0"/>
                </a:defRPr>
              </a:lvl8pPr>
              <a:lvl9pPr marL="3886200" indent="-228600" algn="ctr" eaLnBrk="0" fontAlgn="base" hangingPunct="0">
                <a:spcBef>
                  <a:spcPct val="0"/>
                </a:spcBef>
                <a:spcAft>
                  <a:spcPct val="0"/>
                </a:spcAft>
                <a:defRPr i="1">
                  <a:solidFill>
                    <a:schemeClr val="bg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altLang="en-US" sz="1800" b="0" i="1" u="none" strike="noStrike" kern="1200" cap="none" spc="0" normalizeH="0" baseline="0" noProof="0" smtClean="0">
                <a:ln>
                  <a:noFill/>
                </a:ln>
                <a:solidFill>
                  <a:srgbClr val="000066"/>
                </a:solidFill>
                <a:effectLst/>
                <a:uLnTx/>
                <a:uFillTx/>
                <a:latin typeface="Times New Roman" panose="02020603050405020304" pitchFamily="18" charset="0"/>
                <a:ea typeface="+mn-ea"/>
                <a:cs typeface="+mn-cs"/>
              </a:endParaRPr>
            </a:p>
          </p:txBody>
        </p:sp>
        <p:sp>
          <p:nvSpPr>
            <p:cNvPr id="5163" name="Text Box 41"/>
            <p:cNvSpPr txBox="1">
              <a:spLocks noChangeArrowheads="1"/>
            </p:cNvSpPr>
            <p:nvPr/>
          </p:nvSpPr>
          <p:spPr bwMode="auto">
            <a:xfrm>
              <a:off x="3106" y="2181"/>
              <a:ext cx="762"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miter lim="800000"/>
                  <a:headEnd/>
                  <a:tailEnd/>
                </a14:hiddenLine>
              </a:ext>
            </a:extLst>
          </p:spPr>
          <p:txBody>
            <a:bodyPr wrap="none">
              <a:spAutoFit/>
            </a:bodyPr>
            <a:lstStyle>
              <a:lvl1pPr>
                <a:defRPr i="1">
                  <a:solidFill>
                    <a:schemeClr val="bg2"/>
                  </a:solidFill>
                  <a:latin typeface="Times New Roman" panose="02020603050405020304" pitchFamily="18" charset="0"/>
                </a:defRPr>
              </a:lvl1pPr>
              <a:lvl2pPr marL="742950" indent="-285750">
                <a:defRPr i="1">
                  <a:solidFill>
                    <a:schemeClr val="bg2"/>
                  </a:solidFill>
                  <a:latin typeface="Times New Roman" panose="02020603050405020304" pitchFamily="18" charset="0"/>
                </a:defRPr>
              </a:lvl2pPr>
              <a:lvl3pPr marL="1143000" indent="-228600">
                <a:defRPr i="1">
                  <a:solidFill>
                    <a:schemeClr val="bg2"/>
                  </a:solidFill>
                  <a:latin typeface="Times New Roman" panose="02020603050405020304" pitchFamily="18" charset="0"/>
                </a:defRPr>
              </a:lvl3pPr>
              <a:lvl4pPr marL="1600200" indent="-228600">
                <a:defRPr i="1">
                  <a:solidFill>
                    <a:schemeClr val="bg2"/>
                  </a:solidFill>
                  <a:latin typeface="Times New Roman" panose="02020603050405020304" pitchFamily="18" charset="0"/>
                </a:defRPr>
              </a:lvl4pPr>
              <a:lvl5pPr marL="2057400" indent="-228600">
                <a:defRPr i="1">
                  <a:solidFill>
                    <a:schemeClr val="bg2"/>
                  </a:solidFill>
                  <a:latin typeface="Times New Roman" panose="02020603050405020304" pitchFamily="18" charset="0"/>
                </a:defRPr>
              </a:lvl5pPr>
              <a:lvl6pPr marL="2514600" indent="-228600" algn="ctr" eaLnBrk="0" fontAlgn="base" hangingPunct="0">
                <a:spcBef>
                  <a:spcPct val="0"/>
                </a:spcBef>
                <a:spcAft>
                  <a:spcPct val="0"/>
                </a:spcAft>
                <a:defRPr i="1">
                  <a:solidFill>
                    <a:schemeClr val="bg2"/>
                  </a:solidFill>
                  <a:latin typeface="Times New Roman" panose="02020603050405020304" pitchFamily="18" charset="0"/>
                </a:defRPr>
              </a:lvl6pPr>
              <a:lvl7pPr marL="2971800" indent="-228600" algn="ctr" eaLnBrk="0" fontAlgn="base" hangingPunct="0">
                <a:spcBef>
                  <a:spcPct val="0"/>
                </a:spcBef>
                <a:spcAft>
                  <a:spcPct val="0"/>
                </a:spcAft>
                <a:defRPr i="1">
                  <a:solidFill>
                    <a:schemeClr val="bg2"/>
                  </a:solidFill>
                  <a:latin typeface="Times New Roman" panose="02020603050405020304" pitchFamily="18" charset="0"/>
                </a:defRPr>
              </a:lvl7pPr>
              <a:lvl8pPr marL="3429000" indent="-228600" algn="ctr" eaLnBrk="0" fontAlgn="base" hangingPunct="0">
                <a:spcBef>
                  <a:spcPct val="0"/>
                </a:spcBef>
                <a:spcAft>
                  <a:spcPct val="0"/>
                </a:spcAft>
                <a:defRPr i="1">
                  <a:solidFill>
                    <a:schemeClr val="bg2"/>
                  </a:solidFill>
                  <a:latin typeface="Times New Roman" panose="02020603050405020304" pitchFamily="18" charset="0"/>
                </a:defRPr>
              </a:lvl8pPr>
              <a:lvl9pPr marL="3886200" indent="-228600" algn="ctr" eaLnBrk="0" fontAlgn="base" hangingPunct="0">
                <a:spcBef>
                  <a:spcPct val="0"/>
                </a:spcBef>
                <a:spcAft>
                  <a:spcPct val="0"/>
                </a:spcAft>
                <a:defRPr i="1">
                  <a:solidFill>
                    <a:schemeClr val="bg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800" b="0" i="1" u="none" strike="noStrike" kern="1200" cap="none" spc="0" normalizeH="0" baseline="0" noProof="0" dirty="0" smtClean="0">
                  <a:ln>
                    <a:noFill/>
                  </a:ln>
                  <a:solidFill>
                    <a:srgbClr val="000066"/>
                  </a:solidFill>
                  <a:effectLst/>
                  <a:uLnTx/>
                  <a:uFillTx/>
                  <a:latin typeface="Times New Roman" panose="02020603050405020304" pitchFamily="18" charset="0"/>
                  <a:ea typeface="+mn-ea"/>
                  <a:cs typeface="+mn-cs"/>
                </a:rPr>
                <a:t>r</a:t>
              </a:r>
              <a:r>
                <a:rPr kumimoji="0" lang="en-US" altLang="en-US" sz="1800" b="1" i="0" u="none" strike="noStrike" kern="1200" cap="none" spc="0" normalizeH="0" baseline="0" noProof="0" dirty="0" smtClean="0">
                  <a:ln>
                    <a:noFill/>
                  </a:ln>
                  <a:solidFill>
                    <a:srgbClr val="000066"/>
                  </a:solidFill>
                  <a:effectLst/>
                  <a:uLnTx/>
                  <a:uFillTx/>
                  <a:latin typeface="Times New Roman" panose="02020603050405020304" pitchFamily="18" charset="0"/>
                  <a:ea typeface="+mn-ea"/>
                  <a:cs typeface="+mn-cs"/>
                </a:rPr>
                <a:t> = |r</a:t>
              </a:r>
              <a:r>
                <a:rPr kumimoji="0" lang="en-US" altLang="en-US" sz="1800" b="0" i="0" u="none" strike="noStrike" kern="1200" cap="none" spc="0" normalizeH="0" baseline="-25000" noProof="0" dirty="0" smtClean="0">
                  <a:ln>
                    <a:noFill/>
                  </a:ln>
                  <a:solidFill>
                    <a:srgbClr val="000066"/>
                  </a:solidFill>
                  <a:effectLst/>
                  <a:uLnTx/>
                  <a:uFillTx/>
                  <a:latin typeface="Times New Roman" panose="02020603050405020304" pitchFamily="18" charset="0"/>
                  <a:ea typeface="+mn-ea"/>
                  <a:cs typeface="+mn-cs"/>
                </a:rPr>
                <a:t>1</a:t>
              </a:r>
              <a:r>
                <a:rPr kumimoji="0" lang="en-US" altLang="en-US" sz="1800" b="0" i="0" u="none" strike="noStrike" kern="1200" cap="none" spc="0" normalizeH="0" baseline="0" noProof="0" dirty="0" smtClean="0">
                  <a:ln>
                    <a:noFill/>
                  </a:ln>
                  <a:solidFill>
                    <a:srgbClr val="000066"/>
                  </a:solidFill>
                  <a:effectLst/>
                  <a:uLnTx/>
                  <a:uFillTx/>
                  <a:latin typeface="Symbol" panose="05050102010706020507" pitchFamily="18" charset="2"/>
                  <a:ea typeface="+mn-ea"/>
                  <a:cs typeface="+mn-cs"/>
                </a:rPr>
                <a:t>-</a:t>
              </a:r>
              <a:r>
                <a:rPr kumimoji="0" lang="en-US" altLang="en-US" sz="1800" b="0" i="0" u="none" strike="noStrike" kern="1200" cap="none" spc="0" normalizeH="0" baseline="0" noProof="0" dirty="0" smtClean="0">
                  <a:ln>
                    <a:noFill/>
                  </a:ln>
                  <a:solidFill>
                    <a:srgbClr val="000066"/>
                  </a:solidFill>
                  <a:effectLst/>
                  <a:uLnTx/>
                  <a:uFillTx/>
                  <a:latin typeface="Times New Roman" panose="02020603050405020304" pitchFamily="18" charset="0"/>
                  <a:ea typeface="+mn-ea"/>
                  <a:cs typeface="+mn-cs"/>
                </a:rPr>
                <a:t> </a:t>
              </a:r>
              <a:r>
                <a:rPr kumimoji="0" lang="en-US" altLang="en-US" sz="1800" b="1" i="0" u="none" strike="noStrike" kern="1200" cap="none" spc="0" normalizeH="0" baseline="0" noProof="0" dirty="0" smtClean="0">
                  <a:ln>
                    <a:noFill/>
                  </a:ln>
                  <a:solidFill>
                    <a:srgbClr val="000066"/>
                  </a:solidFill>
                  <a:effectLst/>
                  <a:uLnTx/>
                  <a:uFillTx/>
                  <a:latin typeface="Times New Roman" panose="02020603050405020304" pitchFamily="18" charset="0"/>
                  <a:ea typeface="+mn-ea"/>
                  <a:cs typeface="+mn-cs"/>
                </a:rPr>
                <a:t>r</a:t>
              </a:r>
              <a:r>
                <a:rPr kumimoji="0" lang="en-US" altLang="en-US" sz="1800" b="0" i="0" u="none" strike="noStrike" kern="1200" cap="none" spc="0" normalizeH="0" baseline="-25000" noProof="0" dirty="0" smtClean="0">
                  <a:ln>
                    <a:noFill/>
                  </a:ln>
                  <a:solidFill>
                    <a:srgbClr val="000066"/>
                  </a:solidFill>
                  <a:effectLst/>
                  <a:uLnTx/>
                  <a:uFillTx/>
                  <a:latin typeface="Times New Roman" panose="02020603050405020304" pitchFamily="18" charset="0"/>
                  <a:ea typeface="+mn-ea"/>
                  <a:cs typeface="+mn-cs"/>
                </a:rPr>
                <a:t>2</a:t>
              </a:r>
              <a:r>
                <a:rPr kumimoji="0" lang="en-US" altLang="en-US" sz="1800" b="0" i="0" u="none" strike="noStrike" kern="1200" cap="none" spc="0" normalizeH="0" baseline="0" noProof="0" dirty="0" smtClean="0">
                  <a:ln>
                    <a:noFill/>
                  </a:ln>
                  <a:solidFill>
                    <a:srgbClr val="000066"/>
                  </a:solidFill>
                  <a:effectLst/>
                  <a:uLnTx/>
                  <a:uFillTx/>
                  <a:latin typeface="Times New Roman" panose="02020603050405020304" pitchFamily="18" charset="0"/>
                  <a:ea typeface="+mn-ea"/>
                  <a:cs typeface="+mn-cs"/>
                </a:rPr>
                <a:t>| </a:t>
              </a:r>
            </a:p>
          </p:txBody>
        </p:sp>
        <p:sp>
          <p:nvSpPr>
            <p:cNvPr id="5164" name="Line 45"/>
            <p:cNvSpPr>
              <a:spLocks noChangeShapeType="1"/>
            </p:cNvSpPr>
            <p:nvPr/>
          </p:nvSpPr>
          <p:spPr bwMode="auto">
            <a:xfrm>
              <a:off x="3102" y="2418"/>
              <a:ext cx="834" cy="0"/>
            </a:xfrm>
            <a:prstGeom prst="line">
              <a:avLst/>
            </a:prstGeom>
            <a:noFill/>
            <a:ln w="12700">
              <a:solidFill>
                <a:schemeClr val="bg2"/>
              </a:solidFill>
              <a:round/>
              <a:headEnd/>
              <a:tailEnd type="triangle" w="med" len="med"/>
            </a:ln>
            <a:extLst>
              <a:ext uri="{909E8E84-426E-40DD-AFC4-6F175D3DCCD1}">
                <a14:hiddenFill xmlns:a14="http://schemas.microsoft.com/office/drawing/2010/main">
                  <a:noFill/>
                </a14:hiddenFill>
              </a:ext>
            </a:extLst>
          </p:spPr>
          <p:txBody>
            <a:bodyPr>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800" b="0" i="1" u="none" strike="noStrike" kern="1200" cap="none" spc="0" normalizeH="0" baseline="0" noProof="0" smtClean="0">
                <a:ln>
                  <a:noFill/>
                </a:ln>
                <a:solidFill>
                  <a:srgbClr val="000066"/>
                </a:solidFill>
                <a:effectLst/>
                <a:uLnTx/>
                <a:uFillTx/>
                <a:latin typeface="Times New Roman" panose="02020603050405020304" pitchFamily="18" charset="0"/>
                <a:ea typeface="+mn-ea"/>
                <a:cs typeface="+mn-cs"/>
              </a:endParaRPr>
            </a:p>
          </p:txBody>
        </p:sp>
        <p:sp>
          <p:nvSpPr>
            <p:cNvPr id="5165" name="Text Box 48"/>
            <p:cNvSpPr txBox="1">
              <a:spLocks noChangeArrowheads="1"/>
            </p:cNvSpPr>
            <p:nvPr/>
          </p:nvSpPr>
          <p:spPr bwMode="auto">
            <a:xfrm>
              <a:off x="3974" y="2283"/>
              <a:ext cx="199"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miter lim="800000"/>
                  <a:headEnd/>
                  <a:tailEnd/>
                </a14:hiddenLine>
              </a:ext>
            </a:extLst>
          </p:spPr>
          <p:txBody>
            <a:bodyPr wrap="none">
              <a:spAutoFit/>
            </a:bodyPr>
            <a:lstStyle>
              <a:lvl1pPr>
                <a:defRPr i="1">
                  <a:solidFill>
                    <a:schemeClr val="bg2"/>
                  </a:solidFill>
                  <a:latin typeface="Times New Roman" panose="02020603050405020304" pitchFamily="18" charset="0"/>
                </a:defRPr>
              </a:lvl1pPr>
              <a:lvl2pPr marL="742950" indent="-285750">
                <a:defRPr i="1">
                  <a:solidFill>
                    <a:schemeClr val="bg2"/>
                  </a:solidFill>
                  <a:latin typeface="Times New Roman" panose="02020603050405020304" pitchFamily="18" charset="0"/>
                </a:defRPr>
              </a:lvl2pPr>
              <a:lvl3pPr marL="1143000" indent="-228600">
                <a:defRPr i="1">
                  <a:solidFill>
                    <a:schemeClr val="bg2"/>
                  </a:solidFill>
                  <a:latin typeface="Times New Roman" panose="02020603050405020304" pitchFamily="18" charset="0"/>
                </a:defRPr>
              </a:lvl3pPr>
              <a:lvl4pPr marL="1600200" indent="-228600">
                <a:defRPr i="1">
                  <a:solidFill>
                    <a:schemeClr val="bg2"/>
                  </a:solidFill>
                  <a:latin typeface="Times New Roman" panose="02020603050405020304" pitchFamily="18" charset="0"/>
                </a:defRPr>
              </a:lvl4pPr>
              <a:lvl5pPr marL="2057400" indent="-228600">
                <a:defRPr i="1">
                  <a:solidFill>
                    <a:schemeClr val="bg2"/>
                  </a:solidFill>
                  <a:latin typeface="Times New Roman" panose="02020603050405020304" pitchFamily="18" charset="0"/>
                </a:defRPr>
              </a:lvl5pPr>
              <a:lvl6pPr marL="2514600" indent="-228600" algn="ctr" eaLnBrk="0" fontAlgn="base" hangingPunct="0">
                <a:spcBef>
                  <a:spcPct val="0"/>
                </a:spcBef>
                <a:spcAft>
                  <a:spcPct val="0"/>
                </a:spcAft>
                <a:defRPr i="1">
                  <a:solidFill>
                    <a:schemeClr val="bg2"/>
                  </a:solidFill>
                  <a:latin typeface="Times New Roman" panose="02020603050405020304" pitchFamily="18" charset="0"/>
                </a:defRPr>
              </a:lvl6pPr>
              <a:lvl7pPr marL="2971800" indent="-228600" algn="ctr" eaLnBrk="0" fontAlgn="base" hangingPunct="0">
                <a:spcBef>
                  <a:spcPct val="0"/>
                </a:spcBef>
                <a:spcAft>
                  <a:spcPct val="0"/>
                </a:spcAft>
                <a:defRPr i="1">
                  <a:solidFill>
                    <a:schemeClr val="bg2"/>
                  </a:solidFill>
                  <a:latin typeface="Times New Roman" panose="02020603050405020304" pitchFamily="18" charset="0"/>
                </a:defRPr>
              </a:lvl7pPr>
              <a:lvl8pPr marL="3429000" indent="-228600" algn="ctr" eaLnBrk="0" fontAlgn="base" hangingPunct="0">
                <a:spcBef>
                  <a:spcPct val="0"/>
                </a:spcBef>
                <a:spcAft>
                  <a:spcPct val="0"/>
                </a:spcAft>
                <a:defRPr i="1">
                  <a:solidFill>
                    <a:schemeClr val="bg2"/>
                  </a:solidFill>
                  <a:latin typeface="Times New Roman" panose="02020603050405020304" pitchFamily="18" charset="0"/>
                </a:defRPr>
              </a:lvl8pPr>
              <a:lvl9pPr marL="3886200" indent="-228600" algn="ctr" eaLnBrk="0" fontAlgn="base" hangingPunct="0">
                <a:spcBef>
                  <a:spcPct val="0"/>
                </a:spcBef>
                <a:spcAft>
                  <a:spcPct val="0"/>
                </a:spcAft>
                <a:defRPr i="1">
                  <a:solidFill>
                    <a:schemeClr val="bg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800" b="0" i="1" u="none" strike="noStrike" kern="1200" cap="none" spc="0" normalizeH="0" baseline="0" noProof="0" dirty="0" smtClean="0">
                  <a:ln>
                    <a:noFill/>
                  </a:ln>
                  <a:solidFill>
                    <a:srgbClr val="000066"/>
                  </a:solidFill>
                  <a:effectLst/>
                  <a:uLnTx/>
                  <a:uFillTx/>
                  <a:latin typeface="Symbol" panose="05050102010706020507" pitchFamily="18" charset="2"/>
                  <a:ea typeface="+mn-ea"/>
                  <a:cs typeface="+mn-cs"/>
                </a:rPr>
                <a:t>m</a:t>
              </a:r>
              <a:endParaRPr kumimoji="0" lang="en-US" altLang="en-US" sz="1800" b="0" i="0" u="none" strike="noStrike" kern="1200" cap="none" spc="0" normalizeH="0" baseline="-25000" noProof="0" dirty="0" smtClean="0">
                <a:ln>
                  <a:noFill/>
                </a:ln>
                <a:solidFill>
                  <a:srgbClr val="000066"/>
                </a:solidFill>
                <a:effectLst/>
                <a:uLnTx/>
                <a:uFillTx/>
                <a:latin typeface="Symbol" panose="05050102010706020507" pitchFamily="18" charset="2"/>
                <a:ea typeface="+mn-ea"/>
                <a:cs typeface="+mn-cs"/>
              </a:endParaRPr>
            </a:p>
          </p:txBody>
        </p:sp>
      </p:grpSp>
      <p:grpSp>
        <p:nvGrpSpPr>
          <p:cNvPr id="5135" name="Group 12"/>
          <p:cNvGrpSpPr>
            <a:grpSpLocks/>
          </p:cNvGrpSpPr>
          <p:nvPr/>
        </p:nvGrpSpPr>
        <p:grpSpPr bwMode="auto">
          <a:xfrm>
            <a:off x="1238694" y="3875107"/>
            <a:ext cx="161925" cy="161925"/>
            <a:chOff x="729" y="3186"/>
            <a:chExt cx="102" cy="102"/>
          </a:xfrm>
        </p:grpSpPr>
        <p:sp>
          <p:nvSpPr>
            <p:cNvPr id="5158" name="Line 10"/>
            <p:cNvSpPr>
              <a:spLocks noChangeShapeType="1"/>
            </p:cNvSpPr>
            <p:nvPr/>
          </p:nvSpPr>
          <p:spPr bwMode="auto">
            <a:xfrm>
              <a:off x="780" y="3186"/>
              <a:ext cx="0" cy="102"/>
            </a:xfrm>
            <a:prstGeom prst="line">
              <a:avLst/>
            </a:prstGeom>
            <a:noFill/>
            <a:ln w="12700">
              <a:solidFill>
                <a:schemeClr val="bg2"/>
              </a:solidFill>
              <a:round/>
              <a:headEnd/>
              <a:tailEnd/>
            </a:ln>
            <a:extLst>
              <a:ext uri="{909E8E84-426E-40DD-AFC4-6F175D3DCCD1}">
                <a14:hiddenFill xmlns:a14="http://schemas.microsoft.com/office/drawing/2010/main">
                  <a:noFill/>
                </a14:hiddenFill>
              </a:ext>
            </a:extLst>
          </p:spPr>
          <p:txBody>
            <a:bodyPr wrap="none">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800" b="0" i="1" u="none" strike="noStrike" kern="1200" cap="none" spc="0" normalizeH="0" baseline="0" noProof="0" smtClean="0">
                <a:ln>
                  <a:noFill/>
                </a:ln>
                <a:solidFill>
                  <a:srgbClr val="000066"/>
                </a:solidFill>
                <a:effectLst/>
                <a:uLnTx/>
                <a:uFillTx/>
                <a:latin typeface="Times New Roman" panose="02020603050405020304" pitchFamily="18" charset="0"/>
                <a:ea typeface="+mn-ea"/>
                <a:cs typeface="+mn-cs"/>
              </a:endParaRPr>
            </a:p>
          </p:txBody>
        </p:sp>
        <p:sp>
          <p:nvSpPr>
            <p:cNvPr id="5159" name="Line 11"/>
            <p:cNvSpPr>
              <a:spLocks noChangeShapeType="1"/>
            </p:cNvSpPr>
            <p:nvPr/>
          </p:nvSpPr>
          <p:spPr bwMode="auto">
            <a:xfrm rot="-5400000">
              <a:off x="780" y="3186"/>
              <a:ext cx="0" cy="102"/>
            </a:xfrm>
            <a:prstGeom prst="line">
              <a:avLst/>
            </a:prstGeom>
            <a:noFill/>
            <a:ln w="12700">
              <a:solidFill>
                <a:schemeClr val="bg2"/>
              </a:solidFill>
              <a:round/>
              <a:headEnd/>
              <a:tailEnd/>
            </a:ln>
            <a:extLst>
              <a:ext uri="{909E8E84-426E-40DD-AFC4-6F175D3DCCD1}">
                <a14:hiddenFill xmlns:a14="http://schemas.microsoft.com/office/drawing/2010/main">
                  <a:noFill/>
                </a14:hiddenFill>
              </a:ext>
            </a:extLst>
          </p:spPr>
          <p:txBody>
            <a:bodyPr wrap="none">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800" b="0" i="1" u="none" strike="noStrike" kern="1200" cap="none" spc="0" normalizeH="0" baseline="0" noProof="0" smtClean="0">
                <a:ln>
                  <a:noFill/>
                </a:ln>
                <a:solidFill>
                  <a:srgbClr val="000066"/>
                </a:solidFill>
                <a:effectLst/>
                <a:uLnTx/>
                <a:uFillTx/>
                <a:latin typeface="Times New Roman" panose="02020603050405020304" pitchFamily="18" charset="0"/>
                <a:ea typeface="+mn-ea"/>
                <a:cs typeface="+mn-cs"/>
              </a:endParaRPr>
            </a:p>
          </p:txBody>
        </p:sp>
      </p:grpSp>
      <p:grpSp>
        <p:nvGrpSpPr>
          <p:cNvPr id="9" name="Group 54"/>
          <p:cNvGrpSpPr>
            <a:grpSpLocks/>
          </p:cNvGrpSpPr>
          <p:nvPr/>
        </p:nvGrpSpPr>
        <p:grpSpPr bwMode="auto">
          <a:xfrm>
            <a:off x="891031" y="3598882"/>
            <a:ext cx="1285875" cy="366713"/>
            <a:chOff x="1530" y="3222"/>
            <a:chExt cx="810" cy="231"/>
          </a:xfrm>
        </p:grpSpPr>
        <p:sp>
          <p:nvSpPr>
            <p:cNvPr id="5153" name="Line 23"/>
            <p:cNvSpPr>
              <a:spLocks noChangeShapeType="1"/>
            </p:cNvSpPr>
            <p:nvPr/>
          </p:nvSpPr>
          <p:spPr bwMode="auto">
            <a:xfrm flipH="1">
              <a:off x="1530" y="3444"/>
              <a:ext cx="258" cy="0"/>
            </a:xfrm>
            <a:prstGeom prst="line">
              <a:avLst/>
            </a:prstGeom>
            <a:noFill/>
            <a:ln w="12700">
              <a:solidFill>
                <a:schemeClr val="bg2"/>
              </a:solidFill>
              <a:round/>
              <a:headEnd/>
              <a:tailEnd type="triangle" w="med" len="med"/>
            </a:ln>
            <a:extLst>
              <a:ext uri="{909E8E84-426E-40DD-AFC4-6F175D3DCCD1}">
                <a14:hiddenFill xmlns:a14="http://schemas.microsoft.com/office/drawing/2010/main">
                  <a:noFill/>
                </a14:hiddenFill>
              </a:ext>
            </a:extLst>
          </p:spPr>
          <p:txBody>
            <a:bodyPr wrap="none">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800" b="0" i="1" u="none" strike="noStrike" kern="1200" cap="none" spc="0" normalizeH="0" baseline="0" noProof="0" smtClean="0">
                <a:ln>
                  <a:noFill/>
                </a:ln>
                <a:solidFill>
                  <a:srgbClr val="000066"/>
                </a:solidFill>
                <a:effectLst/>
                <a:uLnTx/>
                <a:uFillTx/>
                <a:latin typeface="Times New Roman" panose="02020603050405020304" pitchFamily="18" charset="0"/>
                <a:ea typeface="+mn-ea"/>
                <a:cs typeface="+mn-cs"/>
              </a:endParaRPr>
            </a:p>
          </p:txBody>
        </p:sp>
        <p:sp>
          <p:nvSpPr>
            <p:cNvPr id="5154" name="Line 24"/>
            <p:cNvSpPr>
              <a:spLocks noChangeShapeType="1"/>
            </p:cNvSpPr>
            <p:nvPr/>
          </p:nvSpPr>
          <p:spPr bwMode="auto">
            <a:xfrm>
              <a:off x="1788" y="3444"/>
              <a:ext cx="552" cy="0"/>
            </a:xfrm>
            <a:prstGeom prst="line">
              <a:avLst/>
            </a:prstGeom>
            <a:noFill/>
            <a:ln w="12700">
              <a:solidFill>
                <a:schemeClr val="bg2"/>
              </a:solidFill>
              <a:round/>
              <a:headEnd/>
              <a:tailEnd type="triangle" w="med" len="med"/>
            </a:ln>
            <a:extLst>
              <a:ext uri="{909E8E84-426E-40DD-AFC4-6F175D3DCCD1}">
                <a14:hiddenFill xmlns:a14="http://schemas.microsoft.com/office/drawing/2010/main">
                  <a:noFill/>
                </a14:hiddenFill>
              </a:ext>
            </a:extLst>
          </p:spPr>
          <p:txBody>
            <a:bodyPr wrap="none">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800" b="0" i="1" u="none" strike="noStrike" kern="1200" cap="none" spc="0" normalizeH="0" baseline="0" noProof="0" smtClean="0">
                <a:ln>
                  <a:noFill/>
                </a:ln>
                <a:solidFill>
                  <a:srgbClr val="000066"/>
                </a:solidFill>
                <a:effectLst/>
                <a:uLnTx/>
                <a:uFillTx/>
                <a:latin typeface="Times New Roman" panose="02020603050405020304" pitchFamily="18" charset="0"/>
                <a:ea typeface="+mn-ea"/>
                <a:cs typeface="+mn-cs"/>
              </a:endParaRPr>
            </a:p>
          </p:txBody>
        </p:sp>
        <p:grpSp>
          <p:nvGrpSpPr>
            <p:cNvPr id="5155" name="Group 52"/>
            <p:cNvGrpSpPr>
              <a:grpSpLocks/>
            </p:cNvGrpSpPr>
            <p:nvPr/>
          </p:nvGrpSpPr>
          <p:grpSpPr bwMode="auto">
            <a:xfrm>
              <a:off x="1546" y="3222"/>
              <a:ext cx="730" cy="231"/>
              <a:chOff x="1030" y="2088"/>
              <a:chExt cx="730" cy="231"/>
            </a:xfrm>
          </p:grpSpPr>
          <p:sp>
            <p:nvSpPr>
              <p:cNvPr id="5156" name="Text Box 50"/>
              <p:cNvSpPr txBox="1">
                <a:spLocks noChangeArrowheads="1"/>
              </p:cNvSpPr>
              <p:nvPr/>
            </p:nvSpPr>
            <p:spPr bwMode="auto">
              <a:xfrm>
                <a:off x="1030" y="2088"/>
                <a:ext cx="220"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miter lim="800000"/>
                    <a:headEnd/>
                    <a:tailEnd/>
                  </a14:hiddenLine>
                </a:ext>
              </a:extLst>
            </p:spPr>
            <p:txBody>
              <a:bodyPr wrap="none">
                <a:spAutoFit/>
              </a:bodyPr>
              <a:lstStyle>
                <a:lvl1pPr>
                  <a:defRPr i="1">
                    <a:solidFill>
                      <a:schemeClr val="bg2"/>
                    </a:solidFill>
                    <a:latin typeface="Times New Roman" panose="02020603050405020304" pitchFamily="18" charset="0"/>
                  </a:defRPr>
                </a:lvl1pPr>
                <a:lvl2pPr marL="742950" indent="-285750">
                  <a:defRPr i="1">
                    <a:solidFill>
                      <a:schemeClr val="bg2"/>
                    </a:solidFill>
                    <a:latin typeface="Times New Roman" panose="02020603050405020304" pitchFamily="18" charset="0"/>
                  </a:defRPr>
                </a:lvl2pPr>
                <a:lvl3pPr marL="1143000" indent="-228600">
                  <a:defRPr i="1">
                    <a:solidFill>
                      <a:schemeClr val="bg2"/>
                    </a:solidFill>
                    <a:latin typeface="Times New Roman" panose="02020603050405020304" pitchFamily="18" charset="0"/>
                  </a:defRPr>
                </a:lvl3pPr>
                <a:lvl4pPr marL="1600200" indent="-228600">
                  <a:defRPr i="1">
                    <a:solidFill>
                      <a:schemeClr val="bg2"/>
                    </a:solidFill>
                    <a:latin typeface="Times New Roman" panose="02020603050405020304" pitchFamily="18" charset="0"/>
                  </a:defRPr>
                </a:lvl4pPr>
                <a:lvl5pPr marL="2057400" indent="-228600">
                  <a:defRPr i="1">
                    <a:solidFill>
                      <a:schemeClr val="bg2"/>
                    </a:solidFill>
                    <a:latin typeface="Times New Roman" panose="02020603050405020304" pitchFamily="18" charset="0"/>
                  </a:defRPr>
                </a:lvl5pPr>
                <a:lvl6pPr marL="2514600" indent="-228600" algn="ctr" eaLnBrk="0" fontAlgn="base" hangingPunct="0">
                  <a:spcBef>
                    <a:spcPct val="0"/>
                  </a:spcBef>
                  <a:spcAft>
                    <a:spcPct val="0"/>
                  </a:spcAft>
                  <a:defRPr i="1">
                    <a:solidFill>
                      <a:schemeClr val="bg2"/>
                    </a:solidFill>
                    <a:latin typeface="Times New Roman" panose="02020603050405020304" pitchFamily="18" charset="0"/>
                  </a:defRPr>
                </a:lvl6pPr>
                <a:lvl7pPr marL="2971800" indent="-228600" algn="ctr" eaLnBrk="0" fontAlgn="base" hangingPunct="0">
                  <a:spcBef>
                    <a:spcPct val="0"/>
                  </a:spcBef>
                  <a:spcAft>
                    <a:spcPct val="0"/>
                  </a:spcAft>
                  <a:defRPr i="1">
                    <a:solidFill>
                      <a:schemeClr val="bg2"/>
                    </a:solidFill>
                    <a:latin typeface="Times New Roman" panose="02020603050405020304" pitchFamily="18" charset="0"/>
                  </a:defRPr>
                </a:lvl7pPr>
                <a:lvl8pPr marL="3429000" indent="-228600" algn="ctr" eaLnBrk="0" fontAlgn="base" hangingPunct="0">
                  <a:spcBef>
                    <a:spcPct val="0"/>
                  </a:spcBef>
                  <a:spcAft>
                    <a:spcPct val="0"/>
                  </a:spcAft>
                  <a:defRPr i="1">
                    <a:solidFill>
                      <a:schemeClr val="bg2"/>
                    </a:solidFill>
                    <a:latin typeface="Times New Roman" panose="02020603050405020304" pitchFamily="18" charset="0"/>
                  </a:defRPr>
                </a:lvl8pPr>
                <a:lvl9pPr marL="3886200" indent="-228600" algn="ctr" eaLnBrk="0" fontAlgn="base" hangingPunct="0">
                  <a:spcBef>
                    <a:spcPct val="0"/>
                  </a:spcBef>
                  <a:spcAft>
                    <a:spcPct val="0"/>
                  </a:spcAft>
                  <a:defRPr i="1">
                    <a:solidFill>
                      <a:schemeClr val="bg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800" b="0" i="1" u="none" strike="noStrike" kern="1200" cap="none" spc="0" normalizeH="0" baseline="0" noProof="0" smtClean="0">
                    <a:ln>
                      <a:noFill/>
                    </a:ln>
                    <a:solidFill>
                      <a:srgbClr val="000066"/>
                    </a:solidFill>
                    <a:effectLst/>
                    <a:uLnTx/>
                    <a:uFillTx/>
                    <a:latin typeface="Times New Roman" panose="02020603050405020304" pitchFamily="18" charset="0"/>
                    <a:ea typeface="+mn-ea"/>
                    <a:cs typeface="+mn-cs"/>
                  </a:rPr>
                  <a:t>r</a:t>
                </a:r>
                <a:r>
                  <a:rPr kumimoji="0" lang="en-US" altLang="en-US" sz="1800" b="0" i="0" u="none" strike="noStrike" kern="1200" cap="none" spc="0" normalizeH="0" baseline="-25000" noProof="0" smtClean="0">
                    <a:ln>
                      <a:noFill/>
                    </a:ln>
                    <a:solidFill>
                      <a:srgbClr val="000066"/>
                    </a:solidFill>
                    <a:effectLst/>
                    <a:uLnTx/>
                    <a:uFillTx/>
                    <a:latin typeface="Times New Roman" panose="02020603050405020304" pitchFamily="18" charset="0"/>
                    <a:ea typeface="+mn-ea"/>
                    <a:cs typeface="+mn-cs"/>
                  </a:rPr>
                  <a:t>1</a:t>
                </a:r>
              </a:p>
            </p:txBody>
          </p:sp>
          <p:sp>
            <p:nvSpPr>
              <p:cNvPr id="5157" name="Text Box 51"/>
              <p:cNvSpPr txBox="1">
                <a:spLocks noChangeArrowheads="1"/>
              </p:cNvSpPr>
              <p:nvPr/>
            </p:nvSpPr>
            <p:spPr bwMode="auto">
              <a:xfrm>
                <a:off x="1540" y="2088"/>
                <a:ext cx="220"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miter lim="800000"/>
                    <a:headEnd/>
                    <a:tailEnd/>
                  </a14:hiddenLine>
                </a:ext>
              </a:extLst>
            </p:spPr>
            <p:txBody>
              <a:bodyPr wrap="none">
                <a:spAutoFit/>
              </a:bodyPr>
              <a:lstStyle>
                <a:lvl1pPr>
                  <a:defRPr i="1">
                    <a:solidFill>
                      <a:schemeClr val="bg2"/>
                    </a:solidFill>
                    <a:latin typeface="Times New Roman" panose="02020603050405020304" pitchFamily="18" charset="0"/>
                  </a:defRPr>
                </a:lvl1pPr>
                <a:lvl2pPr marL="742950" indent="-285750">
                  <a:defRPr i="1">
                    <a:solidFill>
                      <a:schemeClr val="bg2"/>
                    </a:solidFill>
                    <a:latin typeface="Times New Roman" panose="02020603050405020304" pitchFamily="18" charset="0"/>
                  </a:defRPr>
                </a:lvl2pPr>
                <a:lvl3pPr marL="1143000" indent="-228600">
                  <a:defRPr i="1">
                    <a:solidFill>
                      <a:schemeClr val="bg2"/>
                    </a:solidFill>
                    <a:latin typeface="Times New Roman" panose="02020603050405020304" pitchFamily="18" charset="0"/>
                  </a:defRPr>
                </a:lvl3pPr>
                <a:lvl4pPr marL="1600200" indent="-228600">
                  <a:defRPr i="1">
                    <a:solidFill>
                      <a:schemeClr val="bg2"/>
                    </a:solidFill>
                    <a:latin typeface="Times New Roman" panose="02020603050405020304" pitchFamily="18" charset="0"/>
                  </a:defRPr>
                </a:lvl4pPr>
                <a:lvl5pPr marL="2057400" indent="-228600">
                  <a:defRPr i="1">
                    <a:solidFill>
                      <a:schemeClr val="bg2"/>
                    </a:solidFill>
                    <a:latin typeface="Times New Roman" panose="02020603050405020304" pitchFamily="18" charset="0"/>
                  </a:defRPr>
                </a:lvl5pPr>
                <a:lvl6pPr marL="2514600" indent="-228600" algn="ctr" eaLnBrk="0" fontAlgn="base" hangingPunct="0">
                  <a:spcBef>
                    <a:spcPct val="0"/>
                  </a:spcBef>
                  <a:spcAft>
                    <a:spcPct val="0"/>
                  </a:spcAft>
                  <a:defRPr i="1">
                    <a:solidFill>
                      <a:schemeClr val="bg2"/>
                    </a:solidFill>
                    <a:latin typeface="Times New Roman" panose="02020603050405020304" pitchFamily="18" charset="0"/>
                  </a:defRPr>
                </a:lvl6pPr>
                <a:lvl7pPr marL="2971800" indent="-228600" algn="ctr" eaLnBrk="0" fontAlgn="base" hangingPunct="0">
                  <a:spcBef>
                    <a:spcPct val="0"/>
                  </a:spcBef>
                  <a:spcAft>
                    <a:spcPct val="0"/>
                  </a:spcAft>
                  <a:defRPr i="1">
                    <a:solidFill>
                      <a:schemeClr val="bg2"/>
                    </a:solidFill>
                    <a:latin typeface="Times New Roman" panose="02020603050405020304" pitchFamily="18" charset="0"/>
                  </a:defRPr>
                </a:lvl7pPr>
                <a:lvl8pPr marL="3429000" indent="-228600" algn="ctr" eaLnBrk="0" fontAlgn="base" hangingPunct="0">
                  <a:spcBef>
                    <a:spcPct val="0"/>
                  </a:spcBef>
                  <a:spcAft>
                    <a:spcPct val="0"/>
                  </a:spcAft>
                  <a:defRPr i="1">
                    <a:solidFill>
                      <a:schemeClr val="bg2"/>
                    </a:solidFill>
                    <a:latin typeface="Times New Roman" panose="02020603050405020304" pitchFamily="18" charset="0"/>
                  </a:defRPr>
                </a:lvl8pPr>
                <a:lvl9pPr marL="3886200" indent="-228600" algn="ctr" eaLnBrk="0" fontAlgn="base" hangingPunct="0">
                  <a:spcBef>
                    <a:spcPct val="0"/>
                  </a:spcBef>
                  <a:spcAft>
                    <a:spcPct val="0"/>
                  </a:spcAft>
                  <a:defRPr i="1">
                    <a:solidFill>
                      <a:schemeClr val="bg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800" b="0" i="1" u="none" strike="noStrike" kern="1200" cap="none" spc="0" normalizeH="0" baseline="0" noProof="0" smtClean="0">
                    <a:ln>
                      <a:noFill/>
                    </a:ln>
                    <a:solidFill>
                      <a:srgbClr val="000066"/>
                    </a:solidFill>
                    <a:effectLst/>
                    <a:uLnTx/>
                    <a:uFillTx/>
                    <a:latin typeface="Times New Roman" panose="02020603050405020304" pitchFamily="18" charset="0"/>
                    <a:ea typeface="+mn-ea"/>
                    <a:cs typeface="+mn-cs"/>
                  </a:rPr>
                  <a:t>r</a:t>
                </a:r>
                <a:r>
                  <a:rPr kumimoji="0" lang="en-US" altLang="en-US" sz="1800" b="0" i="0" u="none" strike="noStrike" kern="1200" cap="none" spc="0" normalizeH="0" baseline="-25000" noProof="0" smtClean="0">
                    <a:ln>
                      <a:noFill/>
                    </a:ln>
                    <a:solidFill>
                      <a:srgbClr val="000066"/>
                    </a:solidFill>
                    <a:effectLst/>
                    <a:uLnTx/>
                    <a:uFillTx/>
                    <a:latin typeface="Times New Roman" panose="02020603050405020304" pitchFamily="18" charset="0"/>
                    <a:ea typeface="+mn-ea"/>
                    <a:cs typeface="+mn-cs"/>
                  </a:rPr>
                  <a:t>2</a:t>
                </a:r>
              </a:p>
            </p:txBody>
          </p:sp>
        </p:grpSp>
      </p:grpSp>
      <p:grpSp>
        <p:nvGrpSpPr>
          <p:cNvPr id="11" name="Group 65"/>
          <p:cNvGrpSpPr>
            <a:grpSpLocks/>
          </p:cNvGrpSpPr>
          <p:nvPr/>
        </p:nvGrpSpPr>
        <p:grpSpPr bwMode="auto">
          <a:xfrm rot="1693520">
            <a:off x="544956" y="3675082"/>
            <a:ext cx="2139950" cy="488950"/>
            <a:chOff x="1060" y="3222"/>
            <a:chExt cx="1348" cy="308"/>
          </a:xfrm>
        </p:grpSpPr>
        <p:sp>
          <p:nvSpPr>
            <p:cNvPr id="5143" name="Text Box 55"/>
            <p:cNvSpPr txBox="1">
              <a:spLocks noChangeArrowheads="1"/>
            </p:cNvSpPr>
            <p:nvPr/>
          </p:nvSpPr>
          <p:spPr bwMode="auto">
            <a:xfrm>
              <a:off x="2140" y="3288"/>
              <a:ext cx="268"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miter lim="800000"/>
                  <a:headEnd/>
                  <a:tailEnd/>
                </a14:hiddenLine>
              </a:ext>
            </a:extLst>
          </p:spPr>
          <p:txBody>
            <a:bodyPr wrap="none">
              <a:spAutoFit/>
            </a:bodyPr>
            <a:lstStyle>
              <a:lvl1pPr>
                <a:defRPr i="1">
                  <a:solidFill>
                    <a:schemeClr val="bg2"/>
                  </a:solidFill>
                  <a:latin typeface="Times New Roman" panose="02020603050405020304" pitchFamily="18" charset="0"/>
                </a:defRPr>
              </a:lvl1pPr>
              <a:lvl2pPr marL="742950" indent="-285750">
                <a:defRPr i="1">
                  <a:solidFill>
                    <a:schemeClr val="bg2"/>
                  </a:solidFill>
                  <a:latin typeface="Times New Roman" panose="02020603050405020304" pitchFamily="18" charset="0"/>
                </a:defRPr>
              </a:lvl2pPr>
              <a:lvl3pPr marL="1143000" indent="-228600">
                <a:defRPr i="1">
                  <a:solidFill>
                    <a:schemeClr val="bg2"/>
                  </a:solidFill>
                  <a:latin typeface="Times New Roman" panose="02020603050405020304" pitchFamily="18" charset="0"/>
                </a:defRPr>
              </a:lvl3pPr>
              <a:lvl4pPr marL="1600200" indent="-228600">
                <a:defRPr i="1">
                  <a:solidFill>
                    <a:schemeClr val="bg2"/>
                  </a:solidFill>
                  <a:latin typeface="Times New Roman" panose="02020603050405020304" pitchFamily="18" charset="0"/>
                </a:defRPr>
              </a:lvl4pPr>
              <a:lvl5pPr marL="2057400" indent="-228600">
                <a:defRPr i="1">
                  <a:solidFill>
                    <a:schemeClr val="bg2"/>
                  </a:solidFill>
                  <a:latin typeface="Times New Roman" panose="02020603050405020304" pitchFamily="18" charset="0"/>
                </a:defRPr>
              </a:lvl5pPr>
              <a:lvl6pPr marL="2514600" indent="-228600" algn="ctr" eaLnBrk="0" fontAlgn="base" hangingPunct="0">
                <a:spcBef>
                  <a:spcPct val="0"/>
                </a:spcBef>
                <a:spcAft>
                  <a:spcPct val="0"/>
                </a:spcAft>
                <a:defRPr i="1">
                  <a:solidFill>
                    <a:schemeClr val="bg2"/>
                  </a:solidFill>
                  <a:latin typeface="Times New Roman" panose="02020603050405020304" pitchFamily="18" charset="0"/>
                </a:defRPr>
              </a:lvl6pPr>
              <a:lvl7pPr marL="2971800" indent="-228600" algn="ctr" eaLnBrk="0" fontAlgn="base" hangingPunct="0">
                <a:spcBef>
                  <a:spcPct val="0"/>
                </a:spcBef>
                <a:spcAft>
                  <a:spcPct val="0"/>
                </a:spcAft>
                <a:defRPr i="1">
                  <a:solidFill>
                    <a:schemeClr val="bg2"/>
                  </a:solidFill>
                  <a:latin typeface="Times New Roman" panose="02020603050405020304" pitchFamily="18" charset="0"/>
                </a:defRPr>
              </a:lvl7pPr>
              <a:lvl8pPr marL="3429000" indent="-228600" algn="ctr" eaLnBrk="0" fontAlgn="base" hangingPunct="0">
                <a:spcBef>
                  <a:spcPct val="0"/>
                </a:spcBef>
                <a:spcAft>
                  <a:spcPct val="0"/>
                </a:spcAft>
                <a:defRPr i="1">
                  <a:solidFill>
                    <a:schemeClr val="bg2"/>
                  </a:solidFill>
                  <a:latin typeface="Times New Roman" panose="02020603050405020304" pitchFamily="18" charset="0"/>
                </a:defRPr>
              </a:lvl8pPr>
              <a:lvl9pPr marL="3886200" indent="-228600" algn="ctr" eaLnBrk="0" fontAlgn="base" hangingPunct="0">
                <a:spcBef>
                  <a:spcPct val="0"/>
                </a:spcBef>
                <a:spcAft>
                  <a:spcPct val="0"/>
                </a:spcAft>
                <a:defRPr i="1">
                  <a:solidFill>
                    <a:schemeClr val="bg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800" b="0" i="1" u="none" strike="noStrike" kern="1200" cap="none" spc="0" normalizeH="0" baseline="0" noProof="0" smtClean="0">
                  <a:ln>
                    <a:noFill/>
                  </a:ln>
                  <a:solidFill>
                    <a:srgbClr val="000066"/>
                  </a:solidFill>
                  <a:effectLst/>
                  <a:uLnTx/>
                  <a:uFillTx/>
                  <a:latin typeface="Times New Roman" panose="02020603050405020304" pitchFamily="18" charset="0"/>
                  <a:ea typeface="+mn-ea"/>
                  <a:cs typeface="+mn-cs"/>
                </a:rPr>
                <a:t>m</a:t>
              </a:r>
              <a:r>
                <a:rPr kumimoji="0" lang="en-US" altLang="en-US" sz="1800" b="0" i="0" u="none" strike="noStrike" kern="1200" cap="none" spc="0" normalizeH="0" baseline="-25000" noProof="0" smtClean="0">
                  <a:ln>
                    <a:noFill/>
                  </a:ln>
                  <a:solidFill>
                    <a:srgbClr val="000066"/>
                  </a:solidFill>
                  <a:effectLst/>
                  <a:uLnTx/>
                  <a:uFillTx/>
                  <a:latin typeface="Times New Roman" panose="02020603050405020304" pitchFamily="18" charset="0"/>
                  <a:ea typeface="+mn-ea"/>
                  <a:cs typeface="+mn-cs"/>
                </a:rPr>
                <a:t>2</a:t>
              </a:r>
            </a:p>
          </p:txBody>
        </p:sp>
        <p:sp>
          <p:nvSpPr>
            <p:cNvPr id="5144" name="Oval 56"/>
            <p:cNvSpPr>
              <a:spLocks noChangeArrowheads="1"/>
            </p:cNvSpPr>
            <p:nvPr/>
          </p:nvSpPr>
          <p:spPr bwMode="auto">
            <a:xfrm>
              <a:off x="1236" y="3444"/>
              <a:ext cx="86" cy="86"/>
            </a:xfrm>
            <a:prstGeom prst="ellipse">
              <a:avLst/>
            </a:prstGeom>
            <a:solidFill>
              <a:schemeClr val="accent1"/>
            </a:solidFill>
            <a:ln w="12700" algn="ctr">
              <a:solidFill>
                <a:schemeClr val="bg2"/>
              </a:solidFill>
              <a:round/>
              <a:headEnd/>
              <a:tailEnd/>
            </a:ln>
          </p:spPr>
          <p:txBody>
            <a:bodyPr anchor="ctr">
              <a:spAutoFit/>
            </a:bodyPr>
            <a:lstStyle>
              <a:lvl1pPr>
                <a:defRPr i="1">
                  <a:solidFill>
                    <a:schemeClr val="bg2"/>
                  </a:solidFill>
                  <a:latin typeface="Times New Roman" panose="02020603050405020304" pitchFamily="18" charset="0"/>
                </a:defRPr>
              </a:lvl1pPr>
              <a:lvl2pPr marL="742950" indent="-285750">
                <a:defRPr i="1">
                  <a:solidFill>
                    <a:schemeClr val="bg2"/>
                  </a:solidFill>
                  <a:latin typeface="Times New Roman" panose="02020603050405020304" pitchFamily="18" charset="0"/>
                </a:defRPr>
              </a:lvl2pPr>
              <a:lvl3pPr marL="1143000" indent="-228600">
                <a:defRPr i="1">
                  <a:solidFill>
                    <a:schemeClr val="bg2"/>
                  </a:solidFill>
                  <a:latin typeface="Times New Roman" panose="02020603050405020304" pitchFamily="18" charset="0"/>
                </a:defRPr>
              </a:lvl3pPr>
              <a:lvl4pPr marL="1600200" indent="-228600">
                <a:defRPr i="1">
                  <a:solidFill>
                    <a:schemeClr val="bg2"/>
                  </a:solidFill>
                  <a:latin typeface="Times New Roman" panose="02020603050405020304" pitchFamily="18" charset="0"/>
                </a:defRPr>
              </a:lvl4pPr>
              <a:lvl5pPr marL="2057400" indent="-228600">
                <a:defRPr i="1">
                  <a:solidFill>
                    <a:schemeClr val="bg2"/>
                  </a:solidFill>
                  <a:latin typeface="Times New Roman" panose="02020603050405020304" pitchFamily="18" charset="0"/>
                </a:defRPr>
              </a:lvl5pPr>
              <a:lvl6pPr marL="2514600" indent="-228600" algn="ctr" eaLnBrk="0" fontAlgn="base" hangingPunct="0">
                <a:spcBef>
                  <a:spcPct val="0"/>
                </a:spcBef>
                <a:spcAft>
                  <a:spcPct val="0"/>
                </a:spcAft>
                <a:defRPr i="1">
                  <a:solidFill>
                    <a:schemeClr val="bg2"/>
                  </a:solidFill>
                  <a:latin typeface="Times New Roman" panose="02020603050405020304" pitchFamily="18" charset="0"/>
                </a:defRPr>
              </a:lvl6pPr>
              <a:lvl7pPr marL="2971800" indent="-228600" algn="ctr" eaLnBrk="0" fontAlgn="base" hangingPunct="0">
                <a:spcBef>
                  <a:spcPct val="0"/>
                </a:spcBef>
                <a:spcAft>
                  <a:spcPct val="0"/>
                </a:spcAft>
                <a:defRPr i="1">
                  <a:solidFill>
                    <a:schemeClr val="bg2"/>
                  </a:solidFill>
                  <a:latin typeface="Times New Roman" panose="02020603050405020304" pitchFamily="18" charset="0"/>
                </a:defRPr>
              </a:lvl7pPr>
              <a:lvl8pPr marL="3429000" indent="-228600" algn="ctr" eaLnBrk="0" fontAlgn="base" hangingPunct="0">
                <a:spcBef>
                  <a:spcPct val="0"/>
                </a:spcBef>
                <a:spcAft>
                  <a:spcPct val="0"/>
                </a:spcAft>
                <a:defRPr i="1">
                  <a:solidFill>
                    <a:schemeClr val="bg2"/>
                  </a:solidFill>
                  <a:latin typeface="Times New Roman" panose="02020603050405020304" pitchFamily="18" charset="0"/>
                </a:defRPr>
              </a:lvl8pPr>
              <a:lvl9pPr marL="3886200" indent="-228600" algn="ctr" eaLnBrk="0" fontAlgn="base" hangingPunct="0">
                <a:spcBef>
                  <a:spcPct val="0"/>
                </a:spcBef>
                <a:spcAft>
                  <a:spcPct val="0"/>
                </a:spcAft>
                <a:defRPr i="1">
                  <a:solidFill>
                    <a:schemeClr val="bg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altLang="en-US" sz="1800" b="0" i="1" u="none" strike="noStrike" kern="1200" cap="none" spc="0" normalizeH="0" baseline="0" noProof="0" smtClean="0">
                <a:ln>
                  <a:noFill/>
                </a:ln>
                <a:solidFill>
                  <a:srgbClr val="000066"/>
                </a:solidFill>
                <a:effectLst/>
                <a:uLnTx/>
                <a:uFillTx/>
                <a:latin typeface="Times New Roman" panose="02020603050405020304" pitchFamily="18" charset="0"/>
                <a:ea typeface="+mn-ea"/>
                <a:cs typeface="+mn-cs"/>
              </a:endParaRPr>
            </a:p>
          </p:txBody>
        </p:sp>
        <p:sp>
          <p:nvSpPr>
            <p:cNvPr id="5145" name="Oval 57"/>
            <p:cNvSpPr>
              <a:spLocks noChangeArrowheads="1"/>
            </p:cNvSpPr>
            <p:nvPr/>
          </p:nvSpPr>
          <p:spPr bwMode="auto">
            <a:xfrm>
              <a:off x="2124" y="3456"/>
              <a:ext cx="56" cy="56"/>
            </a:xfrm>
            <a:prstGeom prst="ellipse">
              <a:avLst/>
            </a:prstGeom>
            <a:solidFill>
              <a:schemeClr val="accent1"/>
            </a:solidFill>
            <a:ln w="12700" algn="ctr">
              <a:solidFill>
                <a:schemeClr val="bg2"/>
              </a:solidFill>
              <a:round/>
              <a:headEnd/>
              <a:tailEnd/>
            </a:ln>
          </p:spPr>
          <p:txBody>
            <a:bodyPr wrap="none" anchor="ctr">
              <a:spAutoFit/>
            </a:bodyPr>
            <a:lstStyle>
              <a:lvl1pPr>
                <a:defRPr i="1">
                  <a:solidFill>
                    <a:schemeClr val="bg2"/>
                  </a:solidFill>
                  <a:latin typeface="Times New Roman" panose="02020603050405020304" pitchFamily="18" charset="0"/>
                </a:defRPr>
              </a:lvl1pPr>
              <a:lvl2pPr marL="742950" indent="-285750">
                <a:defRPr i="1">
                  <a:solidFill>
                    <a:schemeClr val="bg2"/>
                  </a:solidFill>
                  <a:latin typeface="Times New Roman" panose="02020603050405020304" pitchFamily="18" charset="0"/>
                </a:defRPr>
              </a:lvl2pPr>
              <a:lvl3pPr marL="1143000" indent="-228600">
                <a:defRPr i="1">
                  <a:solidFill>
                    <a:schemeClr val="bg2"/>
                  </a:solidFill>
                  <a:latin typeface="Times New Roman" panose="02020603050405020304" pitchFamily="18" charset="0"/>
                </a:defRPr>
              </a:lvl3pPr>
              <a:lvl4pPr marL="1600200" indent="-228600">
                <a:defRPr i="1">
                  <a:solidFill>
                    <a:schemeClr val="bg2"/>
                  </a:solidFill>
                  <a:latin typeface="Times New Roman" panose="02020603050405020304" pitchFamily="18" charset="0"/>
                </a:defRPr>
              </a:lvl4pPr>
              <a:lvl5pPr marL="2057400" indent="-228600">
                <a:defRPr i="1">
                  <a:solidFill>
                    <a:schemeClr val="bg2"/>
                  </a:solidFill>
                  <a:latin typeface="Times New Roman" panose="02020603050405020304" pitchFamily="18" charset="0"/>
                </a:defRPr>
              </a:lvl5pPr>
              <a:lvl6pPr marL="2514600" indent="-228600" algn="ctr" eaLnBrk="0" fontAlgn="base" hangingPunct="0">
                <a:spcBef>
                  <a:spcPct val="0"/>
                </a:spcBef>
                <a:spcAft>
                  <a:spcPct val="0"/>
                </a:spcAft>
                <a:defRPr i="1">
                  <a:solidFill>
                    <a:schemeClr val="bg2"/>
                  </a:solidFill>
                  <a:latin typeface="Times New Roman" panose="02020603050405020304" pitchFamily="18" charset="0"/>
                </a:defRPr>
              </a:lvl6pPr>
              <a:lvl7pPr marL="2971800" indent="-228600" algn="ctr" eaLnBrk="0" fontAlgn="base" hangingPunct="0">
                <a:spcBef>
                  <a:spcPct val="0"/>
                </a:spcBef>
                <a:spcAft>
                  <a:spcPct val="0"/>
                </a:spcAft>
                <a:defRPr i="1">
                  <a:solidFill>
                    <a:schemeClr val="bg2"/>
                  </a:solidFill>
                  <a:latin typeface="Times New Roman" panose="02020603050405020304" pitchFamily="18" charset="0"/>
                </a:defRPr>
              </a:lvl7pPr>
              <a:lvl8pPr marL="3429000" indent="-228600" algn="ctr" eaLnBrk="0" fontAlgn="base" hangingPunct="0">
                <a:spcBef>
                  <a:spcPct val="0"/>
                </a:spcBef>
                <a:spcAft>
                  <a:spcPct val="0"/>
                </a:spcAft>
                <a:defRPr i="1">
                  <a:solidFill>
                    <a:schemeClr val="bg2"/>
                  </a:solidFill>
                  <a:latin typeface="Times New Roman" panose="02020603050405020304" pitchFamily="18" charset="0"/>
                </a:defRPr>
              </a:lvl8pPr>
              <a:lvl9pPr marL="3886200" indent="-228600" algn="ctr" eaLnBrk="0" fontAlgn="base" hangingPunct="0">
                <a:spcBef>
                  <a:spcPct val="0"/>
                </a:spcBef>
                <a:spcAft>
                  <a:spcPct val="0"/>
                </a:spcAft>
                <a:defRPr i="1">
                  <a:solidFill>
                    <a:schemeClr val="bg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altLang="en-US" sz="1800" b="0" i="1" u="none" strike="noStrike" kern="1200" cap="none" spc="0" normalizeH="0" baseline="0" noProof="0" smtClean="0">
                <a:ln>
                  <a:noFill/>
                </a:ln>
                <a:solidFill>
                  <a:srgbClr val="000066"/>
                </a:solidFill>
                <a:effectLst/>
                <a:uLnTx/>
                <a:uFillTx/>
                <a:latin typeface="Times New Roman" panose="02020603050405020304" pitchFamily="18" charset="0"/>
                <a:ea typeface="+mn-ea"/>
                <a:cs typeface="+mn-cs"/>
              </a:endParaRPr>
            </a:p>
          </p:txBody>
        </p:sp>
        <p:sp>
          <p:nvSpPr>
            <p:cNvPr id="5146" name="Text Box 58"/>
            <p:cNvSpPr txBox="1">
              <a:spLocks noChangeArrowheads="1"/>
            </p:cNvSpPr>
            <p:nvPr/>
          </p:nvSpPr>
          <p:spPr bwMode="auto">
            <a:xfrm>
              <a:off x="1060" y="3222"/>
              <a:ext cx="268"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miter lim="800000"/>
                  <a:headEnd/>
                  <a:tailEnd/>
                </a14:hiddenLine>
              </a:ext>
            </a:extLst>
          </p:spPr>
          <p:txBody>
            <a:bodyPr wrap="none">
              <a:spAutoFit/>
            </a:bodyPr>
            <a:lstStyle>
              <a:lvl1pPr>
                <a:defRPr i="1">
                  <a:solidFill>
                    <a:schemeClr val="bg2"/>
                  </a:solidFill>
                  <a:latin typeface="Times New Roman" panose="02020603050405020304" pitchFamily="18" charset="0"/>
                </a:defRPr>
              </a:lvl1pPr>
              <a:lvl2pPr marL="742950" indent="-285750">
                <a:defRPr i="1">
                  <a:solidFill>
                    <a:schemeClr val="bg2"/>
                  </a:solidFill>
                  <a:latin typeface="Times New Roman" panose="02020603050405020304" pitchFamily="18" charset="0"/>
                </a:defRPr>
              </a:lvl2pPr>
              <a:lvl3pPr marL="1143000" indent="-228600">
                <a:defRPr i="1">
                  <a:solidFill>
                    <a:schemeClr val="bg2"/>
                  </a:solidFill>
                  <a:latin typeface="Times New Roman" panose="02020603050405020304" pitchFamily="18" charset="0"/>
                </a:defRPr>
              </a:lvl3pPr>
              <a:lvl4pPr marL="1600200" indent="-228600">
                <a:defRPr i="1">
                  <a:solidFill>
                    <a:schemeClr val="bg2"/>
                  </a:solidFill>
                  <a:latin typeface="Times New Roman" panose="02020603050405020304" pitchFamily="18" charset="0"/>
                </a:defRPr>
              </a:lvl4pPr>
              <a:lvl5pPr marL="2057400" indent="-228600">
                <a:defRPr i="1">
                  <a:solidFill>
                    <a:schemeClr val="bg2"/>
                  </a:solidFill>
                  <a:latin typeface="Times New Roman" panose="02020603050405020304" pitchFamily="18" charset="0"/>
                </a:defRPr>
              </a:lvl5pPr>
              <a:lvl6pPr marL="2514600" indent="-228600" algn="ctr" eaLnBrk="0" fontAlgn="base" hangingPunct="0">
                <a:spcBef>
                  <a:spcPct val="0"/>
                </a:spcBef>
                <a:spcAft>
                  <a:spcPct val="0"/>
                </a:spcAft>
                <a:defRPr i="1">
                  <a:solidFill>
                    <a:schemeClr val="bg2"/>
                  </a:solidFill>
                  <a:latin typeface="Times New Roman" panose="02020603050405020304" pitchFamily="18" charset="0"/>
                </a:defRPr>
              </a:lvl6pPr>
              <a:lvl7pPr marL="2971800" indent="-228600" algn="ctr" eaLnBrk="0" fontAlgn="base" hangingPunct="0">
                <a:spcBef>
                  <a:spcPct val="0"/>
                </a:spcBef>
                <a:spcAft>
                  <a:spcPct val="0"/>
                </a:spcAft>
                <a:defRPr i="1">
                  <a:solidFill>
                    <a:schemeClr val="bg2"/>
                  </a:solidFill>
                  <a:latin typeface="Times New Roman" panose="02020603050405020304" pitchFamily="18" charset="0"/>
                </a:defRPr>
              </a:lvl7pPr>
              <a:lvl8pPr marL="3429000" indent="-228600" algn="ctr" eaLnBrk="0" fontAlgn="base" hangingPunct="0">
                <a:spcBef>
                  <a:spcPct val="0"/>
                </a:spcBef>
                <a:spcAft>
                  <a:spcPct val="0"/>
                </a:spcAft>
                <a:defRPr i="1">
                  <a:solidFill>
                    <a:schemeClr val="bg2"/>
                  </a:solidFill>
                  <a:latin typeface="Times New Roman" panose="02020603050405020304" pitchFamily="18" charset="0"/>
                </a:defRPr>
              </a:lvl8pPr>
              <a:lvl9pPr marL="3886200" indent="-228600" algn="ctr" eaLnBrk="0" fontAlgn="base" hangingPunct="0">
                <a:spcBef>
                  <a:spcPct val="0"/>
                </a:spcBef>
                <a:spcAft>
                  <a:spcPct val="0"/>
                </a:spcAft>
                <a:defRPr i="1">
                  <a:solidFill>
                    <a:schemeClr val="bg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800" b="0" i="1" u="none" strike="noStrike" kern="1200" cap="none" spc="0" normalizeH="0" baseline="0" noProof="0" smtClean="0">
                  <a:ln>
                    <a:noFill/>
                  </a:ln>
                  <a:solidFill>
                    <a:srgbClr val="000066"/>
                  </a:solidFill>
                  <a:effectLst/>
                  <a:uLnTx/>
                  <a:uFillTx/>
                  <a:latin typeface="Times New Roman" panose="02020603050405020304" pitchFamily="18" charset="0"/>
                  <a:ea typeface="+mn-ea"/>
                  <a:cs typeface="+mn-cs"/>
                </a:rPr>
                <a:t>m</a:t>
              </a:r>
              <a:r>
                <a:rPr kumimoji="0" lang="en-US" altLang="en-US" sz="1800" b="0" i="0" u="none" strike="noStrike" kern="1200" cap="none" spc="0" normalizeH="0" baseline="-25000" noProof="0" smtClean="0">
                  <a:ln>
                    <a:noFill/>
                  </a:ln>
                  <a:solidFill>
                    <a:srgbClr val="000066"/>
                  </a:solidFill>
                  <a:effectLst/>
                  <a:uLnTx/>
                  <a:uFillTx/>
                  <a:latin typeface="Times New Roman" panose="02020603050405020304" pitchFamily="18" charset="0"/>
                  <a:ea typeface="+mn-ea"/>
                  <a:cs typeface="+mn-cs"/>
                </a:rPr>
                <a:t>1</a:t>
              </a:r>
            </a:p>
          </p:txBody>
        </p:sp>
        <p:grpSp>
          <p:nvGrpSpPr>
            <p:cNvPr id="5147" name="Group 59"/>
            <p:cNvGrpSpPr>
              <a:grpSpLocks/>
            </p:cNvGrpSpPr>
            <p:nvPr/>
          </p:nvGrpSpPr>
          <p:grpSpPr bwMode="auto">
            <a:xfrm>
              <a:off x="1308" y="3264"/>
              <a:ext cx="810" cy="231"/>
              <a:chOff x="1530" y="3222"/>
              <a:chExt cx="810" cy="231"/>
            </a:xfrm>
          </p:grpSpPr>
          <p:sp>
            <p:nvSpPr>
              <p:cNvPr id="5148" name="Line 60"/>
              <p:cNvSpPr>
                <a:spLocks noChangeShapeType="1"/>
              </p:cNvSpPr>
              <p:nvPr/>
            </p:nvSpPr>
            <p:spPr bwMode="auto">
              <a:xfrm flipH="1">
                <a:off x="1530" y="3444"/>
                <a:ext cx="258" cy="0"/>
              </a:xfrm>
              <a:prstGeom prst="line">
                <a:avLst/>
              </a:prstGeom>
              <a:noFill/>
              <a:ln w="12700">
                <a:solidFill>
                  <a:schemeClr val="bg2"/>
                </a:solidFill>
                <a:round/>
                <a:headEnd/>
                <a:tailEnd type="triangle" w="med" len="med"/>
              </a:ln>
              <a:extLst>
                <a:ext uri="{909E8E84-426E-40DD-AFC4-6F175D3DCCD1}">
                  <a14:hiddenFill xmlns:a14="http://schemas.microsoft.com/office/drawing/2010/main">
                    <a:noFill/>
                  </a14:hiddenFill>
                </a:ext>
              </a:extLst>
            </p:spPr>
            <p:txBody>
              <a:bodyPr wrap="none">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800" b="0" i="1" u="none" strike="noStrike" kern="1200" cap="none" spc="0" normalizeH="0" baseline="0" noProof="0" smtClean="0">
                  <a:ln>
                    <a:noFill/>
                  </a:ln>
                  <a:solidFill>
                    <a:srgbClr val="000066"/>
                  </a:solidFill>
                  <a:effectLst/>
                  <a:uLnTx/>
                  <a:uFillTx/>
                  <a:latin typeface="Times New Roman" panose="02020603050405020304" pitchFamily="18" charset="0"/>
                  <a:ea typeface="+mn-ea"/>
                  <a:cs typeface="+mn-cs"/>
                </a:endParaRPr>
              </a:p>
            </p:txBody>
          </p:sp>
          <p:sp>
            <p:nvSpPr>
              <p:cNvPr id="5149" name="Line 61"/>
              <p:cNvSpPr>
                <a:spLocks noChangeShapeType="1"/>
              </p:cNvSpPr>
              <p:nvPr/>
            </p:nvSpPr>
            <p:spPr bwMode="auto">
              <a:xfrm>
                <a:off x="1788" y="3444"/>
                <a:ext cx="552" cy="0"/>
              </a:xfrm>
              <a:prstGeom prst="line">
                <a:avLst/>
              </a:prstGeom>
              <a:noFill/>
              <a:ln w="12700">
                <a:solidFill>
                  <a:schemeClr val="bg2"/>
                </a:solidFill>
                <a:round/>
                <a:headEnd/>
                <a:tailEnd type="triangle" w="med" len="med"/>
              </a:ln>
              <a:extLst>
                <a:ext uri="{909E8E84-426E-40DD-AFC4-6F175D3DCCD1}">
                  <a14:hiddenFill xmlns:a14="http://schemas.microsoft.com/office/drawing/2010/main">
                    <a:noFill/>
                  </a14:hiddenFill>
                </a:ext>
              </a:extLst>
            </p:spPr>
            <p:txBody>
              <a:bodyPr wrap="none">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800" b="0" i="1" u="none" strike="noStrike" kern="1200" cap="none" spc="0" normalizeH="0" baseline="0" noProof="0" smtClean="0">
                  <a:ln>
                    <a:noFill/>
                  </a:ln>
                  <a:solidFill>
                    <a:srgbClr val="000066"/>
                  </a:solidFill>
                  <a:effectLst/>
                  <a:uLnTx/>
                  <a:uFillTx/>
                  <a:latin typeface="Times New Roman" panose="02020603050405020304" pitchFamily="18" charset="0"/>
                  <a:ea typeface="+mn-ea"/>
                  <a:cs typeface="+mn-cs"/>
                </a:endParaRPr>
              </a:p>
            </p:txBody>
          </p:sp>
          <p:grpSp>
            <p:nvGrpSpPr>
              <p:cNvPr id="5150" name="Group 62"/>
              <p:cNvGrpSpPr>
                <a:grpSpLocks/>
              </p:cNvGrpSpPr>
              <p:nvPr/>
            </p:nvGrpSpPr>
            <p:grpSpPr bwMode="auto">
              <a:xfrm>
                <a:off x="1546" y="3222"/>
                <a:ext cx="730" cy="231"/>
                <a:chOff x="1030" y="2088"/>
                <a:chExt cx="730" cy="231"/>
              </a:xfrm>
            </p:grpSpPr>
            <p:sp>
              <p:nvSpPr>
                <p:cNvPr id="5151" name="Text Box 63"/>
                <p:cNvSpPr txBox="1">
                  <a:spLocks noChangeArrowheads="1"/>
                </p:cNvSpPr>
                <p:nvPr/>
              </p:nvSpPr>
              <p:spPr bwMode="auto">
                <a:xfrm>
                  <a:off x="1030" y="2088"/>
                  <a:ext cx="220"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miter lim="800000"/>
                      <a:headEnd/>
                      <a:tailEnd/>
                    </a14:hiddenLine>
                  </a:ext>
                </a:extLst>
              </p:spPr>
              <p:txBody>
                <a:bodyPr wrap="none">
                  <a:spAutoFit/>
                </a:bodyPr>
                <a:lstStyle>
                  <a:lvl1pPr>
                    <a:defRPr i="1">
                      <a:solidFill>
                        <a:schemeClr val="bg2"/>
                      </a:solidFill>
                      <a:latin typeface="Times New Roman" panose="02020603050405020304" pitchFamily="18" charset="0"/>
                    </a:defRPr>
                  </a:lvl1pPr>
                  <a:lvl2pPr marL="742950" indent="-285750">
                    <a:defRPr i="1">
                      <a:solidFill>
                        <a:schemeClr val="bg2"/>
                      </a:solidFill>
                      <a:latin typeface="Times New Roman" panose="02020603050405020304" pitchFamily="18" charset="0"/>
                    </a:defRPr>
                  </a:lvl2pPr>
                  <a:lvl3pPr marL="1143000" indent="-228600">
                    <a:defRPr i="1">
                      <a:solidFill>
                        <a:schemeClr val="bg2"/>
                      </a:solidFill>
                      <a:latin typeface="Times New Roman" panose="02020603050405020304" pitchFamily="18" charset="0"/>
                    </a:defRPr>
                  </a:lvl3pPr>
                  <a:lvl4pPr marL="1600200" indent="-228600">
                    <a:defRPr i="1">
                      <a:solidFill>
                        <a:schemeClr val="bg2"/>
                      </a:solidFill>
                      <a:latin typeface="Times New Roman" panose="02020603050405020304" pitchFamily="18" charset="0"/>
                    </a:defRPr>
                  </a:lvl4pPr>
                  <a:lvl5pPr marL="2057400" indent="-228600">
                    <a:defRPr i="1">
                      <a:solidFill>
                        <a:schemeClr val="bg2"/>
                      </a:solidFill>
                      <a:latin typeface="Times New Roman" panose="02020603050405020304" pitchFamily="18" charset="0"/>
                    </a:defRPr>
                  </a:lvl5pPr>
                  <a:lvl6pPr marL="2514600" indent="-228600" algn="ctr" eaLnBrk="0" fontAlgn="base" hangingPunct="0">
                    <a:spcBef>
                      <a:spcPct val="0"/>
                    </a:spcBef>
                    <a:spcAft>
                      <a:spcPct val="0"/>
                    </a:spcAft>
                    <a:defRPr i="1">
                      <a:solidFill>
                        <a:schemeClr val="bg2"/>
                      </a:solidFill>
                      <a:latin typeface="Times New Roman" panose="02020603050405020304" pitchFamily="18" charset="0"/>
                    </a:defRPr>
                  </a:lvl6pPr>
                  <a:lvl7pPr marL="2971800" indent="-228600" algn="ctr" eaLnBrk="0" fontAlgn="base" hangingPunct="0">
                    <a:spcBef>
                      <a:spcPct val="0"/>
                    </a:spcBef>
                    <a:spcAft>
                      <a:spcPct val="0"/>
                    </a:spcAft>
                    <a:defRPr i="1">
                      <a:solidFill>
                        <a:schemeClr val="bg2"/>
                      </a:solidFill>
                      <a:latin typeface="Times New Roman" panose="02020603050405020304" pitchFamily="18" charset="0"/>
                    </a:defRPr>
                  </a:lvl7pPr>
                  <a:lvl8pPr marL="3429000" indent="-228600" algn="ctr" eaLnBrk="0" fontAlgn="base" hangingPunct="0">
                    <a:spcBef>
                      <a:spcPct val="0"/>
                    </a:spcBef>
                    <a:spcAft>
                      <a:spcPct val="0"/>
                    </a:spcAft>
                    <a:defRPr i="1">
                      <a:solidFill>
                        <a:schemeClr val="bg2"/>
                      </a:solidFill>
                      <a:latin typeface="Times New Roman" panose="02020603050405020304" pitchFamily="18" charset="0"/>
                    </a:defRPr>
                  </a:lvl8pPr>
                  <a:lvl9pPr marL="3886200" indent="-228600" algn="ctr" eaLnBrk="0" fontAlgn="base" hangingPunct="0">
                    <a:spcBef>
                      <a:spcPct val="0"/>
                    </a:spcBef>
                    <a:spcAft>
                      <a:spcPct val="0"/>
                    </a:spcAft>
                    <a:defRPr i="1">
                      <a:solidFill>
                        <a:schemeClr val="bg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800" b="0" i="1" u="none" strike="noStrike" kern="1200" cap="none" spc="0" normalizeH="0" baseline="0" noProof="0" smtClean="0">
                      <a:ln>
                        <a:noFill/>
                      </a:ln>
                      <a:solidFill>
                        <a:srgbClr val="000066"/>
                      </a:solidFill>
                      <a:effectLst/>
                      <a:uLnTx/>
                      <a:uFillTx/>
                      <a:latin typeface="Times New Roman" panose="02020603050405020304" pitchFamily="18" charset="0"/>
                      <a:ea typeface="+mn-ea"/>
                      <a:cs typeface="+mn-cs"/>
                    </a:rPr>
                    <a:t>r</a:t>
                  </a:r>
                  <a:r>
                    <a:rPr kumimoji="0" lang="en-US" altLang="en-US" sz="1800" b="0" i="0" u="none" strike="noStrike" kern="1200" cap="none" spc="0" normalizeH="0" baseline="-25000" noProof="0" smtClean="0">
                      <a:ln>
                        <a:noFill/>
                      </a:ln>
                      <a:solidFill>
                        <a:srgbClr val="000066"/>
                      </a:solidFill>
                      <a:effectLst/>
                      <a:uLnTx/>
                      <a:uFillTx/>
                      <a:latin typeface="Times New Roman" panose="02020603050405020304" pitchFamily="18" charset="0"/>
                      <a:ea typeface="+mn-ea"/>
                      <a:cs typeface="+mn-cs"/>
                    </a:rPr>
                    <a:t>1</a:t>
                  </a:r>
                </a:p>
              </p:txBody>
            </p:sp>
            <p:sp>
              <p:nvSpPr>
                <p:cNvPr id="5152" name="Text Box 64"/>
                <p:cNvSpPr txBox="1">
                  <a:spLocks noChangeArrowheads="1"/>
                </p:cNvSpPr>
                <p:nvPr/>
              </p:nvSpPr>
              <p:spPr bwMode="auto">
                <a:xfrm>
                  <a:off x="1540" y="2088"/>
                  <a:ext cx="220"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miter lim="800000"/>
                      <a:headEnd/>
                      <a:tailEnd/>
                    </a14:hiddenLine>
                  </a:ext>
                </a:extLst>
              </p:spPr>
              <p:txBody>
                <a:bodyPr wrap="none">
                  <a:spAutoFit/>
                </a:bodyPr>
                <a:lstStyle>
                  <a:lvl1pPr>
                    <a:defRPr i="1">
                      <a:solidFill>
                        <a:schemeClr val="bg2"/>
                      </a:solidFill>
                      <a:latin typeface="Times New Roman" panose="02020603050405020304" pitchFamily="18" charset="0"/>
                    </a:defRPr>
                  </a:lvl1pPr>
                  <a:lvl2pPr marL="742950" indent="-285750">
                    <a:defRPr i="1">
                      <a:solidFill>
                        <a:schemeClr val="bg2"/>
                      </a:solidFill>
                      <a:latin typeface="Times New Roman" panose="02020603050405020304" pitchFamily="18" charset="0"/>
                    </a:defRPr>
                  </a:lvl2pPr>
                  <a:lvl3pPr marL="1143000" indent="-228600">
                    <a:defRPr i="1">
                      <a:solidFill>
                        <a:schemeClr val="bg2"/>
                      </a:solidFill>
                      <a:latin typeface="Times New Roman" panose="02020603050405020304" pitchFamily="18" charset="0"/>
                    </a:defRPr>
                  </a:lvl3pPr>
                  <a:lvl4pPr marL="1600200" indent="-228600">
                    <a:defRPr i="1">
                      <a:solidFill>
                        <a:schemeClr val="bg2"/>
                      </a:solidFill>
                      <a:latin typeface="Times New Roman" panose="02020603050405020304" pitchFamily="18" charset="0"/>
                    </a:defRPr>
                  </a:lvl4pPr>
                  <a:lvl5pPr marL="2057400" indent="-228600">
                    <a:defRPr i="1">
                      <a:solidFill>
                        <a:schemeClr val="bg2"/>
                      </a:solidFill>
                      <a:latin typeface="Times New Roman" panose="02020603050405020304" pitchFamily="18" charset="0"/>
                    </a:defRPr>
                  </a:lvl5pPr>
                  <a:lvl6pPr marL="2514600" indent="-228600" algn="ctr" eaLnBrk="0" fontAlgn="base" hangingPunct="0">
                    <a:spcBef>
                      <a:spcPct val="0"/>
                    </a:spcBef>
                    <a:spcAft>
                      <a:spcPct val="0"/>
                    </a:spcAft>
                    <a:defRPr i="1">
                      <a:solidFill>
                        <a:schemeClr val="bg2"/>
                      </a:solidFill>
                      <a:latin typeface="Times New Roman" panose="02020603050405020304" pitchFamily="18" charset="0"/>
                    </a:defRPr>
                  </a:lvl6pPr>
                  <a:lvl7pPr marL="2971800" indent="-228600" algn="ctr" eaLnBrk="0" fontAlgn="base" hangingPunct="0">
                    <a:spcBef>
                      <a:spcPct val="0"/>
                    </a:spcBef>
                    <a:spcAft>
                      <a:spcPct val="0"/>
                    </a:spcAft>
                    <a:defRPr i="1">
                      <a:solidFill>
                        <a:schemeClr val="bg2"/>
                      </a:solidFill>
                      <a:latin typeface="Times New Roman" panose="02020603050405020304" pitchFamily="18" charset="0"/>
                    </a:defRPr>
                  </a:lvl7pPr>
                  <a:lvl8pPr marL="3429000" indent="-228600" algn="ctr" eaLnBrk="0" fontAlgn="base" hangingPunct="0">
                    <a:spcBef>
                      <a:spcPct val="0"/>
                    </a:spcBef>
                    <a:spcAft>
                      <a:spcPct val="0"/>
                    </a:spcAft>
                    <a:defRPr i="1">
                      <a:solidFill>
                        <a:schemeClr val="bg2"/>
                      </a:solidFill>
                      <a:latin typeface="Times New Roman" panose="02020603050405020304" pitchFamily="18" charset="0"/>
                    </a:defRPr>
                  </a:lvl8pPr>
                  <a:lvl9pPr marL="3886200" indent="-228600" algn="ctr" eaLnBrk="0" fontAlgn="base" hangingPunct="0">
                    <a:spcBef>
                      <a:spcPct val="0"/>
                    </a:spcBef>
                    <a:spcAft>
                      <a:spcPct val="0"/>
                    </a:spcAft>
                    <a:defRPr i="1">
                      <a:solidFill>
                        <a:schemeClr val="bg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800" b="0" i="1" u="none" strike="noStrike" kern="1200" cap="none" spc="0" normalizeH="0" baseline="0" noProof="0" smtClean="0">
                      <a:ln>
                        <a:noFill/>
                      </a:ln>
                      <a:solidFill>
                        <a:srgbClr val="000066"/>
                      </a:solidFill>
                      <a:effectLst/>
                      <a:uLnTx/>
                      <a:uFillTx/>
                      <a:latin typeface="Times New Roman" panose="02020603050405020304" pitchFamily="18" charset="0"/>
                      <a:ea typeface="+mn-ea"/>
                      <a:cs typeface="+mn-cs"/>
                    </a:rPr>
                    <a:t>r</a:t>
                  </a:r>
                  <a:r>
                    <a:rPr kumimoji="0" lang="en-US" altLang="en-US" sz="1800" b="0" i="0" u="none" strike="noStrike" kern="1200" cap="none" spc="0" normalizeH="0" baseline="-25000" noProof="0" smtClean="0">
                      <a:ln>
                        <a:noFill/>
                      </a:ln>
                      <a:solidFill>
                        <a:srgbClr val="000066"/>
                      </a:solidFill>
                      <a:effectLst/>
                      <a:uLnTx/>
                      <a:uFillTx/>
                      <a:latin typeface="Times New Roman" panose="02020603050405020304" pitchFamily="18" charset="0"/>
                      <a:ea typeface="+mn-ea"/>
                      <a:cs typeface="+mn-cs"/>
                    </a:rPr>
                    <a:t>2</a:t>
                  </a:r>
                </a:p>
              </p:txBody>
            </p:sp>
          </p:grpSp>
        </p:grpSp>
      </p:grpSp>
      <p:sp>
        <p:nvSpPr>
          <p:cNvPr id="744516" name="Text Box 68"/>
          <p:cNvSpPr txBox="1">
            <a:spLocks noChangeArrowheads="1"/>
          </p:cNvSpPr>
          <p:nvPr/>
        </p:nvSpPr>
        <p:spPr bwMode="auto">
          <a:xfrm>
            <a:off x="421131" y="5303857"/>
            <a:ext cx="16637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miter lim="800000"/>
                <a:headEnd/>
                <a:tailEnd/>
              </a14:hiddenLine>
            </a:ext>
          </a:extLst>
        </p:spPr>
        <p:txBody>
          <a:bodyPr wrap="none">
            <a:spAutoFit/>
          </a:bodyPr>
          <a:lstStyle>
            <a:lvl1pPr>
              <a:defRPr i="1">
                <a:solidFill>
                  <a:schemeClr val="bg2"/>
                </a:solidFill>
                <a:latin typeface="Times New Roman" panose="02020603050405020304" pitchFamily="18" charset="0"/>
              </a:defRPr>
            </a:lvl1pPr>
            <a:lvl2pPr marL="742950" indent="-285750">
              <a:defRPr i="1">
                <a:solidFill>
                  <a:schemeClr val="bg2"/>
                </a:solidFill>
                <a:latin typeface="Times New Roman" panose="02020603050405020304" pitchFamily="18" charset="0"/>
              </a:defRPr>
            </a:lvl2pPr>
            <a:lvl3pPr marL="1143000" indent="-228600">
              <a:defRPr i="1">
                <a:solidFill>
                  <a:schemeClr val="bg2"/>
                </a:solidFill>
                <a:latin typeface="Times New Roman" panose="02020603050405020304" pitchFamily="18" charset="0"/>
              </a:defRPr>
            </a:lvl3pPr>
            <a:lvl4pPr marL="1600200" indent="-228600">
              <a:defRPr i="1">
                <a:solidFill>
                  <a:schemeClr val="bg2"/>
                </a:solidFill>
                <a:latin typeface="Times New Roman" panose="02020603050405020304" pitchFamily="18" charset="0"/>
              </a:defRPr>
            </a:lvl4pPr>
            <a:lvl5pPr marL="2057400" indent="-228600">
              <a:defRPr i="1">
                <a:solidFill>
                  <a:schemeClr val="bg2"/>
                </a:solidFill>
                <a:latin typeface="Times New Roman" panose="02020603050405020304" pitchFamily="18" charset="0"/>
              </a:defRPr>
            </a:lvl5pPr>
            <a:lvl6pPr marL="2514600" indent="-228600" algn="ctr" eaLnBrk="0" fontAlgn="base" hangingPunct="0">
              <a:spcBef>
                <a:spcPct val="0"/>
              </a:spcBef>
              <a:spcAft>
                <a:spcPct val="0"/>
              </a:spcAft>
              <a:defRPr i="1">
                <a:solidFill>
                  <a:schemeClr val="bg2"/>
                </a:solidFill>
                <a:latin typeface="Times New Roman" panose="02020603050405020304" pitchFamily="18" charset="0"/>
              </a:defRPr>
            </a:lvl6pPr>
            <a:lvl7pPr marL="2971800" indent="-228600" algn="ctr" eaLnBrk="0" fontAlgn="base" hangingPunct="0">
              <a:spcBef>
                <a:spcPct val="0"/>
              </a:spcBef>
              <a:spcAft>
                <a:spcPct val="0"/>
              </a:spcAft>
              <a:defRPr i="1">
                <a:solidFill>
                  <a:schemeClr val="bg2"/>
                </a:solidFill>
                <a:latin typeface="Times New Roman" panose="02020603050405020304" pitchFamily="18" charset="0"/>
              </a:defRPr>
            </a:lvl7pPr>
            <a:lvl8pPr marL="3429000" indent="-228600" algn="ctr" eaLnBrk="0" fontAlgn="base" hangingPunct="0">
              <a:spcBef>
                <a:spcPct val="0"/>
              </a:spcBef>
              <a:spcAft>
                <a:spcPct val="0"/>
              </a:spcAft>
              <a:defRPr i="1">
                <a:solidFill>
                  <a:schemeClr val="bg2"/>
                </a:solidFill>
                <a:latin typeface="Times New Roman" panose="02020603050405020304" pitchFamily="18" charset="0"/>
              </a:defRPr>
            </a:lvl8pPr>
            <a:lvl9pPr marL="3886200" indent="-228600" algn="ctr" eaLnBrk="0" fontAlgn="base" hangingPunct="0">
              <a:spcBef>
                <a:spcPct val="0"/>
              </a:spcBef>
              <a:spcAft>
                <a:spcPct val="0"/>
              </a:spcAft>
              <a:defRPr i="1">
                <a:solidFill>
                  <a:schemeClr val="bg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800" b="0" i="1" u="none" strike="noStrike" kern="1200" cap="none" spc="0" normalizeH="0" baseline="0" noProof="0" smtClean="0">
                <a:ln>
                  <a:noFill/>
                </a:ln>
                <a:solidFill>
                  <a:srgbClr val="000066"/>
                </a:solidFill>
                <a:effectLst/>
                <a:uLnTx/>
                <a:uFillTx/>
                <a:latin typeface="Times New Roman" panose="02020603050405020304" pitchFamily="18" charset="0"/>
                <a:ea typeface="+mn-ea"/>
                <a:cs typeface="+mn-cs"/>
              </a:rPr>
              <a:t>Arbitrary origin</a:t>
            </a:r>
          </a:p>
        </p:txBody>
      </p:sp>
      <p:sp>
        <p:nvSpPr>
          <p:cNvPr id="744517" name="Text Box 69"/>
          <p:cNvSpPr txBox="1">
            <a:spLocks noChangeArrowheads="1"/>
          </p:cNvSpPr>
          <p:nvPr/>
        </p:nvSpPr>
        <p:spPr bwMode="auto">
          <a:xfrm>
            <a:off x="538606" y="5303857"/>
            <a:ext cx="14287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miter lim="800000"/>
                <a:headEnd/>
                <a:tailEnd/>
              </a14:hiddenLine>
            </a:ext>
          </a:extLst>
        </p:spPr>
        <p:txBody>
          <a:bodyPr wrap="none">
            <a:spAutoFit/>
          </a:bodyPr>
          <a:lstStyle>
            <a:lvl1pPr>
              <a:defRPr i="1">
                <a:solidFill>
                  <a:schemeClr val="bg2"/>
                </a:solidFill>
                <a:latin typeface="Times New Roman" panose="02020603050405020304" pitchFamily="18" charset="0"/>
              </a:defRPr>
            </a:lvl1pPr>
            <a:lvl2pPr marL="742950" indent="-285750">
              <a:defRPr i="1">
                <a:solidFill>
                  <a:schemeClr val="bg2"/>
                </a:solidFill>
                <a:latin typeface="Times New Roman" panose="02020603050405020304" pitchFamily="18" charset="0"/>
              </a:defRPr>
            </a:lvl2pPr>
            <a:lvl3pPr marL="1143000" indent="-228600">
              <a:defRPr i="1">
                <a:solidFill>
                  <a:schemeClr val="bg2"/>
                </a:solidFill>
                <a:latin typeface="Times New Roman" panose="02020603050405020304" pitchFamily="18" charset="0"/>
              </a:defRPr>
            </a:lvl3pPr>
            <a:lvl4pPr marL="1600200" indent="-228600">
              <a:defRPr i="1">
                <a:solidFill>
                  <a:schemeClr val="bg2"/>
                </a:solidFill>
                <a:latin typeface="Times New Roman" panose="02020603050405020304" pitchFamily="18" charset="0"/>
              </a:defRPr>
            </a:lvl4pPr>
            <a:lvl5pPr marL="2057400" indent="-228600">
              <a:defRPr i="1">
                <a:solidFill>
                  <a:schemeClr val="bg2"/>
                </a:solidFill>
                <a:latin typeface="Times New Roman" panose="02020603050405020304" pitchFamily="18" charset="0"/>
              </a:defRPr>
            </a:lvl5pPr>
            <a:lvl6pPr marL="2514600" indent="-228600" algn="ctr" eaLnBrk="0" fontAlgn="base" hangingPunct="0">
              <a:spcBef>
                <a:spcPct val="0"/>
              </a:spcBef>
              <a:spcAft>
                <a:spcPct val="0"/>
              </a:spcAft>
              <a:defRPr i="1">
                <a:solidFill>
                  <a:schemeClr val="bg2"/>
                </a:solidFill>
                <a:latin typeface="Times New Roman" panose="02020603050405020304" pitchFamily="18" charset="0"/>
              </a:defRPr>
            </a:lvl6pPr>
            <a:lvl7pPr marL="2971800" indent="-228600" algn="ctr" eaLnBrk="0" fontAlgn="base" hangingPunct="0">
              <a:spcBef>
                <a:spcPct val="0"/>
              </a:spcBef>
              <a:spcAft>
                <a:spcPct val="0"/>
              </a:spcAft>
              <a:defRPr i="1">
                <a:solidFill>
                  <a:schemeClr val="bg2"/>
                </a:solidFill>
                <a:latin typeface="Times New Roman" panose="02020603050405020304" pitchFamily="18" charset="0"/>
              </a:defRPr>
            </a:lvl7pPr>
            <a:lvl8pPr marL="3429000" indent="-228600" algn="ctr" eaLnBrk="0" fontAlgn="base" hangingPunct="0">
              <a:spcBef>
                <a:spcPct val="0"/>
              </a:spcBef>
              <a:spcAft>
                <a:spcPct val="0"/>
              </a:spcAft>
              <a:defRPr i="1">
                <a:solidFill>
                  <a:schemeClr val="bg2"/>
                </a:solidFill>
                <a:latin typeface="Times New Roman" panose="02020603050405020304" pitchFamily="18" charset="0"/>
              </a:defRPr>
            </a:lvl8pPr>
            <a:lvl9pPr marL="3886200" indent="-228600" algn="ctr" eaLnBrk="0" fontAlgn="base" hangingPunct="0">
              <a:spcBef>
                <a:spcPct val="0"/>
              </a:spcBef>
              <a:spcAft>
                <a:spcPct val="0"/>
              </a:spcAft>
              <a:defRPr i="1">
                <a:solidFill>
                  <a:schemeClr val="bg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800" b="0" i="1" u="none" strike="noStrike" kern="1200" cap="none" spc="0" normalizeH="0" baseline="0" noProof="0" smtClean="0">
                <a:ln>
                  <a:noFill/>
                </a:ln>
                <a:solidFill>
                  <a:srgbClr val="000066"/>
                </a:solidFill>
                <a:effectLst/>
                <a:uLnTx/>
                <a:uFillTx/>
                <a:latin typeface="Times New Roman" panose="02020603050405020304" pitchFamily="18" charset="0"/>
                <a:ea typeface="+mn-ea"/>
                <a:cs typeface="+mn-cs"/>
              </a:rPr>
              <a:t>Origin at CM</a:t>
            </a:r>
          </a:p>
        </p:txBody>
      </p:sp>
      <p:sp>
        <p:nvSpPr>
          <p:cNvPr id="744518" name="Text Box 70"/>
          <p:cNvSpPr txBox="1">
            <a:spLocks noChangeArrowheads="1"/>
          </p:cNvSpPr>
          <p:nvPr/>
        </p:nvSpPr>
        <p:spPr bwMode="auto">
          <a:xfrm>
            <a:off x="249681" y="5589607"/>
            <a:ext cx="20066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miter lim="800000"/>
                <a:headEnd/>
                <a:tailEnd/>
              </a14:hiddenLine>
            </a:ext>
          </a:extLst>
        </p:spPr>
        <p:txBody>
          <a:bodyPr wrap="none">
            <a:spAutoFit/>
          </a:bodyPr>
          <a:lstStyle>
            <a:lvl1pPr>
              <a:defRPr i="1">
                <a:solidFill>
                  <a:schemeClr val="bg2"/>
                </a:solidFill>
                <a:latin typeface="Times New Roman" panose="02020603050405020304" pitchFamily="18" charset="0"/>
              </a:defRPr>
            </a:lvl1pPr>
            <a:lvl2pPr marL="742950" indent="-285750">
              <a:defRPr i="1">
                <a:solidFill>
                  <a:schemeClr val="bg2"/>
                </a:solidFill>
                <a:latin typeface="Times New Roman" panose="02020603050405020304" pitchFamily="18" charset="0"/>
              </a:defRPr>
            </a:lvl2pPr>
            <a:lvl3pPr marL="1143000" indent="-228600">
              <a:defRPr i="1">
                <a:solidFill>
                  <a:schemeClr val="bg2"/>
                </a:solidFill>
                <a:latin typeface="Times New Roman" panose="02020603050405020304" pitchFamily="18" charset="0"/>
              </a:defRPr>
            </a:lvl3pPr>
            <a:lvl4pPr marL="1600200" indent="-228600">
              <a:defRPr i="1">
                <a:solidFill>
                  <a:schemeClr val="bg2"/>
                </a:solidFill>
                <a:latin typeface="Times New Roman" panose="02020603050405020304" pitchFamily="18" charset="0"/>
              </a:defRPr>
            </a:lvl4pPr>
            <a:lvl5pPr marL="2057400" indent="-228600">
              <a:defRPr i="1">
                <a:solidFill>
                  <a:schemeClr val="bg2"/>
                </a:solidFill>
                <a:latin typeface="Times New Roman" panose="02020603050405020304" pitchFamily="18" charset="0"/>
              </a:defRPr>
            </a:lvl5pPr>
            <a:lvl6pPr marL="2514600" indent="-228600" algn="ctr" eaLnBrk="0" fontAlgn="base" hangingPunct="0">
              <a:spcBef>
                <a:spcPct val="0"/>
              </a:spcBef>
              <a:spcAft>
                <a:spcPct val="0"/>
              </a:spcAft>
              <a:defRPr i="1">
                <a:solidFill>
                  <a:schemeClr val="bg2"/>
                </a:solidFill>
                <a:latin typeface="Times New Roman" panose="02020603050405020304" pitchFamily="18" charset="0"/>
              </a:defRPr>
            </a:lvl6pPr>
            <a:lvl7pPr marL="2971800" indent="-228600" algn="ctr" eaLnBrk="0" fontAlgn="base" hangingPunct="0">
              <a:spcBef>
                <a:spcPct val="0"/>
              </a:spcBef>
              <a:spcAft>
                <a:spcPct val="0"/>
              </a:spcAft>
              <a:defRPr i="1">
                <a:solidFill>
                  <a:schemeClr val="bg2"/>
                </a:solidFill>
                <a:latin typeface="Times New Roman" panose="02020603050405020304" pitchFamily="18" charset="0"/>
              </a:defRPr>
            </a:lvl7pPr>
            <a:lvl8pPr marL="3429000" indent="-228600" algn="ctr" eaLnBrk="0" fontAlgn="base" hangingPunct="0">
              <a:spcBef>
                <a:spcPct val="0"/>
              </a:spcBef>
              <a:spcAft>
                <a:spcPct val="0"/>
              </a:spcAft>
              <a:defRPr i="1">
                <a:solidFill>
                  <a:schemeClr val="bg2"/>
                </a:solidFill>
                <a:latin typeface="Times New Roman" panose="02020603050405020304" pitchFamily="18" charset="0"/>
              </a:defRPr>
            </a:lvl8pPr>
            <a:lvl9pPr marL="3886200" indent="-228600" algn="ctr" eaLnBrk="0" fontAlgn="base" hangingPunct="0">
              <a:spcBef>
                <a:spcPct val="0"/>
              </a:spcBef>
              <a:spcAft>
                <a:spcPct val="0"/>
              </a:spcAft>
              <a:defRPr i="1">
                <a:solidFill>
                  <a:schemeClr val="bg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800" b="0" i="1" u="none" strike="noStrike" kern="1200" cap="none" spc="0" normalizeH="0" baseline="0" noProof="0" smtClean="0">
                <a:ln>
                  <a:noFill/>
                </a:ln>
                <a:solidFill>
                  <a:srgbClr val="000066"/>
                </a:solidFill>
                <a:effectLst/>
                <a:uLnTx/>
                <a:uFillTx/>
                <a:latin typeface="Times New Roman" panose="02020603050405020304" pitchFamily="18" charset="0"/>
                <a:ea typeface="+mn-ea"/>
                <a:cs typeface="+mn-cs"/>
              </a:rPr>
              <a:t>Path relative to CM</a:t>
            </a:r>
          </a:p>
        </p:txBody>
      </p:sp>
      <p:sp>
        <p:nvSpPr>
          <p:cNvPr id="744519" name="Text Box 71"/>
          <p:cNvSpPr txBox="1">
            <a:spLocks noChangeArrowheads="1"/>
          </p:cNvSpPr>
          <p:nvPr/>
        </p:nvSpPr>
        <p:spPr bwMode="auto">
          <a:xfrm>
            <a:off x="2408681" y="5522932"/>
            <a:ext cx="35750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miter lim="800000"/>
                <a:headEnd/>
                <a:tailEnd/>
              </a14:hiddenLine>
            </a:ext>
          </a:extLst>
        </p:spPr>
        <p:txBody>
          <a:bodyPr wrap="none">
            <a:spAutoFit/>
          </a:bodyPr>
          <a:lstStyle>
            <a:lvl1pPr>
              <a:defRPr i="1">
                <a:solidFill>
                  <a:schemeClr val="bg2"/>
                </a:solidFill>
                <a:latin typeface="Times New Roman" panose="02020603050405020304" pitchFamily="18" charset="0"/>
              </a:defRPr>
            </a:lvl1pPr>
            <a:lvl2pPr marL="742950" indent="-285750">
              <a:defRPr i="1">
                <a:solidFill>
                  <a:schemeClr val="bg2"/>
                </a:solidFill>
                <a:latin typeface="Times New Roman" panose="02020603050405020304" pitchFamily="18" charset="0"/>
              </a:defRPr>
            </a:lvl2pPr>
            <a:lvl3pPr marL="1143000" indent="-228600">
              <a:defRPr i="1">
                <a:solidFill>
                  <a:schemeClr val="bg2"/>
                </a:solidFill>
                <a:latin typeface="Times New Roman" panose="02020603050405020304" pitchFamily="18" charset="0"/>
              </a:defRPr>
            </a:lvl3pPr>
            <a:lvl4pPr marL="1600200" indent="-228600">
              <a:defRPr i="1">
                <a:solidFill>
                  <a:schemeClr val="bg2"/>
                </a:solidFill>
                <a:latin typeface="Times New Roman" panose="02020603050405020304" pitchFamily="18" charset="0"/>
              </a:defRPr>
            </a:lvl4pPr>
            <a:lvl5pPr marL="2057400" indent="-228600">
              <a:defRPr i="1">
                <a:solidFill>
                  <a:schemeClr val="bg2"/>
                </a:solidFill>
                <a:latin typeface="Times New Roman" panose="02020603050405020304" pitchFamily="18" charset="0"/>
              </a:defRPr>
            </a:lvl5pPr>
            <a:lvl6pPr marL="2514600" indent="-228600" algn="ctr" eaLnBrk="0" fontAlgn="base" hangingPunct="0">
              <a:spcBef>
                <a:spcPct val="0"/>
              </a:spcBef>
              <a:spcAft>
                <a:spcPct val="0"/>
              </a:spcAft>
              <a:defRPr i="1">
                <a:solidFill>
                  <a:schemeClr val="bg2"/>
                </a:solidFill>
                <a:latin typeface="Times New Roman" panose="02020603050405020304" pitchFamily="18" charset="0"/>
              </a:defRPr>
            </a:lvl6pPr>
            <a:lvl7pPr marL="2971800" indent="-228600" algn="ctr" eaLnBrk="0" fontAlgn="base" hangingPunct="0">
              <a:spcBef>
                <a:spcPct val="0"/>
              </a:spcBef>
              <a:spcAft>
                <a:spcPct val="0"/>
              </a:spcAft>
              <a:defRPr i="1">
                <a:solidFill>
                  <a:schemeClr val="bg2"/>
                </a:solidFill>
                <a:latin typeface="Times New Roman" panose="02020603050405020304" pitchFamily="18" charset="0"/>
              </a:defRPr>
            </a:lvl7pPr>
            <a:lvl8pPr marL="3429000" indent="-228600" algn="ctr" eaLnBrk="0" fontAlgn="base" hangingPunct="0">
              <a:spcBef>
                <a:spcPct val="0"/>
              </a:spcBef>
              <a:spcAft>
                <a:spcPct val="0"/>
              </a:spcAft>
              <a:defRPr i="1">
                <a:solidFill>
                  <a:schemeClr val="bg2"/>
                </a:solidFill>
                <a:latin typeface="Times New Roman" panose="02020603050405020304" pitchFamily="18" charset="0"/>
              </a:defRPr>
            </a:lvl8pPr>
            <a:lvl9pPr marL="3886200" indent="-228600" algn="ctr" eaLnBrk="0" fontAlgn="base" hangingPunct="0">
              <a:spcBef>
                <a:spcPct val="0"/>
              </a:spcBef>
              <a:spcAft>
                <a:spcPct val="0"/>
              </a:spcAft>
              <a:defRPr i="1">
                <a:solidFill>
                  <a:schemeClr val="bg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800" b="0" i="1" u="none" strike="noStrike" kern="1200" cap="none" spc="0" normalizeH="0" baseline="0" noProof="0" smtClean="0">
                <a:ln>
                  <a:noFill/>
                </a:ln>
                <a:solidFill>
                  <a:srgbClr val="000066"/>
                </a:solidFill>
                <a:effectLst/>
                <a:uLnTx/>
                <a:uFillTx/>
                <a:latin typeface="Times New Roman" panose="02020603050405020304" pitchFamily="18" charset="0"/>
                <a:ea typeface="+mn-ea"/>
                <a:cs typeface="+mn-cs"/>
              </a:rPr>
              <a:t>Equivalent one-dimensional problem</a:t>
            </a:r>
          </a:p>
        </p:txBody>
      </p:sp>
      <mc:AlternateContent xmlns:mc="http://schemas.openxmlformats.org/markup-compatibility/2006" xmlns:a14="http://schemas.microsoft.com/office/drawing/2010/main">
        <mc:Choice Requires="a14">
          <p:sp>
            <p:nvSpPr>
              <p:cNvPr id="5142" name="Rectangle 72"/>
              <p:cNvSpPr>
                <a:spLocks noChangeArrowheads="1"/>
              </p:cNvSpPr>
              <p:nvPr/>
            </p:nvSpPr>
            <p:spPr bwMode="auto">
              <a:xfrm>
                <a:off x="5940426" y="2617807"/>
                <a:ext cx="3203574" cy="3679825"/>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lstStyle>
                <a:lvl1pPr marL="342900" indent="-342900">
                  <a:defRPr i="1">
                    <a:solidFill>
                      <a:schemeClr val="bg2"/>
                    </a:solidFill>
                    <a:latin typeface="Times New Roman" panose="02020603050405020304" pitchFamily="18" charset="0"/>
                  </a:defRPr>
                </a:lvl1pPr>
                <a:lvl2pPr marL="742950" indent="-285750">
                  <a:defRPr i="1">
                    <a:solidFill>
                      <a:schemeClr val="bg2"/>
                    </a:solidFill>
                    <a:latin typeface="Times New Roman" panose="02020603050405020304" pitchFamily="18" charset="0"/>
                  </a:defRPr>
                </a:lvl2pPr>
                <a:lvl3pPr marL="1143000" indent="-228600">
                  <a:defRPr i="1">
                    <a:solidFill>
                      <a:schemeClr val="bg2"/>
                    </a:solidFill>
                    <a:latin typeface="Times New Roman" panose="02020603050405020304" pitchFamily="18" charset="0"/>
                  </a:defRPr>
                </a:lvl3pPr>
                <a:lvl4pPr marL="1600200" indent="-228600">
                  <a:defRPr i="1">
                    <a:solidFill>
                      <a:schemeClr val="bg2"/>
                    </a:solidFill>
                    <a:latin typeface="Times New Roman" panose="02020603050405020304" pitchFamily="18" charset="0"/>
                  </a:defRPr>
                </a:lvl4pPr>
                <a:lvl5pPr marL="2057400" indent="-228600">
                  <a:defRPr i="1">
                    <a:solidFill>
                      <a:schemeClr val="bg2"/>
                    </a:solidFill>
                    <a:latin typeface="Times New Roman" panose="02020603050405020304" pitchFamily="18" charset="0"/>
                  </a:defRPr>
                </a:lvl5pPr>
                <a:lvl6pPr marL="2514600" indent="-228600" algn="ctr" eaLnBrk="0" fontAlgn="base" hangingPunct="0">
                  <a:spcBef>
                    <a:spcPct val="0"/>
                  </a:spcBef>
                  <a:spcAft>
                    <a:spcPct val="0"/>
                  </a:spcAft>
                  <a:defRPr i="1">
                    <a:solidFill>
                      <a:schemeClr val="bg2"/>
                    </a:solidFill>
                    <a:latin typeface="Times New Roman" panose="02020603050405020304" pitchFamily="18" charset="0"/>
                  </a:defRPr>
                </a:lvl6pPr>
                <a:lvl7pPr marL="2971800" indent="-228600" algn="ctr" eaLnBrk="0" fontAlgn="base" hangingPunct="0">
                  <a:spcBef>
                    <a:spcPct val="0"/>
                  </a:spcBef>
                  <a:spcAft>
                    <a:spcPct val="0"/>
                  </a:spcAft>
                  <a:defRPr i="1">
                    <a:solidFill>
                      <a:schemeClr val="bg2"/>
                    </a:solidFill>
                    <a:latin typeface="Times New Roman" panose="02020603050405020304" pitchFamily="18" charset="0"/>
                  </a:defRPr>
                </a:lvl7pPr>
                <a:lvl8pPr marL="3429000" indent="-228600" algn="ctr" eaLnBrk="0" fontAlgn="base" hangingPunct="0">
                  <a:spcBef>
                    <a:spcPct val="0"/>
                  </a:spcBef>
                  <a:spcAft>
                    <a:spcPct val="0"/>
                  </a:spcAft>
                  <a:defRPr i="1">
                    <a:solidFill>
                      <a:schemeClr val="bg2"/>
                    </a:solidFill>
                    <a:latin typeface="Times New Roman" panose="02020603050405020304" pitchFamily="18" charset="0"/>
                  </a:defRPr>
                </a:lvl8pPr>
                <a:lvl9pPr marL="3886200" indent="-228600" algn="ctr" eaLnBrk="0" fontAlgn="base" hangingPunct="0">
                  <a:spcBef>
                    <a:spcPct val="0"/>
                  </a:spcBef>
                  <a:spcAft>
                    <a:spcPct val="0"/>
                  </a:spcAft>
                  <a:defRPr i="1">
                    <a:solidFill>
                      <a:schemeClr val="bg2"/>
                    </a:solidFill>
                    <a:latin typeface="Times New Roman" panose="02020603050405020304" pitchFamily="18" charset="0"/>
                  </a:defRPr>
                </a:lvl9pPr>
              </a:lstStyle>
              <a:p>
                <a:pPr lvl="0" algn="l">
                  <a:lnSpc>
                    <a:spcPct val="95000"/>
                  </a:lnSpc>
                  <a:spcBef>
                    <a:spcPct val="20000"/>
                  </a:spcBef>
                  <a:buClr>
                    <a:srgbClr val="9999FF"/>
                  </a:buClr>
                  <a:buSzPct val="80000"/>
                  <a:buFont typeface="Wingdings" panose="05000000000000000000" pitchFamily="2" charset="2"/>
                  <a:buChar char="q"/>
                </a:pPr>
                <a:r>
                  <a:rPr kumimoji="0" lang="en-US" altLang="en-US" sz="1700" b="0" i="0" u="none" strike="noStrike" kern="1200" cap="none" spc="0" normalizeH="0" baseline="0" noProof="0" dirty="0" smtClean="0">
                    <a:ln>
                      <a:noFill/>
                    </a:ln>
                    <a:solidFill>
                      <a:srgbClr val="000066"/>
                    </a:solidFill>
                    <a:effectLst/>
                    <a:uLnTx/>
                    <a:uFillTx/>
                    <a:latin typeface="Tahoma" panose="020B0604030504040204" pitchFamily="34" charset="0"/>
                    <a:ea typeface="+mn-ea"/>
                    <a:cs typeface="+mn-cs"/>
                  </a:rPr>
                  <a:t>Note, as </a:t>
                </a:r>
                <a14:m>
                  <m:oMath xmlns:m="http://schemas.openxmlformats.org/officeDocument/2006/math">
                    <m:sSub>
                      <m:sSubPr>
                        <m:ctrlPr>
                          <a:rPr kumimoji="0" lang="en-US" altLang="en-US" sz="1700" b="0" i="1" u="none" strike="noStrike" kern="1200" cap="none" spc="0" normalizeH="0" baseline="0" noProof="0" smtClean="0">
                            <a:ln>
                              <a:noFill/>
                            </a:ln>
                            <a:solidFill>
                              <a:srgbClr val="000066"/>
                            </a:solidFill>
                            <a:effectLst/>
                            <a:uLnTx/>
                            <a:uFillTx/>
                            <a:latin typeface="Cambria Math" panose="02040503050406030204" pitchFamily="18" charset="0"/>
                            <a:ea typeface="+mn-ea"/>
                            <a:cs typeface="+mn-cs"/>
                          </a:rPr>
                        </m:ctrlPr>
                      </m:sSubPr>
                      <m:e>
                        <m:r>
                          <a:rPr kumimoji="0" lang="en-US" altLang="en-US" sz="1700" b="0" i="1" u="none" strike="noStrike" kern="1200" cap="none" spc="0" normalizeH="0" baseline="0" noProof="0" smtClean="0">
                            <a:ln>
                              <a:noFill/>
                            </a:ln>
                            <a:solidFill>
                              <a:srgbClr val="000066"/>
                            </a:solidFill>
                            <a:effectLst/>
                            <a:uLnTx/>
                            <a:uFillTx/>
                            <a:latin typeface="Cambria Math" panose="02040503050406030204" pitchFamily="18" charset="0"/>
                            <a:ea typeface="+mn-ea"/>
                            <a:cs typeface="+mn-cs"/>
                          </a:rPr>
                          <m:t>𝑚</m:t>
                        </m:r>
                      </m:e>
                      <m:sub>
                        <m:r>
                          <a:rPr kumimoji="0" lang="en-US" altLang="en-US" sz="1700" b="0" i="1" u="none" strike="noStrike" kern="1200" cap="none" spc="0" normalizeH="0" baseline="0" noProof="0" smtClean="0">
                            <a:ln>
                              <a:noFill/>
                            </a:ln>
                            <a:solidFill>
                              <a:srgbClr val="000066"/>
                            </a:solidFill>
                            <a:effectLst/>
                            <a:uLnTx/>
                            <a:uFillTx/>
                            <a:latin typeface="Cambria Math" panose="02040503050406030204" pitchFamily="18" charset="0"/>
                            <a:ea typeface="+mn-ea"/>
                            <a:cs typeface="+mn-cs"/>
                          </a:rPr>
                          <m:t>1</m:t>
                        </m:r>
                      </m:sub>
                    </m:sSub>
                    <m:groupChr>
                      <m:groupChrPr>
                        <m:chr m:val="→"/>
                        <m:pos m:val="top"/>
                        <m:ctrlPr>
                          <a:rPr kumimoji="0" lang="en-US" altLang="en-US" sz="1700" b="0" i="1" u="none" strike="noStrike" kern="1200" cap="none" spc="0" normalizeH="0" baseline="0" noProof="0" smtClean="0">
                            <a:ln>
                              <a:noFill/>
                            </a:ln>
                            <a:solidFill>
                              <a:srgbClr val="000066"/>
                            </a:solidFill>
                            <a:effectLst/>
                            <a:uLnTx/>
                            <a:uFillTx/>
                            <a:latin typeface="Cambria Math" panose="02040503050406030204" pitchFamily="18" charset="0"/>
                            <a:ea typeface="+mn-ea"/>
                            <a:cs typeface="+mn-cs"/>
                          </a:rPr>
                        </m:ctrlPr>
                      </m:groupChrPr>
                      <m:e/>
                    </m:groupChr>
                    <m:r>
                      <a:rPr lang="en-US" altLang="en-US" sz="1700">
                        <a:solidFill>
                          <a:srgbClr val="000066"/>
                        </a:solidFill>
                        <a:latin typeface="Cambria Math" panose="02040503050406030204" pitchFamily="18" charset="0"/>
                        <a:ea typeface="+mn-ea"/>
                      </a:rPr>
                      <m:t>∞</m:t>
                    </m:r>
                    <m:r>
                      <a:rPr lang="en-US" altLang="en-US" sz="1700" b="0" i="0" smtClean="0">
                        <a:solidFill>
                          <a:srgbClr val="000066"/>
                        </a:solidFill>
                        <a:latin typeface="Cambria Math" panose="02040503050406030204" pitchFamily="18" charset="0"/>
                        <a:ea typeface="+mn-ea"/>
                      </a:rPr>
                      <m:t>, </m:t>
                    </m:r>
                    <m:sSub>
                      <m:sSubPr>
                        <m:ctrlPr>
                          <a:rPr lang="en-US" altLang="en-US" sz="1700" b="0" i="1" smtClean="0">
                            <a:solidFill>
                              <a:srgbClr val="000066"/>
                            </a:solidFill>
                            <a:latin typeface="Cambria Math" panose="02040503050406030204" pitchFamily="18" charset="0"/>
                            <a:ea typeface="+mn-ea"/>
                          </a:rPr>
                        </m:ctrlPr>
                      </m:sSubPr>
                      <m:e>
                        <m:r>
                          <a:rPr lang="en-US" altLang="en-US" sz="1700" b="0" i="1" smtClean="0">
                            <a:solidFill>
                              <a:srgbClr val="000066"/>
                            </a:solidFill>
                            <a:latin typeface="Cambria Math" panose="02040503050406030204" pitchFamily="18" charset="0"/>
                            <a:ea typeface="Cambria Math" panose="02040503050406030204" pitchFamily="18" charset="0"/>
                          </a:rPr>
                          <m:t>𝜇</m:t>
                        </m:r>
                        <m:groupChr>
                          <m:groupChrPr>
                            <m:chr m:val="→"/>
                            <m:pos m:val="top"/>
                            <m:ctrlPr>
                              <a:rPr lang="en-US" altLang="en-US" sz="1700" i="1">
                                <a:solidFill>
                                  <a:srgbClr val="000066"/>
                                </a:solidFill>
                                <a:latin typeface="Cambria Math" panose="02040503050406030204" pitchFamily="18" charset="0"/>
                              </a:rPr>
                            </m:ctrlPr>
                          </m:groupChrPr>
                          <m:e/>
                        </m:groupChr>
                        <m:r>
                          <a:rPr lang="en-US" altLang="en-US" sz="1700" b="0" i="1" smtClean="0">
                            <a:solidFill>
                              <a:srgbClr val="000066"/>
                            </a:solidFill>
                            <a:latin typeface="Cambria Math" panose="02040503050406030204" pitchFamily="18" charset="0"/>
                            <a:ea typeface="+mn-ea"/>
                          </a:rPr>
                          <m:t>𝑚</m:t>
                        </m:r>
                      </m:e>
                      <m:sub>
                        <m:r>
                          <a:rPr lang="en-US" altLang="en-US" sz="1700" b="0" i="1" smtClean="0">
                            <a:solidFill>
                              <a:srgbClr val="000066"/>
                            </a:solidFill>
                            <a:latin typeface="Cambria Math" panose="02040503050406030204" pitchFamily="18" charset="0"/>
                            <a:ea typeface="+mn-ea"/>
                          </a:rPr>
                          <m:t>2</m:t>
                        </m:r>
                      </m:sub>
                    </m:sSub>
                  </m:oMath>
                </a14:m>
                <a:r>
                  <a:rPr kumimoji="0" lang="en-US" altLang="en-US" sz="1700" b="0" i="0" u="none" strike="noStrike" kern="1200" cap="none" spc="0" normalizeH="0" baseline="0" noProof="0" dirty="0" smtClean="0">
                    <a:ln>
                      <a:noFill/>
                    </a:ln>
                    <a:solidFill>
                      <a:srgbClr val="000066"/>
                    </a:solidFill>
                    <a:effectLst/>
                    <a:uLnTx/>
                    <a:uFillTx/>
                    <a:latin typeface="Tahoma" panose="020B0604030504040204" pitchFamily="34" charset="0"/>
                    <a:ea typeface="+mn-ea"/>
                    <a:cs typeface="+mn-cs"/>
                  </a:rPr>
                  <a:t> and the</a:t>
                </a:r>
                <a:r>
                  <a:rPr kumimoji="0" lang="en-US" altLang="en-US" sz="1700" b="0" i="0" u="none" strike="noStrike" kern="1200" cap="none" spc="0" normalizeH="0" noProof="0" dirty="0" smtClean="0">
                    <a:ln>
                      <a:noFill/>
                    </a:ln>
                    <a:solidFill>
                      <a:srgbClr val="000066"/>
                    </a:solidFill>
                    <a:effectLst/>
                    <a:uLnTx/>
                    <a:uFillTx/>
                    <a:latin typeface="Tahoma" panose="020B0604030504040204" pitchFamily="34" charset="0"/>
                    <a:ea typeface="+mn-ea"/>
                    <a:cs typeface="+mn-cs"/>
                  </a:rPr>
                  <a:t> problem corresponds to a relatively small mass</a:t>
                </a:r>
                <a:r>
                  <a:rPr kumimoji="0" lang="en-US" altLang="en-US" sz="1700" b="0" i="0" u="none" strike="noStrike" kern="1200" cap="none" spc="0" normalizeH="0" baseline="0" noProof="0" dirty="0" smtClean="0">
                    <a:ln>
                      <a:noFill/>
                    </a:ln>
                    <a:solidFill>
                      <a:srgbClr val="000066"/>
                    </a:solidFill>
                    <a:effectLst/>
                    <a:uLnTx/>
                    <a:uFillTx/>
                    <a:latin typeface="Tahoma" panose="020B0604030504040204" pitchFamily="34" charset="0"/>
                    <a:ea typeface="+mn-ea"/>
                    <a:cs typeface="+mn-cs"/>
                  </a:rPr>
                  <a:t> planet</a:t>
                </a:r>
                <a:r>
                  <a:rPr kumimoji="0" lang="en-US" altLang="en-US" sz="1700" b="0" i="0" u="none" strike="noStrike" kern="1200" cap="none" spc="0" normalizeH="0" noProof="0" dirty="0" smtClean="0">
                    <a:ln>
                      <a:noFill/>
                    </a:ln>
                    <a:solidFill>
                      <a:srgbClr val="000066"/>
                    </a:solidFill>
                    <a:effectLst/>
                    <a:uLnTx/>
                    <a:uFillTx/>
                    <a:latin typeface="Tahoma" panose="020B0604030504040204" pitchFamily="34" charset="0"/>
                    <a:ea typeface="+mn-ea"/>
                    <a:cs typeface="+mn-cs"/>
                  </a:rPr>
                  <a:t> orbiting a massive star, </a:t>
                </a:r>
                <a:r>
                  <a:rPr kumimoji="0" lang="en-US" altLang="en-US" sz="1700" b="0" i="0" u="none" strike="noStrike" kern="1200" cap="none" spc="0" normalizeH="0" baseline="0" noProof="0" dirty="0" smtClean="0">
                    <a:ln>
                      <a:noFill/>
                    </a:ln>
                    <a:solidFill>
                      <a:srgbClr val="000066"/>
                    </a:solidFill>
                    <a:effectLst/>
                    <a:uLnTx/>
                    <a:uFillTx/>
                    <a:latin typeface="Tahoma" panose="020B0604030504040204" pitchFamily="34" charset="0"/>
                    <a:ea typeface="+mn-ea"/>
                    <a:cs typeface="+mn-cs"/>
                  </a:rPr>
                  <a:t>as we</a:t>
                </a:r>
                <a:r>
                  <a:rPr kumimoji="0" lang="en-US" altLang="en-US" sz="1700" b="0" i="0" u="none" strike="noStrike" kern="1200" cap="none" spc="0" normalizeH="0" noProof="0" dirty="0" smtClean="0">
                    <a:ln>
                      <a:noFill/>
                    </a:ln>
                    <a:solidFill>
                      <a:srgbClr val="000066"/>
                    </a:solidFill>
                    <a:effectLst/>
                    <a:uLnTx/>
                    <a:uFillTx/>
                    <a:latin typeface="Tahoma" panose="020B0604030504040204" pitchFamily="34" charset="0"/>
                    <a:ea typeface="+mn-ea"/>
                    <a:cs typeface="+mn-cs"/>
                  </a:rPr>
                  <a:t> have been implicitly </a:t>
                </a:r>
                <a:r>
                  <a:rPr lang="en-US" altLang="en-US" sz="1700" i="0" dirty="0" smtClean="0">
                    <a:solidFill>
                      <a:srgbClr val="000066"/>
                    </a:solidFill>
                    <a:latin typeface="Tahoma" panose="020B0604030504040204" pitchFamily="34" charset="0"/>
                    <a:ea typeface="+mn-ea"/>
                  </a:rPr>
                  <a:t>assuming up to now</a:t>
                </a:r>
                <a:r>
                  <a:rPr kumimoji="0" lang="en-US" altLang="en-US" sz="1700" b="0" i="0" u="none" strike="noStrike" kern="1200" cap="none" spc="0" normalizeH="0" baseline="0" noProof="0" dirty="0" smtClean="0">
                    <a:ln>
                      <a:noFill/>
                    </a:ln>
                    <a:solidFill>
                      <a:srgbClr val="000066"/>
                    </a:solidFill>
                    <a:effectLst/>
                    <a:uLnTx/>
                    <a:uFillTx/>
                    <a:latin typeface="Tahoma" panose="020B0604030504040204" pitchFamily="34" charset="0"/>
                    <a:ea typeface="+mn-ea"/>
                    <a:cs typeface="+mn-cs"/>
                  </a:rPr>
                  <a:t>.</a:t>
                </a:r>
              </a:p>
              <a:p>
                <a:pPr lvl="0" algn="l">
                  <a:lnSpc>
                    <a:spcPct val="95000"/>
                  </a:lnSpc>
                  <a:spcBef>
                    <a:spcPct val="20000"/>
                  </a:spcBef>
                  <a:buClr>
                    <a:srgbClr val="9999FF"/>
                  </a:buClr>
                  <a:buSzPct val="80000"/>
                  <a:buFont typeface="Wingdings" panose="05000000000000000000" pitchFamily="2" charset="2"/>
                  <a:buChar char="q"/>
                </a:pPr>
                <a:r>
                  <a:rPr lang="en-US" altLang="en-US" sz="1700" i="0" dirty="0" smtClean="0">
                    <a:solidFill>
                      <a:srgbClr val="000066"/>
                    </a:solidFill>
                    <a:latin typeface="Tahoma" panose="020B0604030504040204" pitchFamily="34" charset="0"/>
                    <a:ea typeface="+mn-ea"/>
                  </a:rPr>
                  <a:t>In many of our expressions from now on, we will be using reduced mass instead of the mass of one body, since it is more general.</a:t>
                </a:r>
                <a:endParaRPr kumimoji="0" lang="en-US" altLang="en-US" sz="1700" b="0" i="0" u="none" strike="noStrike" kern="1200" cap="none" spc="0" normalizeH="0" baseline="0" noProof="0" dirty="0" smtClean="0">
                  <a:ln>
                    <a:noFill/>
                  </a:ln>
                  <a:solidFill>
                    <a:srgbClr val="000066"/>
                  </a:solidFill>
                  <a:effectLst/>
                  <a:uLnTx/>
                  <a:uFillTx/>
                  <a:latin typeface="Tahoma" panose="020B0604030504040204" pitchFamily="34" charset="0"/>
                  <a:ea typeface="+mn-ea"/>
                  <a:cs typeface="+mn-cs"/>
                </a:endParaRPr>
              </a:p>
            </p:txBody>
          </p:sp>
        </mc:Choice>
        <mc:Fallback xmlns="">
          <p:sp>
            <p:nvSpPr>
              <p:cNvPr id="5142" name="Rectangle 72"/>
              <p:cNvSpPr>
                <a:spLocks noRot="1" noChangeAspect="1" noMove="1" noResize="1" noEditPoints="1" noAdjustHandles="1" noChangeArrowheads="1" noChangeShapeType="1" noTextEdit="1"/>
              </p:cNvSpPr>
              <p:nvPr/>
            </p:nvSpPr>
            <p:spPr bwMode="auto">
              <a:xfrm>
                <a:off x="5940426" y="2617807"/>
                <a:ext cx="3203574" cy="3679825"/>
              </a:xfrm>
              <a:prstGeom prst="rect">
                <a:avLst/>
              </a:prstGeom>
              <a:blipFill>
                <a:blip r:embed="rId3"/>
                <a:stretch>
                  <a:fillRect l="-190" t="-2152" r="-3232"/>
                </a:stretch>
              </a:blip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noFill/>
                  </a:rPr>
                  <a:t> </a:t>
                </a:r>
              </a:p>
            </p:txBody>
          </p:sp>
        </mc:Fallback>
      </mc:AlternateContent>
      <p:sp>
        <p:nvSpPr>
          <p:cNvPr id="61" name="Text Box 41"/>
          <p:cNvSpPr txBox="1">
            <a:spLocks noChangeArrowheads="1"/>
          </p:cNvSpPr>
          <p:nvPr/>
        </p:nvSpPr>
        <p:spPr bwMode="auto">
          <a:xfrm>
            <a:off x="4503498" y="2225696"/>
            <a:ext cx="1209675"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miter lim="800000"/>
                <a:headEnd/>
                <a:tailEnd/>
              </a14:hiddenLine>
            </a:ext>
          </a:extLst>
        </p:spPr>
        <p:txBody>
          <a:bodyPr wrap="none">
            <a:spAutoFit/>
          </a:bodyPr>
          <a:lstStyle>
            <a:lvl1pPr>
              <a:defRPr i="1">
                <a:solidFill>
                  <a:schemeClr val="bg2"/>
                </a:solidFill>
                <a:latin typeface="Times New Roman" panose="02020603050405020304" pitchFamily="18" charset="0"/>
              </a:defRPr>
            </a:lvl1pPr>
            <a:lvl2pPr marL="742950" indent="-285750">
              <a:defRPr i="1">
                <a:solidFill>
                  <a:schemeClr val="bg2"/>
                </a:solidFill>
                <a:latin typeface="Times New Roman" panose="02020603050405020304" pitchFamily="18" charset="0"/>
              </a:defRPr>
            </a:lvl2pPr>
            <a:lvl3pPr marL="1143000" indent="-228600">
              <a:defRPr i="1">
                <a:solidFill>
                  <a:schemeClr val="bg2"/>
                </a:solidFill>
                <a:latin typeface="Times New Roman" panose="02020603050405020304" pitchFamily="18" charset="0"/>
              </a:defRPr>
            </a:lvl3pPr>
            <a:lvl4pPr marL="1600200" indent="-228600">
              <a:defRPr i="1">
                <a:solidFill>
                  <a:schemeClr val="bg2"/>
                </a:solidFill>
                <a:latin typeface="Times New Roman" panose="02020603050405020304" pitchFamily="18" charset="0"/>
              </a:defRPr>
            </a:lvl4pPr>
            <a:lvl5pPr marL="2057400" indent="-228600">
              <a:defRPr i="1">
                <a:solidFill>
                  <a:schemeClr val="bg2"/>
                </a:solidFill>
                <a:latin typeface="Times New Roman" panose="02020603050405020304" pitchFamily="18" charset="0"/>
              </a:defRPr>
            </a:lvl5pPr>
            <a:lvl6pPr marL="2514600" indent="-228600" algn="ctr" eaLnBrk="0" fontAlgn="base" hangingPunct="0">
              <a:spcBef>
                <a:spcPct val="0"/>
              </a:spcBef>
              <a:spcAft>
                <a:spcPct val="0"/>
              </a:spcAft>
              <a:defRPr i="1">
                <a:solidFill>
                  <a:schemeClr val="bg2"/>
                </a:solidFill>
                <a:latin typeface="Times New Roman" panose="02020603050405020304" pitchFamily="18" charset="0"/>
              </a:defRPr>
            </a:lvl6pPr>
            <a:lvl7pPr marL="2971800" indent="-228600" algn="ctr" eaLnBrk="0" fontAlgn="base" hangingPunct="0">
              <a:spcBef>
                <a:spcPct val="0"/>
              </a:spcBef>
              <a:spcAft>
                <a:spcPct val="0"/>
              </a:spcAft>
              <a:defRPr i="1">
                <a:solidFill>
                  <a:schemeClr val="bg2"/>
                </a:solidFill>
                <a:latin typeface="Times New Roman" panose="02020603050405020304" pitchFamily="18" charset="0"/>
              </a:defRPr>
            </a:lvl7pPr>
            <a:lvl8pPr marL="3429000" indent="-228600" algn="ctr" eaLnBrk="0" fontAlgn="base" hangingPunct="0">
              <a:spcBef>
                <a:spcPct val="0"/>
              </a:spcBef>
              <a:spcAft>
                <a:spcPct val="0"/>
              </a:spcAft>
              <a:defRPr i="1">
                <a:solidFill>
                  <a:schemeClr val="bg2"/>
                </a:solidFill>
                <a:latin typeface="Times New Roman" panose="02020603050405020304" pitchFamily="18" charset="0"/>
              </a:defRPr>
            </a:lvl8pPr>
            <a:lvl9pPr marL="3886200" indent="-228600" algn="ctr" eaLnBrk="0" fontAlgn="base" hangingPunct="0">
              <a:spcBef>
                <a:spcPct val="0"/>
              </a:spcBef>
              <a:spcAft>
                <a:spcPct val="0"/>
              </a:spcAft>
              <a:defRPr i="1">
                <a:solidFill>
                  <a:schemeClr val="bg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800" b="0" i="1" u="none" strike="noStrike" kern="1200" cap="none" spc="0" normalizeH="0" baseline="0" noProof="0" dirty="0" smtClean="0">
                <a:ln>
                  <a:noFill/>
                </a:ln>
                <a:solidFill>
                  <a:srgbClr val="000066"/>
                </a:solidFill>
                <a:effectLst/>
                <a:uLnTx/>
                <a:uFillTx/>
                <a:latin typeface="Times New Roman" panose="02020603050405020304" pitchFamily="18" charset="0"/>
                <a:ea typeface="+mn-ea"/>
                <a:cs typeface="+mn-cs"/>
              </a:rPr>
              <a:t>r</a:t>
            </a:r>
            <a:r>
              <a:rPr kumimoji="0" lang="en-US" altLang="en-US" sz="1800" b="1" i="0" u="none" strike="noStrike" kern="1200" cap="none" spc="0" normalizeH="0" baseline="0" noProof="0" dirty="0" smtClean="0">
                <a:ln>
                  <a:noFill/>
                </a:ln>
                <a:solidFill>
                  <a:srgbClr val="000066"/>
                </a:solidFill>
                <a:effectLst/>
                <a:uLnTx/>
                <a:uFillTx/>
                <a:latin typeface="Times New Roman" panose="02020603050405020304" pitchFamily="18" charset="0"/>
                <a:ea typeface="+mn-ea"/>
                <a:cs typeface="+mn-cs"/>
              </a:rPr>
              <a:t> = |r</a:t>
            </a:r>
            <a:r>
              <a:rPr kumimoji="0" lang="en-US" altLang="en-US" sz="1800" b="0" i="0" u="none" strike="noStrike" kern="1200" cap="none" spc="0" normalizeH="0" baseline="-25000" noProof="0" dirty="0" smtClean="0">
                <a:ln>
                  <a:noFill/>
                </a:ln>
                <a:solidFill>
                  <a:srgbClr val="000066"/>
                </a:solidFill>
                <a:effectLst/>
                <a:uLnTx/>
                <a:uFillTx/>
                <a:latin typeface="Times New Roman" panose="02020603050405020304" pitchFamily="18" charset="0"/>
                <a:ea typeface="+mn-ea"/>
                <a:cs typeface="+mn-cs"/>
              </a:rPr>
              <a:t>1</a:t>
            </a:r>
            <a:r>
              <a:rPr kumimoji="0" lang="en-US" altLang="en-US" sz="1800" b="0" i="0" u="none" strike="noStrike" kern="1200" cap="none" spc="0" normalizeH="0" baseline="0" noProof="0" dirty="0" smtClean="0">
                <a:ln>
                  <a:noFill/>
                </a:ln>
                <a:solidFill>
                  <a:srgbClr val="000066"/>
                </a:solidFill>
                <a:effectLst/>
                <a:uLnTx/>
                <a:uFillTx/>
                <a:latin typeface="Symbol" panose="05050102010706020507" pitchFamily="18" charset="2"/>
                <a:ea typeface="+mn-ea"/>
                <a:cs typeface="+mn-cs"/>
              </a:rPr>
              <a:t>-</a:t>
            </a:r>
            <a:r>
              <a:rPr kumimoji="0" lang="en-US" altLang="en-US" sz="1800" b="0" i="0" u="none" strike="noStrike" kern="1200" cap="none" spc="0" normalizeH="0" baseline="0" noProof="0" dirty="0" smtClean="0">
                <a:ln>
                  <a:noFill/>
                </a:ln>
                <a:solidFill>
                  <a:srgbClr val="000066"/>
                </a:solidFill>
                <a:effectLst/>
                <a:uLnTx/>
                <a:uFillTx/>
                <a:latin typeface="Times New Roman" panose="02020603050405020304" pitchFamily="18" charset="0"/>
                <a:ea typeface="+mn-ea"/>
                <a:cs typeface="+mn-cs"/>
              </a:rPr>
              <a:t> </a:t>
            </a:r>
            <a:r>
              <a:rPr kumimoji="0" lang="en-US" altLang="en-US" sz="1800" b="1" i="0" u="none" strike="noStrike" kern="1200" cap="none" spc="0" normalizeH="0" baseline="0" noProof="0" dirty="0" smtClean="0">
                <a:ln>
                  <a:noFill/>
                </a:ln>
                <a:solidFill>
                  <a:srgbClr val="000066"/>
                </a:solidFill>
                <a:effectLst/>
                <a:uLnTx/>
                <a:uFillTx/>
                <a:latin typeface="Times New Roman" panose="02020603050405020304" pitchFamily="18" charset="0"/>
                <a:ea typeface="+mn-ea"/>
                <a:cs typeface="+mn-cs"/>
              </a:rPr>
              <a:t>r</a:t>
            </a:r>
            <a:r>
              <a:rPr kumimoji="0" lang="en-US" altLang="en-US" sz="1800" b="0" i="0" u="none" strike="noStrike" kern="1200" cap="none" spc="0" normalizeH="0" baseline="-25000" noProof="0" dirty="0" smtClean="0">
                <a:ln>
                  <a:noFill/>
                </a:ln>
                <a:solidFill>
                  <a:srgbClr val="000066"/>
                </a:solidFill>
                <a:effectLst/>
                <a:uLnTx/>
                <a:uFillTx/>
                <a:latin typeface="Times New Roman" panose="02020603050405020304" pitchFamily="18" charset="0"/>
                <a:ea typeface="+mn-ea"/>
                <a:cs typeface="+mn-cs"/>
              </a:rPr>
              <a:t>2</a:t>
            </a:r>
            <a:r>
              <a:rPr kumimoji="0" lang="en-US" altLang="en-US" sz="1800" b="0" i="0" u="none" strike="noStrike" kern="1200" cap="none" spc="0" normalizeH="0" baseline="0" noProof="0" dirty="0" smtClean="0">
                <a:ln>
                  <a:noFill/>
                </a:ln>
                <a:solidFill>
                  <a:srgbClr val="000066"/>
                </a:solidFill>
                <a:effectLst/>
                <a:uLnTx/>
                <a:uFillTx/>
                <a:latin typeface="Times New Roman" panose="02020603050405020304" pitchFamily="18" charset="0"/>
                <a:ea typeface="+mn-ea"/>
                <a:cs typeface="+mn-cs"/>
              </a:rPr>
              <a:t>| </a:t>
            </a:r>
          </a:p>
        </p:txBody>
      </p:sp>
      <p:sp>
        <p:nvSpPr>
          <p:cNvPr id="62" name="Text Box 21"/>
          <p:cNvSpPr txBox="1">
            <a:spLocks noChangeArrowheads="1"/>
          </p:cNvSpPr>
          <p:nvPr/>
        </p:nvSpPr>
        <p:spPr bwMode="auto">
          <a:xfrm>
            <a:off x="3983345" y="4160858"/>
            <a:ext cx="37702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miter lim="800000"/>
                <a:headEnd/>
                <a:tailEnd/>
              </a14:hiddenLine>
            </a:ext>
          </a:extLst>
        </p:spPr>
        <p:txBody>
          <a:bodyPr wrap="none">
            <a:spAutoFit/>
          </a:bodyPr>
          <a:lstStyle>
            <a:lvl1pPr>
              <a:defRPr i="1">
                <a:solidFill>
                  <a:schemeClr val="bg2"/>
                </a:solidFill>
                <a:latin typeface="Times New Roman" panose="02020603050405020304" pitchFamily="18" charset="0"/>
              </a:defRPr>
            </a:lvl1pPr>
            <a:lvl2pPr marL="742950" indent="-285750">
              <a:defRPr i="1">
                <a:solidFill>
                  <a:schemeClr val="bg2"/>
                </a:solidFill>
                <a:latin typeface="Times New Roman" panose="02020603050405020304" pitchFamily="18" charset="0"/>
              </a:defRPr>
            </a:lvl2pPr>
            <a:lvl3pPr marL="1143000" indent="-228600">
              <a:defRPr i="1">
                <a:solidFill>
                  <a:schemeClr val="bg2"/>
                </a:solidFill>
                <a:latin typeface="Times New Roman" panose="02020603050405020304" pitchFamily="18" charset="0"/>
              </a:defRPr>
            </a:lvl3pPr>
            <a:lvl4pPr marL="1600200" indent="-228600">
              <a:defRPr i="1">
                <a:solidFill>
                  <a:schemeClr val="bg2"/>
                </a:solidFill>
                <a:latin typeface="Times New Roman" panose="02020603050405020304" pitchFamily="18" charset="0"/>
              </a:defRPr>
            </a:lvl4pPr>
            <a:lvl5pPr marL="2057400" indent="-228600">
              <a:defRPr i="1">
                <a:solidFill>
                  <a:schemeClr val="bg2"/>
                </a:solidFill>
                <a:latin typeface="Times New Roman" panose="02020603050405020304" pitchFamily="18" charset="0"/>
              </a:defRPr>
            </a:lvl5pPr>
            <a:lvl6pPr marL="2514600" indent="-228600" algn="ctr" eaLnBrk="0" fontAlgn="base" hangingPunct="0">
              <a:spcBef>
                <a:spcPct val="0"/>
              </a:spcBef>
              <a:spcAft>
                <a:spcPct val="0"/>
              </a:spcAft>
              <a:defRPr i="1">
                <a:solidFill>
                  <a:schemeClr val="bg2"/>
                </a:solidFill>
                <a:latin typeface="Times New Roman" panose="02020603050405020304" pitchFamily="18" charset="0"/>
              </a:defRPr>
            </a:lvl6pPr>
            <a:lvl7pPr marL="2971800" indent="-228600" algn="ctr" eaLnBrk="0" fontAlgn="base" hangingPunct="0">
              <a:spcBef>
                <a:spcPct val="0"/>
              </a:spcBef>
              <a:spcAft>
                <a:spcPct val="0"/>
              </a:spcAft>
              <a:defRPr i="1">
                <a:solidFill>
                  <a:schemeClr val="bg2"/>
                </a:solidFill>
                <a:latin typeface="Times New Roman" panose="02020603050405020304" pitchFamily="18" charset="0"/>
              </a:defRPr>
            </a:lvl7pPr>
            <a:lvl8pPr marL="3429000" indent="-228600" algn="ctr" eaLnBrk="0" fontAlgn="base" hangingPunct="0">
              <a:spcBef>
                <a:spcPct val="0"/>
              </a:spcBef>
              <a:spcAft>
                <a:spcPct val="0"/>
              </a:spcAft>
              <a:defRPr i="1">
                <a:solidFill>
                  <a:schemeClr val="bg2"/>
                </a:solidFill>
                <a:latin typeface="Times New Roman" panose="02020603050405020304" pitchFamily="18" charset="0"/>
              </a:defRPr>
            </a:lvl8pPr>
            <a:lvl9pPr marL="3886200" indent="-228600" algn="ctr" eaLnBrk="0" fontAlgn="base" hangingPunct="0">
              <a:spcBef>
                <a:spcPct val="0"/>
              </a:spcBef>
              <a:spcAft>
                <a:spcPct val="0"/>
              </a:spcAft>
              <a:defRPr i="1">
                <a:solidFill>
                  <a:schemeClr val="bg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800" b="0" i="1" u="none" strike="noStrike" kern="1200" cap="none" spc="0" normalizeH="0" baseline="0" noProof="0" dirty="0" smtClean="0">
                <a:ln>
                  <a:noFill/>
                </a:ln>
                <a:solidFill>
                  <a:srgbClr val="000066"/>
                </a:solidFill>
                <a:effectLst/>
                <a:uLnTx/>
                <a:uFillTx/>
                <a:latin typeface="Times New Roman" panose="02020603050405020304" pitchFamily="18" charset="0"/>
                <a:ea typeface="+mn-ea"/>
                <a:cs typeface="+mn-cs"/>
              </a:rPr>
              <a:t>M</a:t>
            </a:r>
          </a:p>
        </p:txBody>
      </p:sp>
      <p:sp>
        <p:nvSpPr>
          <p:cNvPr id="63" name="Oval 13"/>
          <p:cNvSpPr>
            <a:spLocks noChangeArrowheads="1"/>
          </p:cNvSpPr>
          <p:nvPr/>
        </p:nvSpPr>
        <p:spPr bwMode="auto">
          <a:xfrm>
            <a:off x="4128372" y="4053700"/>
            <a:ext cx="136525" cy="136525"/>
          </a:xfrm>
          <a:prstGeom prst="ellipse">
            <a:avLst/>
          </a:prstGeom>
          <a:solidFill>
            <a:schemeClr val="accent1"/>
          </a:solidFill>
          <a:ln w="12700" algn="ctr">
            <a:solidFill>
              <a:schemeClr val="bg2"/>
            </a:solidFill>
            <a:round/>
            <a:headEnd/>
            <a:tailEnd/>
          </a:ln>
        </p:spPr>
        <p:txBody>
          <a:bodyPr anchor="ctr">
            <a:spAutoFit/>
          </a:bodyPr>
          <a:lstStyle>
            <a:lvl1pPr>
              <a:defRPr i="1">
                <a:solidFill>
                  <a:schemeClr val="bg2"/>
                </a:solidFill>
                <a:latin typeface="Times New Roman" panose="02020603050405020304" pitchFamily="18" charset="0"/>
              </a:defRPr>
            </a:lvl1pPr>
            <a:lvl2pPr marL="742950" indent="-285750">
              <a:defRPr i="1">
                <a:solidFill>
                  <a:schemeClr val="bg2"/>
                </a:solidFill>
                <a:latin typeface="Times New Roman" panose="02020603050405020304" pitchFamily="18" charset="0"/>
              </a:defRPr>
            </a:lvl2pPr>
            <a:lvl3pPr marL="1143000" indent="-228600">
              <a:defRPr i="1">
                <a:solidFill>
                  <a:schemeClr val="bg2"/>
                </a:solidFill>
                <a:latin typeface="Times New Roman" panose="02020603050405020304" pitchFamily="18" charset="0"/>
              </a:defRPr>
            </a:lvl3pPr>
            <a:lvl4pPr marL="1600200" indent="-228600">
              <a:defRPr i="1">
                <a:solidFill>
                  <a:schemeClr val="bg2"/>
                </a:solidFill>
                <a:latin typeface="Times New Roman" panose="02020603050405020304" pitchFamily="18" charset="0"/>
              </a:defRPr>
            </a:lvl4pPr>
            <a:lvl5pPr marL="2057400" indent="-228600">
              <a:defRPr i="1">
                <a:solidFill>
                  <a:schemeClr val="bg2"/>
                </a:solidFill>
                <a:latin typeface="Times New Roman" panose="02020603050405020304" pitchFamily="18" charset="0"/>
              </a:defRPr>
            </a:lvl5pPr>
            <a:lvl6pPr marL="2514600" indent="-228600" algn="ctr" eaLnBrk="0" fontAlgn="base" hangingPunct="0">
              <a:spcBef>
                <a:spcPct val="0"/>
              </a:spcBef>
              <a:spcAft>
                <a:spcPct val="0"/>
              </a:spcAft>
              <a:defRPr i="1">
                <a:solidFill>
                  <a:schemeClr val="bg2"/>
                </a:solidFill>
                <a:latin typeface="Times New Roman" panose="02020603050405020304" pitchFamily="18" charset="0"/>
              </a:defRPr>
            </a:lvl6pPr>
            <a:lvl7pPr marL="2971800" indent="-228600" algn="ctr" eaLnBrk="0" fontAlgn="base" hangingPunct="0">
              <a:spcBef>
                <a:spcPct val="0"/>
              </a:spcBef>
              <a:spcAft>
                <a:spcPct val="0"/>
              </a:spcAft>
              <a:defRPr i="1">
                <a:solidFill>
                  <a:schemeClr val="bg2"/>
                </a:solidFill>
                <a:latin typeface="Times New Roman" panose="02020603050405020304" pitchFamily="18" charset="0"/>
              </a:defRPr>
            </a:lvl7pPr>
            <a:lvl8pPr marL="3429000" indent="-228600" algn="ctr" eaLnBrk="0" fontAlgn="base" hangingPunct="0">
              <a:spcBef>
                <a:spcPct val="0"/>
              </a:spcBef>
              <a:spcAft>
                <a:spcPct val="0"/>
              </a:spcAft>
              <a:defRPr i="1">
                <a:solidFill>
                  <a:schemeClr val="bg2"/>
                </a:solidFill>
                <a:latin typeface="Times New Roman" panose="02020603050405020304" pitchFamily="18" charset="0"/>
              </a:defRPr>
            </a:lvl8pPr>
            <a:lvl9pPr marL="3886200" indent="-228600" algn="ctr" eaLnBrk="0" fontAlgn="base" hangingPunct="0">
              <a:spcBef>
                <a:spcPct val="0"/>
              </a:spcBef>
              <a:spcAft>
                <a:spcPct val="0"/>
              </a:spcAft>
              <a:defRPr i="1">
                <a:solidFill>
                  <a:schemeClr val="bg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altLang="en-US" sz="1800" b="0" i="1" u="none" strike="noStrike" kern="1200" cap="none" spc="0" normalizeH="0" baseline="0" noProof="0" smtClean="0">
              <a:ln>
                <a:noFill/>
              </a:ln>
              <a:solidFill>
                <a:srgbClr val="000066"/>
              </a:solidFill>
              <a:effectLst/>
              <a:uLnTx/>
              <a:uFillTx/>
              <a:latin typeface="Times New Roman" panose="02020603050405020304" pitchFamily="18" charset="0"/>
              <a:ea typeface="+mn-ea"/>
              <a:cs typeface="+mn-cs"/>
            </a:endParaRPr>
          </a:p>
        </p:txBody>
      </p:sp>
    </p:spTree>
    <p:extLst>
      <p:ext uri="{BB962C8B-B14F-4D97-AF65-F5344CB8AC3E}">
        <p14:creationId xmlns:p14="http://schemas.microsoft.com/office/powerpoint/2010/main" val="1010214932"/>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xit" presetSubtype="0" fill="hold" nodeType="clickEffect">
                                  <p:stCondLst>
                                    <p:cond delay="0"/>
                                  </p:stCondLst>
                                  <p:childTnLst>
                                    <p:set>
                                      <p:cBhvr>
                                        <p:cTn id="6" dur="1" fill="hold">
                                          <p:stCondLst>
                                            <p:cond delay="0"/>
                                          </p:stCondLst>
                                        </p:cTn>
                                        <p:tgtEl>
                                          <p:spTgt spid="3"/>
                                        </p:tgtEl>
                                        <p:attrNameLst>
                                          <p:attrName>style.visibility</p:attrName>
                                        </p:attrNameLst>
                                      </p:cBhvr>
                                      <p:to>
                                        <p:strVal val="hidden"/>
                                      </p:to>
                                    </p:set>
                                  </p:childTnLst>
                                </p:cTn>
                              </p:par>
                              <p:par>
                                <p:cTn id="7" presetID="1" presetClass="exit" presetSubtype="0" fill="hold" grpId="0" nodeType="withEffect">
                                  <p:stCondLst>
                                    <p:cond delay="0"/>
                                  </p:stCondLst>
                                  <p:childTnLst>
                                    <p:set>
                                      <p:cBhvr>
                                        <p:cTn id="8" dur="1" fill="hold">
                                          <p:stCondLst>
                                            <p:cond delay="0"/>
                                          </p:stCondLst>
                                        </p:cTn>
                                        <p:tgtEl>
                                          <p:spTgt spid="744516"/>
                                        </p:tgtEl>
                                        <p:attrNameLst>
                                          <p:attrName>style.visibility</p:attrName>
                                        </p:attrNameLst>
                                      </p:cBhvr>
                                      <p:to>
                                        <p:strVal val="hidden"/>
                                      </p:to>
                                    </p:set>
                                  </p:childTnLst>
                                </p:cTn>
                              </p:par>
                              <p:par>
                                <p:cTn id="9" presetID="1" presetClass="entr" presetSubtype="0" fill="hold" nodeType="withEffect">
                                  <p:stCondLst>
                                    <p:cond delay="0"/>
                                  </p:stCondLst>
                                  <p:childTnLst>
                                    <p:set>
                                      <p:cBhvr>
                                        <p:cTn id="10" dur="1" fill="hold">
                                          <p:stCondLst>
                                            <p:cond delay="0"/>
                                          </p:stCondLst>
                                        </p:cTn>
                                        <p:tgtEl>
                                          <p:spTgt spid="4"/>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9"/>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744517"/>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par>
                                <p:cTn id="19" presetID="1" presetClass="exit" presetSubtype="0" fill="hold" nodeType="withEffect">
                                  <p:stCondLst>
                                    <p:cond delay="0"/>
                                  </p:stCondLst>
                                  <p:childTnLst>
                                    <p:set>
                                      <p:cBhvr>
                                        <p:cTn id="20" dur="1" fill="hold">
                                          <p:stCondLst>
                                            <p:cond delay="0"/>
                                          </p:stCondLst>
                                        </p:cTn>
                                        <p:tgtEl>
                                          <p:spTgt spid="5"/>
                                        </p:tgtEl>
                                        <p:attrNameLst>
                                          <p:attrName>style.visibility</p:attrName>
                                        </p:attrNameLst>
                                      </p:cBhvr>
                                      <p:to>
                                        <p:strVal val="hidden"/>
                                      </p:to>
                                    </p:set>
                                  </p:childTnLst>
                                </p:cTn>
                              </p:par>
                              <p:par>
                                <p:cTn id="21" presetID="1" presetClass="exit" presetSubtype="0" fill="hold" nodeType="withEffect">
                                  <p:stCondLst>
                                    <p:cond delay="0"/>
                                  </p:stCondLst>
                                  <p:childTnLst>
                                    <p:set>
                                      <p:cBhvr>
                                        <p:cTn id="22" dur="1" fill="hold">
                                          <p:stCondLst>
                                            <p:cond delay="0"/>
                                          </p:stCondLst>
                                        </p:cTn>
                                        <p:tgtEl>
                                          <p:spTgt spid="9"/>
                                        </p:tgtEl>
                                        <p:attrNameLst>
                                          <p:attrName>style.visibility</p:attrName>
                                        </p:attrNameLst>
                                      </p:cBhvr>
                                      <p:to>
                                        <p:strVal val="hidden"/>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2"/>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744518"/>
                                        </p:tgtEl>
                                        <p:attrNameLst>
                                          <p:attrName>style.visibility</p:attrName>
                                        </p:attrNameLst>
                                      </p:cBhvr>
                                      <p:to>
                                        <p:strVal val="visible"/>
                                      </p:to>
                                    </p:set>
                                  </p:childTnLst>
                                </p:cTn>
                              </p:par>
                            </p:childTnLst>
                          </p:cTn>
                        </p:par>
                      </p:childTnLst>
                    </p:cTn>
                  </p:par>
                  <p:par>
                    <p:cTn id="29" fill="hold" nodeType="clickPar">
                      <p:stCondLst>
                        <p:cond delay="indefinite"/>
                      </p:stCondLst>
                      <p:childTnLst>
                        <p:par>
                          <p:cTn id="30" fill="hold" nodeType="withGroup">
                            <p:stCondLst>
                              <p:cond delay="0"/>
                            </p:stCondLst>
                            <p:childTnLst>
                              <p:par>
                                <p:cTn id="31" presetID="1" presetClass="entr" presetSubtype="0" fill="hold" nodeType="clickEffect">
                                  <p:stCondLst>
                                    <p:cond delay="0"/>
                                  </p:stCondLst>
                                  <p:childTnLst>
                                    <p:set>
                                      <p:cBhvr>
                                        <p:cTn id="32" dur="1" fill="hold">
                                          <p:stCondLst>
                                            <p:cond delay="0"/>
                                          </p:stCondLst>
                                        </p:cTn>
                                        <p:tgtEl>
                                          <p:spTgt spid="6"/>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7445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4516" grpId="0"/>
      <p:bldP spid="744517" grpId="0"/>
      <p:bldP spid="744518" grpId="0"/>
      <p:bldP spid="744519"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Date Placeholder 5"/>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400">
                <a:solidFill>
                  <a:schemeClr val="bg2"/>
                </a:solidFill>
                <a:latin typeface="Tahoma" panose="020B0604030504040204" pitchFamily="34" charset="0"/>
                <a:ea typeface="宋体" panose="02010600030101010101" pitchFamily="2" charset="-122"/>
              </a:defRPr>
            </a:lvl1pPr>
            <a:lvl2pPr marL="742950" indent="-285750" eaLnBrk="0" hangingPunct="0">
              <a:defRPr sz="4400">
                <a:solidFill>
                  <a:schemeClr val="bg2"/>
                </a:solidFill>
                <a:latin typeface="Tahoma" panose="020B0604030504040204" pitchFamily="34" charset="0"/>
                <a:ea typeface="宋体" panose="02010600030101010101" pitchFamily="2" charset="-122"/>
              </a:defRPr>
            </a:lvl2pPr>
            <a:lvl3pPr marL="1143000" indent="-228600" eaLnBrk="0" hangingPunct="0">
              <a:defRPr sz="4400">
                <a:solidFill>
                  <a:schemeClr val="bg2"/>
                </a:solidFill>
                <a:latin typeface="Tahoma" panose="020B0604030504040204" pitchFamily="34" charset="0"/>
                <a:ea typeface="宋体" panose="02010600030101010101" pitchFamily="2" charset="-122"/>
              </a:defRPr>
            </a:lvl3pPr>
            <a:lvl4pPr marL="1600200" indent="-228600" eaLnBrk="0" hangingPunct="0">
              <a:defRPr sz="4400">
                <a:solidFill>
                  <a:schemeClr val="bg2"/>
                </a:solidFill>
                <a:latin typeface="Tahoma" panose="020B0604030504040204" pitchFamily="34" charset="0"/>
                <a:ea typeface="宋体" panose="02010600030101010101" pitchFamily="2" charset="-122"/>
              </a:defRPr>
            </a:lvl4pPr>
            <a:lvl5pPr marL="2057400" indent="-228600" eaLnBrk="0" hangingPunct="0">
              <a:defRPr sz="4400">
                <a:solidFill>
                  <a:schemeClr val="bg2"/>
                </a:solidFill>
                <a:latin typeface="Tahoma" panose="020B0604030504040204" pitchFamily="34" charset="0"/>
                <a:ea typeface="宋体" panose="02010600030101010101" pitchFamily="2" charset="-122"/>
              </a:defRPr>
            </a:lvl5pPr>
            <a:lvl6pPr marL="2514600" indent="-228600" algn="ctr" eaLnBrk="0" fontAlgn="base" hangingPunct="0">
              <a:spcBef>
                <a:spcPct val="0"/>
              </a:spcBef>
              <a:spcAft>
                <a:spcPct val="0"/>
              </a:spcAft>
              <a:defRPr sz="4400">
                <a:solidFill>
                  <a:schemeClr val="bg2"/>
                </a:solidFill>
                <a:latin typeface="Tahoma" panose="020B0604030504040204" pitchFamily="34" charset="0"/>
                <a:ea typeface="宋体" panose="02010600030101010101" pitchFamily="2" charset="-122"/>
              </a:defRPr>
            </a:lvl6pPr>
            <a:lvl7pPr marL="2971800" indent="-228600" algn="ctr" eaLnBrk="0" fontAlgn="base" hangingPunct="0">
              <a:spcBef>
                <a:spcPct val="0"/>
              </a:spcBef>
              <a:spcAft>
                <a:spcPct val="0"/>
              </a:spcAft>
              <a:defRPr sz="4400">
                <a:solidFill>
                  <a:schemeClr val="bg2"/>
                </a:solidFill>
                <a:latin typeface="Tahoma" panose="020B0604030504040204" pitchFamily="34" charset="0"/>
                <a:ea typeface="宋体" panose="02010600030101010101" pitchFamily="2" charset="-122"/>
              </a:defRPr>
            </a:lvl7pPr>
            <a:lvl8pPr marL="3429000" indent="-228600" algn="ctr" eaLnBrk="0" fontAlgn="base" hangingPunct="0">
              <a:spcBef>
                <a:spcPct val="0"/>
              </a:spcBef>
              <a:spcAft>
                <a:spcPct val="0"/>
              </a:spcAft>
              <a:defRPr sz="4400">
                <a:solidFill>
                  <a:schemeClr val="bg2"/>
                </a:solidFill>
                <a:latin typeface="Tahoma" panose="020B0604030504040204" pitchFamily="34" charset="0"/>
                <a:ea typeface="宋体" panose="02010600030101010101" pitchFamily="2" charset="-122"/>
              </a:defRPr>
            </a:lvl8pPr>
            <a:lvl9pPr marL="3886200" indent="-228600" algn="ctr" eaLnBrk="0" fontAlgn="base" hangingPunct="0">
              <a:spcBef>
                <a:spcPct val="0"/>
              </a:spcBef>
              <a:spcAft>
                <a:spcPct val="0"/>
              </a:spcAft>
              <a:defRPr sz="4400">
                <a:solidFill>
                  <a:schemeClr val="bg2"/>
                </a:solidFill>
                <a:latin typeface="Tahoma" panose="020B0604030504040204" pitchFamily="34" charset="0"/>
                <a:ea typeface="宋体" panose="02010600030101010101" pitchFamily="2" charset="-122"/>
              </a:defRPr>
            </a:lvl9pPr>
          </a:lstStyle>
          <a:p>
            <a:pPr eaLnBrk="1" hangingPunct="1"/>
            <a:r>
              <a:rPr lang="en-US" altLang="en-US" sz="1400" smtClean="0">
                <a:solidFill>
                  <a:schemeClr val="tx1"/>
                </a:solidFill>
                <a:latin typeface="Arial" panose="020B0604020202020204" pitchFamily="34" charset="0"/>
              </a:rPr>
              <a:t>September 25, 2018</a:t>
            </a:r>
            <a:endParaRPr lang="en-US" altLang="zh-CN" sz="1400">
              <a:solidFill>
                <a:schemeClr val="tx1"/>
              </a:solidFill>
              <a:latin typeface="Arial" panose="020B0604020202020204" pitchFamily="34" charset="0"/>
            </a:endParaRPr>
          </a:p>
        </p:txBody>
      </p:sp>
      <p:sp>
        <p:nvSpPr>
          <p:cNvPr id="23555" name="Rectangle 2"/>
          <p:cNvSpPr>
            <a:spLocks noGrp="1" noChangeArrowheads="1"/>
          </p:cNvSpPr>
          <p:nvPr>
            <p:ph type="title"/>
          </p:nvPr>
        </p:nvSpPr>
        <p:spPr>
          <a:xfrm>
            <a:off x="469900" y="16237"/>
            <a:ext cx="8229600" cy="914400"/>
          </a:xfrm>
        </p:spPr>
        <p:txBody>
          <a:bodyPr/>
          <a:lstStyle/>
          <a:p>
            <a:pPr eaLnBrk="1" hangingPunct="1"/>
            <a:r>
              <a:rPr lang="en-US" altLang="zh-CN" dirty="0" smtClean="0">
                <a:ea typeface="宋体" panose="02010600030101010101" pitchFamily="2" charset="-122"/>
              </a:rPr>
              <a:t>Kepler’s First Law Derived</a:t>
            </a:r>
            <a:endParaRPr lang="en-US" altLang="en-US" dirty="0" smtClean="0"/>
          </a:p>
        </p:txBody>
      </p:sp>
      <mc:AlternateContent xmlns:mc="http://schemas.openxmlformats.org/markup-compatibility/2006" xmlns:a14="http://schemas.microsoft.com/office/drawing/2010/main">
        <mc:Choice Requires="a14">
          <p:sp>
            <p:nvSpPr>
              <p:cNvPr id="23556" name="Rectangle 3"/>
              <p:cNvSpPr>
                <a:spLocks noGrp="1" noChangeArrowheads="1"/>
              </p:cNvSpPr>
              <p:nvPr>
                <p:ph type="body" sz="half" idx="1"/>
              </p:nvPr>
            </p:nvSpPr>
            <p:spPr>
              <a:xfrm>
                <a:off x="301657" y="801280"/>
                <a:ext cx="8474697" cy="5345519"/>
              </a:xfrm>
            </p:spPr>
            <p:txBody>
              <a:bodyPr/>
              <a:lstStyle/>
              <a:p>
                <a:pPr eaLnBrk="1" hangingPunct="1">
                  <a:lnSpc>
                    <a:spcPct val="90000"/>
                  </a:lnSpc>
                </a:pPr>
                <a:r>
                  <a:rPr lang="en-US" sz="1800" dirty="0" smtClean="0"/>
                  <a:t>To derive the fact that a planet has to orbit in an ellipse, we have to begin with the orbital angular momentum (in the center of mass and using the reduced mass):</a:t>
                </a:r>
              </a:p>
              <a:p>
                <a:pPr eaLnBrk="1" hangingPunct="1">
                  <a:lnSpc>
                    <a:spcPct val="90000"/>
                  </a:lnSpc>
                </a:pPr>
                <a:endParaRPr lang="en-US" sz="1800" dirty="0"/>
              </a:p>
              <a:p>
                <a:pPr eaLnBrk="1" hangingPunct="1">
                  <a:lnSpc>
                    <a:spcPct val="90000"/>
                  </a:lnSpc>
                </a:pPr>
                <a:r>
                  <a:rPr lang="en-US" sz="1800" dirty="0" smtClean="0"/>
                  <a:t>An important fact about the gravitational force is that it is a central force, meaning it only acts radially, and cannot produce any change in angular momentum, i.e. </a:t>
                </a:r>
                <a14:m>
                  <m:oMath xmlns:m="http://schemas.openxmlformats.org/officeDocument/2006/math">
                    <m:r>
                      <a:rPr lang="en-US" sz="1800" b="0" i="1" smtClean="0">
                        <a:latin typeface="Cambria Math" panose="02040503050406030204" pitchFamily="18" charset="0"/>
                      </a:rPr>
                      <m:t>𝑑</m:t>
                    </m:r>
                    <m:r>
                      <a:rPr lang="en-US" sz="1800" b="1" i="0" smtClean="0">
                        <a:latin typeface="Cambria Math" panose="02040503050406030204" pitchFamily="18" charset="0"/>
                      </a:rPr>
                      <m:t>𝐋</m:t>
                    </m:r>
                    <m:r>
                      <a:rPr lang="en-US" sz="1800" b="0" i="1" smtClean="0">
                        <a:latin typeface="Cambria Math" panose="02040503050406030204" pitchFamily="18" charset="0"/>
                      </a:rPr>
                      <m:t>/</m:t>
                    </m:r>
                    <m:r>
                      <a:rPr lang="en-US" sz="1800" b="0" i="1" smtClean="0">
                        <a:latin typeface="Cambria Math" panose="02040503050406030204" pitchFamily="18" charset="0"/>
                      </a:rPr>
                      <m:t>𝑑𝑡</m:t>
                    </m:r>
                    <m:r>
                      <a:rPr lang="en-US" sz="1800" b="0" i="1" smtClean="0">
                        <a:latin typeface="Cambria Math" panose="02040503050406030204" pitchFamily="18" charset="0"/>
                      </a:rPr>
                      <m:t>=0</m:t>
                    </m:r>
                  </m:oMath>
                </a14:m>
                <a:r>
                  <a:rPr lang="en-US" sz="1800" dirty="0" smtClean="0"/>
                  <a:t>.  You can show this directly:</a:t>
                </a:r>
              </a:p>
              <a:p>
                <a:pPr eaLnBrk="1" hangingPunct="1">
                  <a:lnSpc>
                    <a:spcPct val="90000"/>
                  </a:lnSpc>
                </a:pPr>
                <a:endParaRPr lang="en-US" sz="1600" dirty="0"/>
              </a:p>
              <a:p>
                <a:pPr eaLnBrk="1" hangingPunct="1">
                  <a:lnSpc>
                    <a:spcPct val="90000"/>
                  </a:lnSpc>
                </a:pPr>
                <a:endParaRPr lang="en-US" sz="1600" dirty="0" smtClean="0"/>
              </a:p>
              <a:p>
                <a:pPr eaLnBrk="1" hangingPunct="1">
                  <a:lnSpc>
                    <a:spcPct val="90000"/>
                  </a:lnSpc>
                </a:pPr>
                <a:endParaRPr lang="en-US" sz="1600" dirty="0" smtClean="0"/>
              </a:p>
              <a:p>
                <a:pPr eaLnBrk="1" hangingPunct="1">
                  <a:lnSpc>
                    <a:spcPct val="90000"/>
                  </a:lnSpc>
                </a:pPr>
                <a:r>
                  <a:rPr lang="en-US" sz="1800" dirty="0" smtClean="0"/>
                  <a:t>The text starts with the expression for angular momentum, and goes through a purely mathematical derivation of Kepler’s first law, which is not at all obvious and uses several obscure mathematical tricks.  I encourage you to go through the steps, but we will not do so here.</a:t>
                </a:r>
              </a:p>
              <a:p>
                <a:pPr eaLnBrk="1" hangingPunct="1">
                  <a:lnSpc>
                    <a:spcPct val="90000"/>
                  </a:lnSpc>
                </a:pPr>
                <a:r>
                  <a:rPr lang="en-US" sz="1800" dirty="0" smtClean="0"/>
                  <a:t>We just write the final result: The equation for an ellipse in terms of </a:t>
                </a:r>
                <a:r>
                  <a:rPr lang="en-US" sz="1800" i="1" dirty="0" smtClean="0">
                    <a:latin typeface="Times New Roman" panose="02020603050405020304" pitchFamily="18" charset="0"/>
                    <a:cs typeface="Times New Roman" panose="02020603050405020304" pitchFamily="18" charset="0"/>
                  </a:rPr>
                  <a:t>L</a:t>
                </a:r>
                <a:r>
                  <a:rPr lang="en-US" sz="1800" dirty="0" smtClean="0"/>
                  <a:t>,</a:t>
                </a:r>
              </a:p>
              <a:p>
                <a:pPr eaLnBrk="1" hangingPunct="1">
                  <a:lnSpc>
                    <a:spcPct val="90000"/>
                  </a:lnSpc>
                </a:pPr>
                <a:endParaRPr lang="en-US" sz="1800" dirty="0"/>
              </a:p>
              <a:p>
                <a:pPr eaLnBrk="1" hangingPunct="1">
                  <a:lnSpc>
                    <a:spcPct val="90000"/>
                  </a:lnSpc>
                </a:pPr>
                <a:endParaRPr lang="en-US" sz="1800" dirty="0" smtClean="0"/>
              </a:p>
              <a:p>
                <a:pPr eaLnBrk="1" hangingPunct="1">
                  <a:lnSpc>
                    <a:spcPct val="90000"/>
                  </a:lnSpc>
                </a:pPr>
                <a:endParaRPr lang="en-US" sz="1800" dirty="0"/>
              </a:p>
              <a:p>
                <a:pPr eaLnBrk="1" hangingPunct="1">
                  <a:lnSpc>
                    <a:spcPct val="90000"/>
                  </a:lnSpc>
                </a:pPr>
                <a:r>
                  <a:rPr lang="en-US" sz="1800" dirty="0" smtClean="0"/>
                  <a:t>Note that this means                               , which we will make use of later.</a:t>
                </a:r>
              </a:p>
            </p:txBody>
          </p:sp>
        </mc:Choice>
        <mc:Fallback xmlns="">
          <p:sp>
            <p:nvSpPr>
              <p:cNvPr id="23556" name="Rectangle 3"/>
              <p:cNvSpPr>
                <a:spLocks noGrp="1" noRot="1" noChangeAspect="1" noMove="1" noResize="1" noEditPoints="1" noAdjustHandles="1" noChangeArrowheads="1" noChangeShapeType="1" noTextEdit="1"/>
              </p:cNvSpPr>
              <p:nvPr>
                <p:ph type="body" sz="half" idx="1"/>
              </p:nvPr>
            </p:nvSpPr>
            <p:spPr>
              <a:xfrm>
                <a:off x="301657" y="801280"/>
                <a:ext cx="8474697" cy="5345519"/>
              </a:xfrm>
              <a:blipFill>
                <a:blip r:embed="rId3"/>
                <a:stretch>
                  <a:fillRect l="-144" t="-1026" r="-431" b="-684"/>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 name="TextBox 1"/>
              <p:cNvSpPr txBox="1"/>
              <p:nvPr/>
            </p:nvSpPr>
            <p:spPr>
              <a:xfrm>
                <a:off x="2026828" y="2773609"/>
                <a:ext cx="3831177" cy="525913"/>
              </a:xfrm>
              <a:prstGeom prst="rect">
                <a:avLst/>
              </a:prstGeom>
              <a:noFill/>
            </p:spPr>
            <p:txBody>
              <a:bodyPr wrap="none" lIns="0" tIns="0" rIns="0" bIns="0" rtlCol="0">
                <a:spAutoFit/>
              </a:bodyPr>
              <a:lstStyle/>
              <a:p>
                <a:pPr algn="l"/>
                <a14:m>
                  <m:oMathPara xmlns:m="http://schemas.openxmlformats.org/officeDocument/2006/math">
                    <m:oMathParaPr>
                      <m:jc m:val="centerGroup"/>
                    </m:oMathParaPr>
                    <m:oMath xmlns:m="http://schemas.openxmlformats.org/officeDocument/2006/math">
                      <m:f>
                        <m:fPr>
                          <m:ctrlPr>
                            <a:rPr lang="en-US" sz="1800" i="1" smtClean="0">
                              <a:latin typeface="Cambria Math" panose="02040503050406030204" pitchFamily="18" charset="0"/>
                            </a:rPr>
                          </m:ctrlPr>
                        </m:fPr>
                        <m:num>
                          <m:r>
                            <a:rPr lang="en-US" sz="1800" i="1" smtClean="0">
                              <a:latin typeface="Cambria Math" panose="02040503050406030204" pitchFamily="18" charset="0"/>
                            </a:rPr>
                            <m:t>𝑑</m:t>
                          </m:r>
                          <m:r>
                            <a:rPr lang="en-US" sz="1800" b="1" i="0" smtClean="0">
                              <a:latin typeface="Cambria Math" panose="02040503050406030204" pitchFamily="18" charset="0"/>
                            </a:rPr>
                            <m:t>𝐋</m:t>
                          </m:r>
                        </m:num>
                        <m:den>
                          <m:r>
                            <a:rPr lang="en-US" sz="1800" i="1" smtClean="0">
                              <a:latin typeface="Cambria Math" panose="02040503050406030204" pitchFamily="18" charset="0"/>
                            </a:rPr>
                            <m:t>𝑑</m:t>
                          </m:r>
                          <m:r>
                            <a:rPr lang="en-US" sz="1800" b="0" i="1" smtClean="0">
                              <a:latin typeface="Cambria Math" panose="02040503050406030204" pitchFamily="18" charset="0"/>
                            </a:rPr>
                            <m:t>𝑡</m:t>
                          </m:r>
                        </m:den>
                      </m:f>
                      <m:r>
                        <a:rPr lang="en-US" sz="1800" b="0" i="1" smtClean="0">
                          <a:latin typeface="Cambria Math" panose="02040503050406030204" pitchFamily="18" charset="0"/>
                        </a:rPr>
                        <m:t>=</m:t>
                      </m:r>
                      <m:f>
                        <m:fPr>
                          <m:ctrlPr>
                            <a:rPr lang="en-US" sz="1800" b="0" i="1" smtClean="0">
                              <a:latin typeface="Cambria Math" panose="02040503050406030204" pitchFamily="18" charset="0"/>
                            </a:rPr>
                          </m:ctrlPr>
                        </m:fPr>
                        <m:num>
                          <m:r>
                            <a:rPr lang="en-US" sz="1800" b="0" i="1" smtClean="0">
                              <a:latin typeface="Cambria Math" panose="02040503050406030204" pitchFamily="18" charset="0"/>
                            </a:rPr>
                            <m:t>𝑑</m:t>
                          </m:r>
                          <m:r>
                            <a:rPr lang="en-US" sz="1800" b="1" i="0" smtClean="0">
                              <a:latin typeface="Cambria Math" panose="02040503050406030204" pitchFamily="18" charset="0"/>
                            </a:rPr>
                            <m:t>𝐫</m:t>
                          </m:r>
                        </m:num>
                        <m:den>
                          <m:r>
                            <a:rPr lang="en-US" sz="1800" b="0" i="1" smtClean="0">
                              <a:latin typeface="Cambria Math" panose="02040503050406030204" pitchFamily="18" charset="0"/>
                            </a:rPr>
                            <m:t>𝑑𝑡</m:t>
                          </m:r>
                        </m:den>
                      </m:f>
                      <m:r>
                        <a:rPr lang="en-US" sz="1800" b="0" i="1" smtClean="0">
                          <a:latin typeface="Cambria Math" panose="02040503050406030204" pitchFamily="18" charset="0"/>
                          <a:ea typeface="Cambria Math" panose="02040503050406030204" pitchFamily="18" charset="0"/>
                        </a:rPr>
                        <m:t>×</m:t>
                      </m:r>
                      <m:r>
                        <a:rPr lang="en-US" sz="1800" b="1" i="0" smtClean="0">
                          <a:latin typeface="Cambria Math" panose="02040503050406030204" pitchFamily="18" charset="0"/>
                          <a:ea typeface="Cambria Math" panose="02040503050406030204" pitchFamily="18" charset="0"/>
                        </a:rPr>
                        <m:t>𝐩</m:t>
                      </m:r>
                      <m:r>
                        <a:rPr lang="en-US" sz="1800" b="0" i="1" smtClean="0">
                          <a:latin typeface="Cambria Math" panose="02040503050406030204" pitchFamily="18" charset="0"/>
                          <a:ea typeface="Cambria Math" panose="02040503050406030204" pitchFamily="18" charset="0"/>
                        </a:rPr>
                        <m:t>+</m:t>
                      </m:r>
                      <m:r>
                        <a:rPr lang="en-US" sz="1800" b="1" i="0" smtClean="0">
                          <a:latin typeface="Cambria Math" panose="02040503050406030204" pitchFamily="18" charset="0"/>
                          <a:ea typeface="Cambria Math" panose="02040503050406030204" pitchFamily="18" charset="0"/>
                        </a:rPr>
                        <m:t>𝐫</m:t>
                      </m:r>
                      <m:r>
                        <a:rPr lang="en-US" sz="1800" b="0" i="1" smtClean="0">
                          <a:latin typeface="Cambria Math" panose="02040503050406030204" pitchFamily="18" charset="0"/>
                          <a:ea typeface="Cambria Math" panose="02040503050406030204" pitchFamily="18" charset="0"/>
                        </a:rPr>
                        <m:t>×</m:t>
                      </m:r>
                      <m:f>
                        <m:fPr>
                          <m:ctrlPr>
                            <a:rPr lang="en-US" sz="1800" b="0" i="1" smtClean="0">
                              <a:latin typeface="Cambria Math" panose="02040503050406030204" pitchFamily="18" charset="0"/>
                              <a:ea typeface="Cambria Math" panose="02040503050406030204" pitchFamily="18" charset="0"/>
                            </a:rPr>
                          </m:ctrlPr>
                        </m:fPr>
                        <m:num>
                          <m:r>
                            <a:rPr lang="en-US" sz="1800" b="0" i="1" smtClean="0">
                              <a:latin typeface="Cambria Math" panose="02040503050406030204" pitchFamily="18" charset="0"/>
                              <a:ea typeface="Cambria Math" panose="02040503050406030204" pitchFamily="18" charset="0"/>
                            </a:rPr>
                            <m:t>𝑑</m:t>
                          </m:r>
                          <m:r>
                            <a:rPr lang="en-US" sz="1800" b="1" i="0" smtClean="0">
                              <a:latin typeface="Cambria Math" panose="02040503050406030204" pitchFamily="18" charset="0"/>
                              <a:ea typeface="Cambria Math" panose="02040503050406030204" pitchFamily="18" charset="0"/>
                            </a:rPr>
                            <m:t>𝐩</m:t>
                          </m:r>
                        </m:num>
                        <m:den>
                          <m:r>
                            <a:rPr lang="en-US" sz="1800" b="0" i="1" smtClean="0">
                              <a:latin typeface="Cambria Math" panose="02040503050406030204" pitchFamily="18" charset="0"/>
                              <a:ea typeface="Cambria Math" panose="02040503050406030204" pitchFamily="18" charset="0"/>
                            </a:rPr>
                            <m:t>𝑑𝑡</m:t>
                          </m:r>
                        </m:den>
                      </m:f>
                      <m:r>
                        <a:rPr lang="en-US" sz="1800" b="0" i="1" smtClean="0">
                          <a:latin typeface="Cambria Math" panose="02040503050406030204" pitchFamily="18" charset="0"/>
                          <a:ea typeface="Cambria Math" panose="02040503050406030204" pitchFamily="18" charset="0"/>
                        </a:rPr>
                        <m:t>=</m:t>
                      </m:r>
                      <m:r>
                        <a:rPr lang="en-US" sz="1800" b="1" i="0" smtClean="0">
                          <a:latin typeface="Cambria Math" panose="02040503050406030204" pitchFamily="18" charset="0"/>
                          <a:ea typeface="Cambria Math" panose="02040503050406030204" pitchFamily="18" charset="0"/>
                        </a:rPr>
                        <m:t>𝐯</m:t>
                      </m:r>
                      <m:r>
                        <a:rPr lang="en-US" sz="1800" b="0" i="1" smtClean="0">
                          <a:latin typeface="Cambria Math" panose="02040503050406030204" pitchFamily="18" charset="0"/>
                          <a:ea typeface="Cambria Math" panose="02040503050406030204" pitchFamily="18" charset="0"/>
                        </a:rPr>
                        <m:t>×</m:t>
                      </m:r>
                      <m:r>
                        <a:rPr lang="en-US" sz="1800" b="1" i="0" smtClean="0">
                          <a:latin typeface="Cambria Math" panose="02040503050406030204" pitchFamily="18" charset="0"/>
                          <a:ea typeface="Cambria Math" panose="02040503050406030204" pitchFamily="18" charset="0"/>
                        </a:rPr>
                        <m:t>𝐩</m:t>
                      </m:r>
                      <m:r>
                        <a:rPr lang="en-US" sz="1800" b="0" i="1" smtClean="0">
                          <a:latin typeface="Cambria Math" panose="02040503050406030204" pitchFamily="18" charset="0"/>
                          <a:ea typeface="Cambria Math" panose="02040503050406030204" pitchFamily="18" charset="0"/>
                        </a:rPr>
                        <m:t>+</m:t>
                      </m:r>
                      <m:r>
                        <a:rPr lang="en-US" sz="1800" b="1" i="0" smtClean="0">
                          <a:latin typeface="Cambria Math" panose="02040503050406030204" pitchFamily="18" charset="0"/>
                          <a:ea typeface="Cambria Math" panose="02040503050406030204" pitchFamily="18" charset="0"/>
                        </a:rPr>
                        <m:t>𝐫</m:t>
                      </m:r>
                      <m:r>
                        <a:rPr lang="en-US" sz="1800" b="0" i="1" smtClean="0">
                          <a:latin typeface="Cambria Math" panose="02040503050406030204" pitchFamily="18" charset="0"/>
                          <a:ea typeface="Cambria Math" panose="02040503050406030204" pitchFamily="18" charset="0"/>
                        </a:rPr>
                        <m:t>×</m:t>
                      </m:r>
                      <m:r>
                        <a:rPr lang="en-US" sz="1800" b="1" i="0" smtClean="0">
                          <a:latin typeface="Cambria Math" panose="02040503050406030204" pitchFamily="18" charset="0"/>
                          <a:ea typeface="Cambria Math" panose="02040503050406030204" pitchFamily="18" charset="0"/>
                        </a:rPr>
                        <m:t>𝐅</m:t>
                      </m:r>
                    </m:oMath>
                  </m:oMathPara>
                </a14:m>
                <a:endParaRPr lang="en-US" sz="1800" b="1" dirty="0" smtClean="0"/>
              </a:p>
            </p:txBody>
          </p:sp>
        </mc:Choice>
        <mc:Fallback xmlns="">
          <p:sp>
            <p:nvSpPr>
              <p:cNvPr id="2" name="TextBox 1"/>
              <p:cNvSpPr txBox="1">
                <a:spLocks noRot="1" noChangeAspect="1" noMove="1" noResize="1" noEditPoints="1" noAdjustHandles="1" noChangeArrowheads="1" noChangeShapeType="1" noTextEdit="1"/>
              </p:cNvSpPr>
              <p:nvPr/>
            </p:nvSpPr>
            <p:spPr>
              <a:xfrm>
                <a:off x="2026828" y="2773609"/>
                <a:ext cx="3831177" cy="525913"/>
              </a:xfrm>
              <a:prstGeom prst="rect">
                <a:avLst/>
              </a:prstGeom>
              <a:blipFill>
                <a:blip r:embed="rId4"/>
                <a:stretch>
                  <a:fillRect/>
                </a:stretch>
              </a:blipFill>
            </p:spPr>
            <p:txBody>
              <a:bodyPr/>
              <a:lstStyle/>
              <a:p>
                <a:r>
                  <a:rPr lang="en-US">
                    <a:noFill/>
                  </a:rPr>
                  <a:t> </a:t>
                </a:r>
              </a:p>
            </p:txBody>
          </p:sp>
        </mc:Fallback>
      </mc:AlternateContent>
      <p:grpSp>
        <p:nvGrpSpPr>
          <p:cNvPr id="9" name="Group 8"/>
          <p:cNvGrpSpPr/>
          <p:nvPr/>
        </p:nvGrpSpPr>
        <p:grpSpPr>
          <a:xfrm>
            <a:off x="5248467" y="2703927"/>
            <a:ext cx="3462217" cy="629429"/>
            <a:chOff x="5619257" y="1715681"/>
            <a:chExt cx="3462217" cy="629429"/>
          </a:xfrm>
        </p:grpSpPr>
        <p:sp>
          <p:nvSpPr>
            <p:cNvPr id="3" name="Oval 2"/>
            <p:cNvSpPr/>
            <p:nvPr/>
          </p:nvSpPr>
          <p:spPr bwMode="auto">
            <a:xfrm>
              <a:off x="5619257" y="1863390"/>
              <a:ext cx="609538" cy="481720"/>
            </a:xfrm>
            <a:prstGeom prst="ellipse">
              <a:avLst/>
            </a:prstGeom>
            <a:noFill/>
            <a:ln w="38100" cap="flat" cmpd="sng" algn="ctr">
              <a:solidFill>
                <a:srgbClr val="FF0000"/>
              </a:solidFill>
              <a:prstDash val="solid"/>
              <a:round/>
              <a:headEnd type="triangl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4400" b="0" i="0" u="none" strike="noStrike" cap="none" normalizeH="0" baseline="0" smtClean="0">
                <a:ln>
                  <a:noFill/>
                </a:ln>
                <a:solidFill>
                  <a:schemeClr val="bg2"/>
                </a:solidFill>
                <a:effectLst/>
                <a:latin typeface="Tahoma" pitchFamily="34" charset="0"/>
                <a:ea typeface="宋体" pitchFamily="2" charset="-122"/>
              </a:endParaRPr>
            </a:p>
          </p:txBody>
        </p:sp>
        <p:cxnSp>
          <p:nvCxnSpPr>
            <p:cNvPr id="5" name="Straight Arrow Connector 4"/>
            <p:cNvCxnSpPr>
              <a:endCxn id="7" idx="1"/>
            </p:cNvCxnSpPr>
            <p:nvPr/>
          </p:nvCxnSpPr>
          <p:spPr bwMode="auto">
            <a:xfrm flipV="1">
              <a:off x="6228795" y="2008069"/>
              <a:ext cx="349953" cy="59867"/>
            </a:xfrm>
            <a:prstGeom prst="straightConnector1">
              <a:avLst/>
            </a:prstGeom>
            <a:solidFill>
              <a:schemeClr val="accent1"/>
            </a:solidFill>
            <a:ln w="38100" cap="flat" cmpd="sng" algn="ctr">
              <a:solidFill>
                <a:srgbClr val="FF0000"/>
              </a:solidFill>
              <a:prstDash val="solid"/>
              <a:round/>
              <a:headEnd type="none" w="med" len="med"/>
              <a:tailEnd type="triangle" w="med" len="med"/>
            </a:ln>
            <a:effectLst/>
          </p:spPr>
        </p:cxnSp>
        <p:sp>
          <p:nvSpPr>
            <p:cNvPr id="7" name="TextBox 6"/>
            <p:cNvSpPr txBox="1"/>
            <p:nvPr/>
          </p:nvSpPr>
          <p:spPr>
            <a:xfrm>
              <a:off x="6578748" y="1715681"/>
              <a:ext cx="2502726" cy="584775"/>
            </a:xfrm>
            <a:prstGeom prst="rect">
              <a:avLst/>
            </a:prstGeom>
            <a:noFill/>
            <a:ln w="28575">
              <a:solidFill>
                <a:srgbClr val="FF0000"/>
              </a:solidFill>
            </a:ln>
          </p:spPr>
          <p:txBody>
            <a:bodyPr wrap="square" rtlCol="0">
              <a:spAutoFit/>
            </a:bodyPr>
            <a:lstStyle/>
            <a:p>
              <a:pPr algn="l"/>
              <a:r>
                <a:rPr lang="en-US" sz="1600" b="1" dirty="0" smtClean="0">
                  <a:latin typeface="Times New Roman" panose="02020603050405020304" pitchFamily="18" charset="0"/>
                  <a:cs typeface="Times New Roman" panose="02020603050405020304" pitchFamily="18" charset="0"/>
                </a:rPr>
                <a:t>r</a:t>
              </a:r>
              <a:r>
                <a:rPr lang="en-US" sz="1600" dirty="0" smtClean="0"/>
                <a:t> and </a:t>
              </a:r>
              <a:r>
                <a:rPr lang="en-US" sz="1600" b="1" dirty="0" smtClean="0">
                  <a:latin typeface="Times New Roman" panose="02020603050405020304" pitchFamily="18" charset="0"/>
                  <a:cs typeface="Times New Roman" panose="02020603050405020304" pitchFamily="18" charset="0"/>
                </a:rPr>
                <a:t>F</a:t>
              </a:r>
              <a:r>
                <a:rPr lang="en-US" sz="1600" dirty="0" smtClean="0"/>
                <a:t> are parallel, so the cross product is zero.</a:t>
              </a:r>
            </a:p>
          </p:txBody>
        </p:sp>
      </p:grpSp>
      <p:grpSp>
        <p:nvGrpSpPr>
          <p:cNvPr id="16" name="Group 15"/>
          <p:cNvGrpSpPr/>
          <p:nvPr/>
        </p:nvGrpSpPr>
        <p:grpSpPr>
          <a:xfrm>
            <a:off x="4467224" y="2694302"/>
            <a:ext cx="4233835" cy="830997"/>
            <a:chOff x="5619257" y="1705780"/>
            <a:chExt cx="4233835" cy="830997"/>
          </a:xfrm>
        </p:grpSpPr>
        <p:sp>
          <p:nvSpPr>
            <p:cNvPr id="17" name="Oval 16"/>
            <p:cNvSpPr/>
            <p:nvPr/>
          </p:nvSpPr>
          <p:spPr bwMode="auto">
            <a:xfrm>
              <a:off x="5619257" y="1863390"/>
              <a:ext cx="609538" cy="481720"/>
            </a:xfrm>
            <a:prstGeom prst="ellipse">
              <a:avLst/>
            </a:prstGeom>
            <a:noFill/>
            <a:ln w="38100" cap="flat" cmpd="sng" algn="ctr">
              <a:solidFill>
                <a:srgbClr val="FF0000"/>
              </a:solidFill>
              <a:prstDash val="solid"/>
              <a:round/>
              <a:headEnd type="triangl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4400" b="0" i="0" u="none" strike="noStrike" cap="none" normalizeH="0" baseline="0" smtClean="0">
                <a:ln>
                  <a:noFill/>
                </a:ln>
                <a:solidFill>
                  <a:schemeClr val="bg2"/>
                </a:solidFill>
                <a:effectLst/>
                <a:latin typeface="Tahoma" pitchFamily="34" charset="0"/>
                <a:ea typeface="宋体" pitchFamily="2" charset="-122"/>
              </a:endParaRPr>
            </a:p>
          </p:txBody>
        </p:sp>
        <p:cxnSp>
          <p:nvCxnSpPr>
            <p:cNvPr id="18" name="Straight Arrow Connector 17"/>
            <p:cNvCxnSpPr>
              <a:stCxn id="17" idx="6"/>
              <a:endCxn id="19" idx="1"/>
            </p:cNvCxnSpPr>
            <p:nvPr/>
          </p:nvCxnSpPr>
          <p:spPr bwMode="auto">
            <a:xfrm>
              <a:off x="6228795" y="2104250"/>
              <a:ext cx="1121571" cy="17029"/>
            </a:xfrm>
            <a:prstGeom prst="straightConnector1">
              <a:avLst/>
            </a:prstGeom>
            <a:solidFill>
              <a:schemeClr val="accent1"/>
            </a:solidFill>
            <a:ln w="38100" cap="flat" cmpd="sng" algn="ctr">
              <a:solidFill>
                <a:srgbClr val="FF0000"/>
              </a:solidFill>
              <a:prstDash val="solid"/>
              <a:round/>
              <a:headEnd type="none" w="med" len="med"/>
              <a:tailEnd type="triangle" w="med" len="med"/>
            </a:ln>
            <a:effectLst/>
          </p:spPr>
        </p:cxnSp>
        <p:sp>
          <p:nvSpPr>
            <p:cNvPr id="19" name="TextBox 18"/>
            <p:cNvSpPr txBox="1"/>
            <p:nvPr/>
          </p:nvSpPr>
          <p:spPr>
            <a:xfrm>
              <a:off x="7350366" y="1705780"/>
              <a:ext cx="2502726" cy="830997"/>
            </a:xfrm>
            <a:prstGeom prst="rect">
              <a:avLst/>
            </a:prstGeom>
            <a:noFill/>
            <a:ln w="28575">
              <a:solidFill>
                <a:srgbClr val="FF0000"/>
              </a:solidFill>
            </a:ln>
          </p:spPr>
          <p:txBody>
            <a:bodyPr wrap="square" rtlCol="0">
              <a:spAutoFit/>
            </a:bodyPr>
            <a:lstStyle/>
            <a:p>
              <a:pPr algn="l"/>
              <a:r>
                <a:rPr lang="en-US" sz="1600" b="1" dirty="0">
                  <a:latin typeface="Times New Roman" panose="02020603050405020304" pitchFamily="18" charset="0"/>
                  <a:cs typeface="Times New Roman" panose="02020603050405020304" pitchFamily="18" charset="0"/>
                </a:rPr>
                <a:t>v</a:t>
              </a:r>
              <a:r>
                <a:rPr lang="en-US" sz="1600" dirty="0" smtClean="0"/>
                <a:t> and </a:t>
              </a:r>
              <a:r>
                <a:rPr lang="en-US" sz="1600" b="1" dirty="0" smtClean="0">
                  <a:latin typeface="Times New Roman" panose="02020603050405020304" pitchFamily="18" charset="0"/>
                  <a:cs typeface="Times New Roman" panose="02020603050405020304" pitchFamily="18" charset="0"/>
                </a:rPr>
                <a:t>p</a:t>
              </a:r>
              <a:r>
                <a:rPr lang="en-US" sz="1600" dirty="0" smtClean="0">
                  <a:latin typeface="Times New Roman" panose="02020603050405020304" pitchFamily="18" charset="0"/>
                  <a:cs typeface="Times New Roman" panose="02020603050405020304" pitchFamily="18" charset="0"/>
                </a:rPr>
                <a:t> = </a:t>
              </a:r>
              <a:r>
                <a:rPr lang="en-US" sz="1600" i="1" dirty="0" smtClean="0">
                  <a:latin typeface="Times New Roman" panose="02020603050405020304" pitchFamily="18" charset="0"/>
                  <a:cs typeface="Times New Roman" panose="02020603050405020304" pitchFamily="18" charset="0"/>
                </a:rPr>
                <a:t>m</a:t>
              </a:r>
              <a:r>
                <a:rPr lang="en-US" sz="1600" b="1" dirty="0" smtClean="0">
                  <a:latin typeface="Times New Roman" panose="02020603050405020304" pitchFamily="18" charset="0"/>
                  <a:cs typeface="Times New Roman" panose="02020603050405020304" pitchFamily="18" charset="0"/>
                </a:rPr>
                <a:t>v</a:t>
              </a:r>
              <a:r>
                <a:rPr lang="en-US" sz="1600" dirty="0" smtClean="0"/>
                <a:t>  are parallel, so the cross product is zero.</a:t>
              </a:r>
            </a:p>
          </p:txBody>
        </p:sp>
      </p:grpSp>
      <mc:AlternateContent xmlns:mc="http://schemas.openxmlformats.org/markup-compatibility/2006" xmlns:a14="http://schemas.microsoft.com/office/drawing/2010/main">
        <mc:Choice Requires="a14">
          <p:sp>
            <p:nvSpPr>
              <p:cNvPr id="21" name="TextBox 20"/>
              <p:cNvSpPr txBox="1"/>
              <p:nvPr/>
            </p:nvSpPr>
            <p:spPr>
              <a:xfrm>
                <a:off x="3081167" y="1453708"/>
                <a:ext cx="1949252" cy="276999"/>
              </a:xfrm>
              <a:prstGeom prst="rect">
                <a:avLst/>
              </a:prstGeom>
              <a:noFill/>
            </p:spPr>
            <p:txBody>
              <a:bodyPr wrap="none" lIns="0" tIns="0" rIns="0" bIns="0" rtlCol="0">
                <a:spAutoFit/>
              </a:bodyPr>
              <a:lstStyle/>
              <a:p>
                <a:pPr algn="l"/>
                <a14:m>
                  <m:oMathPara xmlns:m="http://schemas.openxmlformats.org/officeDocument/2006/math">
                    <m:oMathParaPr>
                      <m:jc m:val="centerGroup"/>
                    </m:oMathParaPr>
                    <m:oMath xmlns:m="http://schemas.openxmlformats.org/officeDocument/2006/math">
                      <m:r>
                        <a:rPr lang="en-US" sz="1800" b="1" smtClean="0">
                          <a:latin typeface="Cambria Math" panose="02040503050406030204" pitchFamily="18" charset="0"/>
                        </a:rPr>
                        <m:t>𝐋</m:t>
                      </m:r>
                      <m:r>
                        <a:rPr lang="en-US" sz="1800" b="0" i="1" smtClean="0">
                          <a:latin typeface="Cambria Math" panose="02040503050406030204" pitchFamily="18" charset="0"/>
                        </a:rPr>
                        <m:t>=</m:t>
                      </m:r>
                      <m:r>
                        <a:rPr lang="en-US" sz="1800" b="1" i="0" smtClean="0">
                          <a:latin typeface="Cambria Math" panose="02040503050406030204" pitchFamily="18" charset="0"/>
                          <a:ea typeface="Cambria Math" panose="02040503050406030204" pitchFamily="18" charset="0"/>
                        </a:rPr>
                        <m:t>𝐫</m:t>
                      </m:r>
                      <m:r>
                        <a:rPr lang="en-US" sz="1800" b="0" i="1" smtClean="0">
                          <a:latin typeface="Cambria Math" panose="02040503050406030204" pitchFamily="18" charset="0"/>
                          <a:ea typeface="Cambria Math" panose="02040503050406030204" pitchFamily="18" charset="0"/>
                        </a:rPr>
                        <m:t>×</m:t>
                      </m:r>
                      <m:r>
                        <a:rPr lang="en-US" sz="1800" b="1" i="0" smtClean="0">
                          <a:latin typeface="Cambria Math" panose="02040503050406030204" pitchFamily="18" charset="0"/>
                          <a:ea typeface="Cambria Math" panose="02040503050406030204" pitchFamily="18" charset="0"/>
                        </a:rPr>
                        <m:t>𝐩</m:t>
                      </m:r>
                      <m:r>
                        <a:rPr lang="en-US" sz="1800" b="0" i="1" smtClean="0">
                          <a:latin typeface="Cambria Math" panose="02040503050406030204" pitchFamily="18" charset="0"/>
                          <a:ea typeface="Cambria Math" panose="02040503050406030204" pitchFamily="18" charset="0"/>
                        </a:rPr>
                        <m:t>=</m:t>
                      </m:r>
                      <m:r>
                        <a:rPr lang="en-US" sz="1800" b="1" i="0" smtClean="0">
                          <a:latin typeface="Cambria Math" panose="02040503050406030204" pitchFamily="18" charset="0"/>
                          <a:ea typeface="Cambria Math" panose="02040503050406030204" pitchFamily="18" charset="0"/>
                        </a:rPr>
                        <m:t>𝐫</m:t>
                      </m:r>
                      <m:r>
                        <a:rPr lang="en-US" sz="1800" i="1">
                          <a:latin typeface="Cambria Math" panose="02040503050406030204" pitchFamily="18" charset="0"/>
                          <a:ea typeface="Cambria Math" panose="02040503050406030204" pitchFamily="18" charset="0"/>
                        </a:rPr>
                        <m:t>×</m:t>
                      </m:r>
                      <m:r>
                        <a:rPr lang="en-US" sz="1800" b="0" i="1">
                          <a:latin typeface="Cambria Math" panose="02040503050406030204" pitchFamily="18" charset="0"/>
                          <a:ea typeface="Cambria Math" panose="02040503050406030204" pitchFamily="18" charset="0"/>
                        </a:rPr>
                        <m:t>𝜇</m:t>
                      </m:r>
                      <m:r>
                        <a:rPr lang="en-US" sz="1800" b="1">
                          <a:latin typeface="Cambria Math" panose="02040503050406030204" pitchFamily="18" charset="0"/>
                          <a:ea typeface="Cambria Math" panose="02040503050406030204" pitchFamily="18" charset="0"/>
                        </a:rPr>
                        <m:t>𝐯</m:t>
                      </m:r>
                    </m:oMath>
                  </m:oMathPara>
                </a14:m>
                <a:endParaRPr lang="en-US" sz="1800" b="1" dirty="0" smtClean="0"/>
              </a:p>
            </p:txBody>
          </p:sp>
        </mc:Choice>
        <mc:Fallback xmlns="">
          <p:sp>
            <p:nvSpPr>
              <p:cNvPr id="21" name="TextBox 20"/>
              <p:cNvSpPr txBox="1">
                <a:spLocks noRot="1" noChangeAspect="1" noMove="1" noResize="1" noEditPoints="1" noAdjustHandles="1" noChangeArrowheads="1" noChangeShapeType="1" noTextEdit="1"/>
              </p:cNvSpPr>
              <p:nvPr/>
            </p:nvSpPr>
            <p:spPr>
              <a:xfrm>
                <a:off x="3081167" y="1453708"/>
                <a:ext cx="1949252" cy="276999"/>
              </a:xfrm>
              <a:prstGeom prst="rect">
                <a:avLst/>
              </a:prstGeom>
              <a:blipFill>
                <a:blip r:embed="rId5"/>
                <a:stretch>
                  <a:fillRect l="-1875" r="-1250" b="-30435"/>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1" name="TextBox 10"/>
              <p:cNvSpPr txBox="1"/>
              <p:nvPr/>
            </p:nvSpPr>
            <p:spPr>
              <a:xfrm>
                <a:off x="2513566" y="4929173"/>
                <a:ext cx="2087173" cy="604974"/>
              </a:xfrm>
              <a:prstGeom prst="rect">
                <a:avLst/>
              </a:prstGeom>
              <a:solidFill>
                <a:schemeClr val="tx2">
                  <a:lumMod val="40000"/>
                  <a:lumOff val="60000"/>
                </a:schemeClr>
              </a:solidFill>
            </p:spPr>
            <p:txBody>
              <a:bodyPr wrap="none" lIns="0" tIns="0" rIns="0" bIns="0" rtlCol="0">
                <a:spAutoFit/>
              </a:bodyPr>
              <a:lstStyle/>
              <a:p>
                <a:pPr algn="l"/>
                <a14:m>
                  <m:oMathPara xmlns:m="http://schemas.openxmlformats.org/officeDocument/2006/math">
                    <m:oMathParaPr>
                      <m:jc m:val="centerGroup"/>
                    </m:oMathParaPr>
                    <m:oMath xmlns:m="http://schemas.openxmlformats.org/officeDocument/2006/math">
                      <m:r>
                        <a:rPr lang="en-US" sz="1800" b="0" i="1" smtClean="0">
                          <a:latin typeface="Cambria Math" panose="02040503050406030204" pitchFamily="18" charset="0"/>
                        </a:rPr>
                        <m:t>𝑟</m:t>
                      </m:r>
                      <m:r>
                        <a:rPr lang="en-US" sz="1800" b="0" i="1" smtClean="0">
                          <a:latin typeface="Cambria Math" panose="02040503050406030204" pitchFamily="18" charset="0"/>
                        </a:rPr>
                        <m:t>=</m:t>
                      </m:r>
                      <m:f>
                        <m:fPr>
                          <m:ctrlPr>
                            <a:rPr lang="en-US" sz="1800" b="0" i="1" smtClean="0">
                              <a:latin typeface="Cambria Math" panose="02040503050406030204" pitchFamily="18" charset="0"/>
                            </a:rPr>
                          </m:ctrlPr>
                        </m:fPr>
                        <m:num>
                          <m:sSup>
                            <m:sSupPr>
                              <m:ctrlPr>
                                <a:rPr lang="en-US" sz="1800" b="0" i="1" smtClean="0">
                                  <a:latin typeface="Cambria Math" panose="02040503050406030204" pitchFamily="18" charset="0"/>
                                </a:rPr>
                              </m:ctrlPr>
                            </m:sSupPr>
                            <m:e>
                              <m:r>
                                <a:rPr lang="en-US" sz="1800" b="0" i="1" smtClean="0">
                                  <a:latin typeface="Cambria Math" panose="02040503050406030204" pitchFamily="18" charset="0"/>
                                </a:rPr>
                                <m:t>𝐿</m:t>
                              </m:r>
                            </m:e>
                            <m:sup>
                              <m:r>
                                <a:rPr lang="en-US" sz="1800" b="0" i="1" smtClean="0">
                                  <a:latin typeface="Cambria Math" panose="02040503050406030204" pitchFamily="18" charset="0"/>
                                </a:rPr>
                                <m:t>2</m:t>
                              </m:r>
                            </m:sup>
                          </m:sSup>
                          <m:r>
                            <a:rPr lang="en-US" sz="1800" b="0" i="1" smtClean="0">
                              <a:latin typeface="Cambria Math" panose="02040503050406030204" pitchFamily="18" charset="0"/>
                            </a:rPr>
                            <m:t>/</m:t>
                          </m:r>
                          <m:sSup>
                            <m:sSupPr>
                              <m:ctrlPr>
                                <a:rPr lang="en-US" sz="1800" b="0" i="1" smtClean="0">
                                  <a:latin typeface="Cambria Math" panose="02040503050406030204" pitchFamily="18" charset="0"/>
                                </a:rPr>
                              </m:ctrlPr>
                            </m:sSupPr>
                            <m:e>
                              <m:r>
                                <a:rPr lang="en-US" sz="1800" b="0" i="1" smtClean="0">
                                  <a:latin typeface="Cambria Math" panose="02040503050406030204" pitchFamily="18" charset="0"/>
                                  <a:ea typeface="Cambria Math" panose="02040503050406030204" pitchFamily="18" charset="0"/>
                                </a:rPr>
                                <m:t>𝜇</m:t>
                              </m:r>
                            </m:e>
                            <m:sup>
                              <m:r>
                                <a:rPr lang="en-US" sz="1800" b="0" i="1" smtClean="0">
                                  <a:latin typeface="Cambria Math" panose="02040503050406030204" pitchFamily="18" charset="0"/>
                                </a:rPr>
                                <m:t>2</m:t>
                              </m:r>
                            </m:sup>
                          </m:sSup>
                        </m:num>
                        <m:den>
                          <m:r>
                            <a:rPr lang="en-US" sz="1800" b="0" i="1" smtClean="0">
                              <a:latin typeface="Cambria Math" panose="02040503050406030204" pitchFamily="18" charset="0"/>
                            </a:rPr>
                            <m:t>𝐺𝑀</m:t>
                          </m:r>
                          <m:r>
                            <a:rPr lang="en-US" sz="1800" b="0" i="1" smtClean="0">
                              <a:latin typeface="Cambria Math" panose="02040503050406030204" pitchFamily="18" charset="0"/>
                            </a:rPr>
                            <m:t>(1+</m:t>
                          </m:r>
                          <m:r>
                            <a:rPr lang="en-US" sz="1800" b="0" i="1" smtClean="0">
                              <a:latin typeface="Cambria Math" panose="02040503050406030204" pitchFamily="18" charset="0"/>
                            </a:rPr>
                            <m:t>𝑒</m:t>
                          </m:r>
                          <m:func>
                            <m:funcPr>
                              <m:ctrlPr>
                                <a:rPr lang="en-US" sz="1800" b="0" i="1" smtClean="0">
                                  <a:latin typeface="Cambria Math" panose="02040503050406030204" pitchFamily="18" charset="0"/>
                                </a:rPr>
                              </m:ctrlPr>
                            </m:funcPr>
                            <m:fName>
                              <m:r>
                                <m:rPr>
                                  <m:sty m:val="p"/>
                                </m:rPr>
                                <a:rPr lang="en-US" sz="1800" b="0" i="0" smtClean="0">
                                  <a:latin typeface="Cambria Math" panose="02040503050406030204" pitchFamily="18" charset="0"/>
                                </a:rPr>
                                <m:t>cos</m:t>
                              </m:r>
                            </m:fName>
                            <m:e>
                              <m:r>
                                <a:rPr lang="en-US" sz="1800" b="0" i="1" smtClean="0">
                                  <a:latin typeface="Cambria Math" panose="02040503050406030204" pitchFamily="18" charset="0"/>
                                  <a:ea typeface="Cambria Math" panose="02040503050406030204" pitchFamily="18" charset="0"/>
                                </a:rPr>
                                <m:t>𝜃</m:t>
                              </m:r>
                            </m:e>
                          </m:func>
                          <m:r>
                            <a:rPr lang="en-US" sz="1800" b="0" i="1" smtClean="0">
                              <a:latin typeface="Cambria Math" panose="02040503050406030204" pitchFamily="18" charset="0"/>
                            </a:rPr>
                            <m:t>)</m:t>
                          </m:r>
                        </m:den>
                      </m:f>
                    </m:oMath>
                  </m:oMathPara>
                </a14:m>
                <a:endParaRPr lang="en-US" sz="1800" dirty="0" smtClean="0"/>
              </a:p>
            </p:txBody>
          </p:sp>
        </mc:Choice>
        <mc:Fallback xmlns="">
          <p:sp>
            <p:nvSpPr>
              <p:cNvPr id="11" name="TextBox 10"/>
              <p:cNvSpPr txBox="1">
                <a:spLocks noRot="1" noChangeAspect="1" noMove="1" noResize="1" noEditPoints="1" noAdjustHandles="1" noChangeArrowheads="1" noChangeShapeType="1" noTextEdit="1"/>
              </p:cNvSpPr>
              <p:nvPr/>
            </p:nvSpPr>
            <p:spPr>
              <a:xfrm>
                <a:off x="2513566" y="4929173"/>
                <a:ext cx="2087173" cy="604974"/>
              </a:xfrm>
              <a:prstGeom prst="rect">
                <a:avLst/>
              </a:prstGeom>
              <a:blipFill>
                <a:blip r:embed="rId6"/>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3" name="TextBox 22"/>
              <p:cNvSpPr txBox="1"/>
              <p:nvPr/>
            </p:nvSpPr>
            <p:spPr>
              <a:xfrm>
                <a:off x="7200749" y="4972133"/>
                <a:ext cx="1546128" cy="560410"/>
              </a:xfrm>
              <a:prstGeom prst="rect">
                <a:avLst/>
              </a:prstGeom>
              <a:noFill/>
            </p:spPr>
            <p:txBody>
              <a:bodyPr wrap="none" lIns="0" tIns="0" rIns="0" bIns="0" rtlCol="0">
                <a:spAutoFit/>
              </a:bodyPr>
              <a:lstStyle/>
              <a:p>
                <a:pPr algn="l"/>
                <a14:m>
                  <m:oMathPara xmlns:m="http://schemas.openxmlformats.org/officeDocument/2006/math">
                    <m:oMathParaPr>
                      <m:jc m:val="centerGroup"/>
                    </m:oMathParaPr>
                    <m:oMath xmlns:m="http://schemas.openxmlformats.org/officeDocument/2006/math">
                      <m:r>
                        <a:rPr lang="en-US" sz="1800" b="0" i="1" smtClean="0">
                          <a:latin typeface="Cambria Math" panose="02040503050406030204" pitchFamily="18" charset="0"/>
                        </a:rPr>
                        <m:t>𝑟</m:t>
                      </m:r>
                      <m:r>
                        <a:rPr lang="en-US" sz="1800" b="0" i="1" smtClean="0">
                          <a:latin typeface="Cambria Math" panose="02040503050406030204" pitchFamily="18" charset="0"/>
                        </a:rPr>
                        <m:t>=</m:t>
                      </m:r>
                      <m:f>
                        <m:fPr>
                          <m:ctrlPr>
                            <a:rPr lang="en-US" sz="1800" b="0" i="1" smtClean="0">
                              <a:latin typeface="Cambria Math" panose="02040503050406030204" pitchFamily="18" charset="0"/>
                            </a:rPr>
                          </m:ctrlPr>
                        </m:fPr>
                        <m:num>
                          <m:r>
                            <a:rPr lang="en-US" sz="1800" b="0" i="1" smtClean="0">
                              <a:latin typeface="Cambria Math" panose="02040503050406030204" pitchFamily="18" charset="0"/>
                            </a:rPr>
                            <m:t>𝑎</m:t>
                          </m:r>
                          <m:r>
                            <a:rPr lang="en-US" sz="1800" b="0" i="1" smtClean="0">
                              <a:latin typeface="Cambria Math" panose="02040503050406030204" pitchFamily="18" charset="0"/>
                            </a:rPr>
                            <m:t>(1−</m:t>
                          </m:r>
                          <m:sSup>
                            <m:sSupPr>
                              <m:ctrlPr>
                                <a:rPr lang="en-US" sz="1800" b="0" i="1" smtClean="0">
                                  <a:latin typeface="Cambria Math" panose="02040503050406030204" pitchFamily="18" charset="0"/>
                                </a:rPr>
                              </m:ctrlPr>
                            </m:sSupPr>
                            <m:e>
                              <m:r>
                                <a:rPr lang="en-US" sz="1800" b="0" i="1" smtClean="0">
                                  <a:latin typeface="Cambria Math" panose="02040503050406030204" pitchFamily="18" charset="0"/>
                                </a:rPr>
                                <m:t>𝑒</m:t>
                              </m:r>
                            </m:e>
                            <m:sup>
                              <m:r>
                                <a:rPr lang="en-US" sz="1800" b="0" i="1" smtClean="0">
                                  <a:latin typeface="Cambria Math" panose="02040503050406030204" pitchFamily="18" charset="0"/>
                                </a:rPr>
                                <m:t>2</m:t>
                              </m:r>
                            </m:sup>
                          </m:sSup>
                          <m:r>
                            <a:rPr lang="en-US" sz="1800" b="0" i="1" smtClean="0">
                              <a:latin typeface="Cambria Math" panose="02040503050406030204" pitchFamily="18" charset="0"/>
                            </a:rPr>
                            <m:t>)</m:t>
                          </m:r>
                        </m:num>
                        <m:den>
                          <m:r>
                            <a:rPr lang="en-US" sz="1800" b="0" i="1" smtClean="0">
                              <a:latin typeface="Cambria Math" panose="02040503050406030204" pitchFamily="18" charset="0"/>
                            </a:rPr>
                            <m:t>1+</m:t>
                          </m:r>
                          <m:r>
                            <a:rPr lang="en-US" sz="1800" b="0" i="1" smtClean="0">
                              <a:latin typeface="Cambria Math" panose="02040503050406030204" pitchFamily="18" charset="0"/>
                            </a:rPr>
                            <m:t>𝑒</m:t>
                          </m:r>
                          <m:func>
                            <m:funcPr>
                              <m:ctrlPr>
                                <a:rPr lang="en-US" sz="1800" b="0" i="1" smtClean="0">
                                  <a:latin typeface="Cambria Math" panose="02040503050406030204" pitchFamily="18" charset="0"/>
                                </a:rPr>
                              </m:ctrlPr>
                            </m:funcPr>
                            <m:fName>
                              <m:r>
                                <m:rPr>
                                  <m:sty m:val="p"/>
                                </m:rPr>
                                <a:rPr lang="en-US" sz="1800" b="0" i="0" smtClean="0">
                                  <a:latin typeface="Cambria Math" panose="02040503050406030204" pitchFamily="18" charset="0"/>
                                </a:rPr>
                                <m:t>cos</m:t>
                              </m:r>
                            </m:fName>
                            <m:e>
                              <m:r>
                                <a:rPr lang="en-US" sz="1800" b="0" i="1" smtClean="0">
                                  <a:latin typeface="Cambria Math" panose="02040503050406030204" pitchFamily="18" charset="0"/>
                                  <a:ea typeface="Cambria Math" panose="02040503050406030204" pitchFamily="18" charset="0"/>
                                </a:rPr>
                                <m:t>𝜃</m:t>
                              </m:r>
                            </m:e>
                          </m:func>
                        </m:den>
                      </m:f>
                    </m:oMath>
                  </m:oMathPara>
                </a14:m>
                <a:endParaRPr lang="en-US" sz="1800" dirty="0" smtClean="0"/>
              </a:p>
            </p:txBody>
          </p:sp>
        </mc:Choice>
        <mc:Fallback xmlns="">
          <p:sp>
            <p:nvSpPr>
              <p:cNvPr id="23" name="TextBox 22"/>
              <p:cNvSpPr txBox="1">
                <a:spLocks noRot="1" noChangeAspect="1" noMove="1" noResize="1" noEditPoints="1" noAdjustHandles="1" noChangeArrowheads="1" noChangeShapeType="1" noTextEdit="1"/>
              </p:cNvSpPr>
              <p:nvPr/>
            </p:nvSpPr>
            <p:spPr>
              <a:xfrm>
                <a:off x="7200749" y="4972133"/>
                <a:ext cx="1546128" cy="560410"/>
              </a:xfrm>
              <a:prstGeom prst="rect">
                <a:avLst/>
              </a:prstGeom>
              <a:blipFill>
                <a:blip r:embed="rId7"/>
                <a:stretch>
                  <a:fillRect/>
                </a:stretch>
              </a:blipFill>
            </p:spPr>
            <p:txBody>
              <a:bodyPr/>
              <a:lstStyle/>
              <a:p>
                <a:r>
                  <a:rPr lang="en-US">
                    <a:noFill/>
                  </a:rPr>
                  <a:t> </a:t>
                </a:r>
              </a:p>
            </p:txBody>
          </p:sp>
        </mc:Fallback>
      </mc:AlternateContent>
      <p:sp>
        <p:nvSpPr>
          <p:cNvPr id="12" name="TextBox 11"/>
          <p:cNvSpPr txBox="1"/>
          <p:nvPr/>
        </p:nvSpPr>
        <p:spPr>
          <a:xfrm>
            <a:off x="4734268" y="4929173"/>
            <a:ext cx="2466482" cy="646331"/>
          </a:xfrm>
          <a:prstGeom prst="rect">
            <a:avLst/>
          </a:prstGeom>
          <a:noFill/>
        </p:spPr>
        <p:txBody>
          <a:bodyPr wrap="square" rtlCol="0">
            <a:spAutoFit/>
          </a:bodyPr>
          <a:lstStyle/>
          <a:p>
            <a:pPr algn="l"/>
            <a:r>
              <a:rPr lang="en-US" sz="1800" dirty="0" smtClean="0"/>
              <a:t>cf. our earlier polar </a:t>
            </a:r>
          </a:p>
          <a:p>
            <a:pPr algn="l"/>
            <a:r>
              <a:rPr lang="en-US" sz="1800" dirty="0"/>
              <a:t>e</a:t>
            </a:r>
            <a:r>
              <a:rPr lang="en-US" sz="1800" dirty="0" smtClean="0"/>
              <a:t>quation for an ellipse</a:t>
            </a:r>
          </a:p>
        </p:txBody>
      </p:sp>
      <mc:AlternateContent xmlns:mc="http://schemas.openxmlformats.org/markup-compatibility/2006" xmlns:a14="http://schemas.microsoft.com/office/drawing/2010/main">
        <mc:Choice Requires="a14">
          <p:sp>
            <p:nvSpPr>
              <p:cNvPr id="13" name="TextBox 12"/>
              <p:cNvSpPr txBox="1"/>
              <p:nvPr/>
            </p:nvSpPr>
            <p:spPr>
              <a:xfrm>
                <a:off x="2917661" y="5693965"/>
                <a:ext cx="2112758" cy="335413"/>
              </a:xfrm>
              <a:prstGeom prst="rect">
                <a:avLst/>
              </a:prstGeom>
              <a:noFill/>
            </p:spPr>
            <p:txBody>
              <a:bodyPr wrap="none" lIns="0" tIns="0" rIns="0" bIns="0" rtlCol="0">
                <a:spAutoFit/>
              </a:bodyPr>
              <a:lstStyle/>
              <a:p>
                <a:pPr algn="l"/>
                <a14:m>
                  <m:oMathPara xmlns:m="http://schemas.openxmlformats.org/officeDocument/2006/math">
                    <m:oMathParaPr>
                      <m:jc m:val="centerGroup"/>
                    </m:oMathParaPr>
                    <m:oMath xmlns:m="http://schemas.openxmlformats.org/officeDocument/2006/math">
                      <m:r>
                        <a:rPr lang="en-US" sz="1800" b="0" i="1" smtClean="0">
                          <a:latin typeface="Cambria Math" panose="02040503050406030204" pitchFamily="18" charset="0"/>
                        </a:rPr>
                        <m:t>𝐿</m:t>
                      </m:r>
                      <m:r>
                        <a:rPr lang="en-US" sz="1800" b="0" i="1" smtClean="0">
                          <a:latin typeface="Cambria Math" panose="02040503050406030204" pitchFamily="18" charset="0"/>
                        </a:rPr>
                        <m:t>=</m:t>
                      </m:r>
                      <m:r>
                        <a:rPr lang="en-US" sz="1800" b="0" i="1" smtClean="0">
                          <a:latin typeface="Cambria Math" panose="02040503050406030204" pitchFamily="18" charset="0"/>
                          <a:ea typeface="Cambria Math" panose="02040503050406030204" pitchFamily="18" charset="0"/>
                        </a:rPr>
                        <m:t>𝜇</m:t>
                      </m:r>
                      <m:rad>
                        <m:radPr>
                          <m:degHide m:val="on"/>
                          <m:ctrlPr>
                            <a:rPr lang="en-US" sz="1800" b="0" i="1" smtClean="0">
                              <a:latin typeface="Cambria Math" panose="02040503050406030204" pitchFamily="18" charset="0"/>
                              <a:ea typeface="Cambria Math" panose="02040503050406030204" pitchFamily="18" charset="0"/>
                            </a:rPr>
                          </m:ctrlPr>
                        </m:radPr>
                        <m:deg/>
                        <m:e>
                          <m:r>
                            <a:rPr lang="en-US" sz="1800" b="0" i="1" smtClean="0">
                              <a:latin typeface="Cambria Math" panose="02040503050406030204" pitchFamily="18" charset="0"/>
                              <a:ea typeface="Cambria Math" panose="02040503050406030204" pitchFamily="18" charset="0"/>
                            </a:rPr>
                            <m:t>𝐺𝑀𝑎</m:t>
                          </m:r>
                          <m:r>
                            <a:rPr lang="en-US" sz="1800" b="0" i="1" smtClean="0">
                              <a:latin typeface="Cambria Math" panose="02040503050406030204" pitchFamily="18" charset="0"/>
                              <a:ea typeface="Cambria Math" panose="02040503050406030204" pitchFamily="18" charset="0"/>
                            </a:rPr>
                            <m:t>(1−</m:t>
                          </m:r>
                          <m:sSup>
                            <m:sSupPr>
                              <m:ctrlPr>
                                <a:rPr lang="en-US" sz="1800" b="0" i="1" smtClean="0">
                                  <a:latin typeface="Cambria Math" panose="02040503050406030204" pitchFamily="18" charset="0"/>
                                  <a:ea typeface="Cambria Math" panose="02040503050406030204" pitchFamily="18" charset="0"/>
                                </a:rPr>
                              </m:ctrlPr>
                            </m:sSupPr>
                            <m:e>
                              <m:r>
                                <a:rPr lang="en-US" sz="1800" b="0" i="1" smtClean="0">
                                  <a:latin typeface="Cambria Math" panose="02040503050406030204" pitchFamily="18" charset="0"/>
                                  <a:ea typeface="Cambria Math" panose="02040503050406030204" pitchFamily="18" charset="0"/>
                                </a:rPr>
                                <m:t>𝑒</m:t>
                              </m:r>
                            </m:e>
                            <m:sup>
                              <m:r>
                                <a:rPr lang="en-US" sz="1800" b="0" i="1" smtClean="0">
                                  <a:latin typeface="Cambria Math" panose="02040503050406030204" pitchFamily="18" charset="0"/>
                                  <a:ea typeface="Cambria Math" panose="02040503050406030204" pitchFamily="18" charset="0"/>
                                </a:rPr>
                                <m:t>2</m:t>
                              </m:r>
                            </m:sup>
                          </m:sSup>
                          <m:r>
                            <a:rPr lang="en-US" sz="1800" b="0" i="1" smtClean="0">
                              <a:latin typeface="Cambria Math" panose="02040503050406030204" pitchFamily="18" charset="0"/>
                              <a:ea typeface="Cambria Math" panose="02040503050406030204" pitchFamily="18" charset="0"/>
                            </a:rPr>
                            <m:t>)</m:t>
                          </m:r>
                        </m:e>
                      </m:rad>
                    </m:oMath>
                  </m:oMathPara>
                </a14:m>
                <a:endParaRPr lang="en-US" sz="1800" dirty="0" smtClean="0"/>
              </a:p>
            </p:txBody>
          </p:sp>
        </mc:Choice>
        <mc:Fallback xmlns="">
          <p:sp>
            <p:nvSpPr>
              <p:cNvPr id="13" name="TextBox 12"/>
              <p:cNvSpPr txBox="1">
                <a:spLocks noRot="1" noChangeAspect="1" noMove="1" noResize="1" noEditPoints="1" noAdjustHandles="1" noChangeArrowheads="1" noChangeShapeType="1" noTextEdit="1"/>
              </p:cNvSpPr>
              <p:nvPr/>
            </p:nvSpPr>
            <p:spPr>
              <a:xfrm>
                <a:off x="2917661" y="5693965"/>
                <a:ext cx="2112758" cy="335413"/>
              </a:xfrm>
              <a:prstGeom prst="rect">
                <a:avLst/>
              </a:prstGeom>
              <a:blipFill>
                <a:blip r:embed="rId8"/>
                <a:stretch>
                  <a:fillRect l="-2023" r="-3468" b="-29091"/>
                </a:stretch>
              </a:blipFill>
            </p:spPr>
            <p:txBody>
              <a:bodyPr/>
              <a:lstStyle/>
              <a:p>
                <a:r>
                  <a:rPr lang="en-US">
                    <a:noFill/>
                  </a:rPr>
                  <a:t> </a:t>
                </a:r>
              </a:p>
            </p:txBody>
          </p:sp>
        </mc:Fallback>
      </mc:AlternateContent>
      <p:sp>
        <p:nvSpPr>
          <p:cNvPr id="26" name="TextBox 25"/>
          <p:cNvSpPr txBox="1"/>
          <p:nvPr/>
        </p:nvSpPr>
        <p:spPr>
          <a:xfrm>
            <a:off x="175588" y="5021505"/>
            <a:ext cx="2294346" cy="461665"/>
          </a:xfrm>
          <a:prstGeom prst="rect">
            <a:avLst/>
          </a:prstGeom>
          <a:noFill/>
        </p:spPr>
        <p:txBody>
          <a:bodyPr wrap="none" rtlCol="0">
            <a:spAutoFit/>
          </a:bodyPr>
          <a:lstStyle/>
          <a:p>
            <a:pPr algn="l"/>
            <a:r>
              <a:rPr lang="en-US" sz="2400" dirty="0" smtClean="0"/>
              <a:t>Kepler’s 1</a:t>
            </a:r>
            <a:r>
              <a:rPr lang="en-US" sz="2400" baseline="30000" dirty="0" smtClean="0"/>
              <a:t>st</a:t>
            </a:r>
            <a:r>
              <a:rPr lang="en-US" sz="2400" dirty="0" smtClean="0"/>
              <a:t> Law</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nodeType="clickEffect">
                                  <p:stCondLst>
                                    <p:cond delay="0"/>
                                  </p:stCondLst>
                                  <p:childTnLst>
                                    <p:set>
                                      <p:cBhvr>
                                        <p:cTn id="10" dur="1" fill="hold">
                                          <p:stCondLst>
                                            <p:cond delay="0"/>
                                          </p:stCondLst>
                                        </p:cTn>
                                        <p:tgtEl>
                                          <p:spTgt spid="16"/>
                                        </p:tgtEl>
                                        <p:attrNameLst>
                                          <p:attrName>style.visibility</p:attrName>
                                        </p:attrNameLst>
                                      </p:cBhvr>
                                      <p:to>
                                        <p:strVal val="hidden"/>
                                      </p:to>
                                    </p:set>
                                  </p:childTnLst>
                                </p:cTn>
                              </p:par>
                              <p:par>
                                <p:cTn id="11" presetID="1" presetClass="entr" presetSubtype="0" fill="hold" nodeType="withEffect">
                                  <p:stCondLst>
                                    <p:cond delay="0"/>
                                  </p:stCondLst>
                                  <p:childTnLst>
                                    <p:set>
                                      <p:cBhvr>
                                        <p:cTn id="12"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5584"/>
            <a:ext cx="8229600" cy="914400"/>
          </a:xfrm>
        </p:spPr>
        <p:txBody>
          <a:bodyPr/>
          <a:lstStyle/>
          <a:p>
            <a:r>
              <a:rPr lang="en-US" altLang="zh-CN" dirty="0">
                <a:ea typeface="宋体" panose="02010600030101010101" pitchFamily="2" charset="-122"/>
              </a:rPr>
              <a:t>Kepler’s </a:t>
            </a:r>
            <a:r>
              <a:rPr lang="en-US" altLang="zh-CN" dirty="0" smtClean="0">
                <a:ea typeface="宋体" panose="02010600030101010101" pitchFamily="2" charset="-122"/>
              </a:rPr>
              <a:t>2</a:t>
            </a:r>
            <a:r>
              <a:rPr lang="en-US" altLang="zh-CN" baseline="30000" dirty="0" smtClean="0">
                <a:ea typeface="宋体" panose="02010600030101010101" pitchFamily="2" charset="-122"/>
              </a:rPr>
              <a:t>nd</a:t>
            </a:r>
            <a:r>
              <a:rPr lang="en-US" altLang="zh-CN" dirty="0" smtClean="0">
                <a:ea typeface="宋体" panose="02010600030101010101" pitchFamily="2" charset="-122"/>
              </a:rPr>
              <a:t> Law </a:t>
            </a:r>
            <a:r>
              <a:rPr lang="en-US" altLang="zh-CN" dirty="0">
                <a:ea typeface="宋体" panose="02010600030101010101" pitchFamily="2" charset="-122"/>
              </a:rPr>
              <a:t>Derived</a:t>
            </a:r>
            <a:endParaRPr lang="en-US" dirty="0"/>
          </a:p>
        </p:txBody>
      </p:sp>
      <mc:AlternateContent xmlns:mc="http://schemas.openxmlformats.org/markup-compatibility/2006" xmlns:a14="http://schemas.microsoft.com/office/drawing/2010/main">
        <mc:Choice Requires="a14">
          <p:sp>
            <p:nvSpPr>
              <p:cNvPr id="3" name="Text Placeholder 2"/>
              <p:cNvSpPr>
                <a:spLocks noGrp="1"/>
              </p:cNvSpPr>
              <p:nvPr>
                <p:ph type="body" sz="half" idx="1"/>
              </p:nvPr>
            </p:nvSpPr>
            <p:spPr>
              <a:xfrm>
                <a:off x="457199" y="1093224"/>
                <a:ext cx="6933383" cy="4755040"/>
              </a:xfrm>
            </p:spPr>
            <p:txBody>
              <a:bodyPr/>
              <a:lstStyle/>
              <a:p>
                <a:r>
                  <a:rPr lang="en-US" sz="1800" dirty="0" smtClean="0"/>
                  <a:t>Kepler’s 2</a:t>
                </a:r>
                <a:r>
                  <a:rPr lang="en-US" sz="1800" baseline="30000" dirty="0" smtClean="0"/>
                  <a:t>nd</a:t>
                </a:r>
                <a:r>
                  <a:rPr lang="en-US" sz="1800" dirty="0" smtClean="0"/>
                  <a:t> law, about the radius sweeping out equal areas in equal times, can be derived by considering the area swept.  The radius sweeps out an area given by half of this rectangle, or </a:t>
                </a:r>
                <a14:m>
                  <m:oMath xmlns:m="http://schemas.openxmlformats.org/officeDocument/2006/math">
                    <m:r>
                      <a:rPr lang="en-US" sz="1800" b="0" i="1" smtClean="0">
                        <a:latin typeface="Cambria Math" panose="02040503050406030204" pitchFamily="18" charset="0"/>
                      </a:rPr>
                      <m:t>𝑑𝐴</m:t>
                    </m:r>
                    <m:r>
                      <a:rPr lang="en-US" sz="1800" b="0" i="1" smtClean="0">
                        <a:latin typeface="Cambria Math" panose="02040503050406030204" pitchFamily="18" charset="0"/>
                      </a:rPr>
                      <m:t>=</m:t>
                    </m:r>
                    <m:f>
                      <m:fPr>
                        <m:ctrlPr>
                          <a:rPr lang="en-US" sz="1800" b="0" i="1" smtClean="0">
                            <a:latin typeface="Cambria Math" panose="02040503050406030204" pitchFamily="18" charset="0"/>
                          </a:rPr>
                        </m:ctrlPr>
                      </m:fPr>
                      <m:num>
                        <m:r>
                          <a:rPr lang="en-US" sz="1800" b="0" i="1" smtClean="0">
                            <a:latin typeface="Cambria Math" panose="02040503050406030204" pitchFamily="18" charset="0"/>
                          </a:rPr>
                          <m:t>1</m:t>
                        </m:r>
                      </m:num>
                      <m:den>
                        <m:r>
                          <a:rPr lang="en-US" sz="1800" b="0" i="1" smtClean="0">
                            <a:latin typeface="Cambria Math" panose="02040503050406030204" pitchFamily="18" charset="0"/>
                          </a:rPr>
                          <m:t>2</m:t>
                        </m:r>
                      </m:den>
                    </m:f>
                    <m:sSup>
                      <m:sSupPr>
                        <m:ctrlPr>
                          <a:rPr lang="en-US" sz="1800" b="0" i="1" smtClean="0">
                            <a:latin typeface="Cambria Math" panose="02040503050406030204" pitchFamily="18" charset="0"/>
                          </a:rPr>
                        </m:ctrlPr>
                      </m:sSupPr>
                      <m:e>
                        <m:r>
                          <a:rPr lang="en-US" sz="1800" b="0" i="1" smtClean="0">
                            <a:latin typeface="Cambria Math" panose="02040503050406030204" pitchFamily="18" charset="0"/>
                          </a:rPr>
                          <m:t>𝑟</m:t>
                        </m:r>
                      </m:e>
                      <m:sup>
                        <m:r>
                          <a:rPr lang="en-US" sz="1800" b="0" i="1" smtClean="0">
                            <a:latin typeface="Cambria Math" panose="02040503050406030204" pitchFamily="18" charset="0"/>
                          </a:rPr>
                          <m:t>2</m:t>
                        </m:r>
                      </m:sup>
                    </m:sSup>
                    <m:r>
                      <a:rPr lang="en-US" sz="1800" b="0" i="1" smtClean="0">
                        <a:latin typeface="Cambria Math" panose="02040503050406030204" pitchFamily="18" charset="0"/>
                      </a:rPr>
                      <m:t>𝑑</m:t>
                    </m:r>
                    <m:r>
                      <a:rPr lang="en-US" sz="1800" b="0" i="1" smtClean="0">
                        <a:latin typeface="Cambria Math" panose="02040503050406030204" pitchFamily="18" charset="0"/>
                        <a:ea typeface="Cambria Math" panose="02040503050406030204" pitchFamily="18" charset="0"/>
                      </a:rPr>
                      <m:t>𝜃</m:t>
                    </m:r>
                  </m:oMath>
                </a14:m>
                <a:r>
                  <a:rPr lang="en-US" sz="1800" dirty="0" smtClean="0"/>
                  <a:t>.</a:t>
                </a:r>
              </a:p>
              <a:p>
                <a:r>
                  <a:rPr lang="en-US" sz="1800" dirty="0" smtClean="0"/>
                  <a:t>Taking the derivative </a:t>
                </a:r>
                <a:r>
                  <a:rPr lang="en-US" sz="1800" dirty="0" err="1" smtClean="0"/>
                  <a:t>wrt</a:t>
                </a:r>
                <a:r>
                  <a:rPr lang="en-US" sz="1800" dirty="0" smtClean="0"/>
                  <a:t> time, </a:t>
                </a:r>
                <a14:m>
                  <m:oMath xmlns:m="http://schemas.openxmlformats.org/officeDocument/2006/math">
                    <m:f>
                      <m:fPr>
                        <m:ctrlPr>
                          <a:rPr lang="en-US" sz="1800" b="0" i="1" smtClean="0">
                            <a:latin typeface="Cambria Math" panose="02040503050406030204" pitchFamily="18" charset="0"/>
                          </a:rPr>
                        </m:ctrlPr>
                      </m:fPr>
                      <m:num>
                        <m:r>
                          <a:rPr lang="en-US" sz="1800" b="0" i="1" smtClean="0">
                            <a:latin typeface="Cambria Math" panose="02040503050406030204" pitchFamily="18" charset="0"/>
                          </a:rPr>
                          <m:t>𝑑𝐴</m:t>
                        </m:r>
                      </m:num>
                      <m:den>
                        <m:r>
                          <a:rPr lang="en-US" sz="1800" b="0" i="1" smtClean="0">
                            <a:latin typeface="Cambria Math" panose="02040503050406030204" pitchFamily="18" charset="0"/>
                          </a:rPr>
                          <m:t>𝑑𝑡</m:t>
                        </m:r>
                      </m:den>
                    </m:f>
                    <m:r>
                      <a:rPr lang="en-US" sz="1800" b="0" i="1" smtClean="0">
                        <a:latin typeface="Cambria Math" panose="02040503050406030204" pitchFamily="18" charset="0"/>
                      </a:rPr>
                      <m:t>=</m:t>
                    </m:r>
                    <m:f>
                      <m:fPr>
                        <m:ctrlPr>
                          <a:rPr lang="en-US" sz="1800" b="0" i="1" smtClean="0">
                            <a:latin typeface="Cambria Math" panose="02040503050406030204" pitchFamily="18" charset="0"/>
                          </a:rPr>
                        </m:ctrlPr>
                      </m:fPr>
                      <m:num>
                        <m:r>
                          <a:rPr lang="en-US" sz="1800" b="0" i="1" smtClean="0">
                            <a:latin typeface="Cambria Math" panose="02040503050406030204" pitchFamily="18" charset="0"/>
                          </a:rPr>
                          <m:t>1</m:t>
                        </m:r>
                      </m:num>
                      <m:den>
                        <m:r>
                          <a:rPr lang="en-US" sz="1800" b="0" i="1" smtClean="0">
                            <a:latin typeface="Cambria Math" panose="02040503050406030204" pitchFamily="18" charset="0"/>
                          </a:rPr>
                          <m:t>2</m:t>
                        </m:r>
                      </m:den>
                    </m:f>
                    <m:sSup>
                      <m:sSupPr>
                        <m:ctrlPr>
                          <a:rPr lang="en-US" sz="1800" b="0" i="1" smtClean="0">
                            <a:latin typeface="Cambria Math" panose="02040503050406030204" pitchFamily="18" charset="0"/>
                          </a:rPr>
                        </m:ctrlPr>
                      </m:sSupPr>
                      <m:e>
                        <m:r>
                          <a:rPr lang="en-US" sz="1800" b="0" i="1" smtClean="0">
                            <a:latin typeface="Cambria Math" panose="02040503050406030204" pitchFamily="18" charset="0"/>
                          </a:rPr>
                          <m:t>𝑟</m:t>
                        </m:r>
                      </m:e>
                      <m:sup>
                        <m:r>
                          <a:rPr lang="en-US" sz="1800" b="0" i="1" smtClean="0">
                            <a:latin typeface="Cambria Math" panose="02040503050406030204" pitchFamily="18" charset="0"/>
                          </a:rPr>
                          <m:t>2</m:t>
                        </m:r>
                      </m:sup>
                    </m:sSup>
                    <m:f>
                      <m:fPr>
                        <m:ctrlPr>
                          <a:rPr lang="en-US" sz="1800" b="0" i="1" smtClean="0">
                            <a:latin typeface="Cambria Math" panose="02040503050406030204" pitchFamily="18" charset="0"/>
                          </a:rPr>
                        </m:ctrlPr>
                      </m:fPr>
                      <m:num>
                        <m:r>
                          <a:rPr lang="en-US" sz="1800" b="0" i="1" smtClean="0">
                            <a:latin typeface="Cambria Math" panose="02040503050406030204" pitchFamily="18" charset="0"/>
                          </a:rPr>
                          <m:t>𝑑</m:t>
                        </m:r>
                        <m:r>
                          <a:rPr lang="en-US" sz="1800" b="0" i="1" smtClean="0">
                            <a:latin typeface="Cambria Math" panose="02040503050406030204" pitchFamily="18" charset="0"/>
                            <a:ea typeface="Cambria Math" panose="02040503050406030204" pitchFamily="18" charset="0"/>
                          </a:rPr>
                          <m:t>𝜃</m:t>
                        </m:r>
                      </m:num>
                      <m:den>
                        <m:r>
                          <a:rPr lang="en-US" sz="1800" b="0" i="1" smtClean="0">
                            <a:latin typeface="Cambria Math" panose="02040503050406030204" pitchFamily="18" charset="0"/>
                          </a:rPr>
                          <m:t>𝑑𝑡</m:t>
                        </m:r>
                      </m:den>
                    </m:f>
                    <m:r>
                      <a:rPr lang="en-US" sz="1800" b="0" i="0" smtClean="0">
                        <a:latin typeface="Cambria Math" panose="02040503050406030204" pitchFamily="18" charset="0"/>
                      </a:rPr>
                      <m:t>=</m:t>
                    </m:r>
                    <m:f>
                      <m:fPr>
                        <m:ctrlPr>
                          <a:rPr lang="en-US" sz="1800" b="0" i="1" smtClean="0">
                            <a:latin typeface="Cambria Math" panose="02040503050406030204" pitchFamily="18" charset="0"/>
                          </a:rPr>
                        </m:ctrlPr>
                      </m:fPr>
                      <m:num>
                        <m:r>
                          <a:rPr lang="en-US" sz="1800" b="0" i="0" smtClean="0">
                            <a:latin typeface="Cambria Math" panose="02040503050406030204" pitchFamily="18" charset="0"/>
                          </a:rPr>
                          <m:t>1</m:t>
                        </m:r>
                      </m:num>
                      <m:den>
                        <m:r>
                          <a:rPr lang="en-US" sz="1800" b="0" i="0" smtClean="0">
                            <a:latin typeface="Cambria Math" panose="02040503050406030204" pitchFamily="18" charset="0"/>
                          </a:rPr>
                          <m:t>2</m:t>
                        </m:r>
                      </m:den>
                    </m:f>
                    <m:r>
                      <a:rPr lang="en-US" sz="1800" b="0" i="1" smtClean="0">
                        <a:latin typeface="Cambria Math" panose="02040503050406030204" pitchFamily="18" charset="0"/>
                      </a:rPr>
                      <m:t>𝑟</m:t>
                    </m:r>
                    <m:sSub>
                      <m:sSubPr>
                        <m:ctrlPr>
                          <a:rPr lang="en-US" sz="1800" b="0" i="1" smtClean="0">
                            <a:latin typeface="Cambria Math" panose="02040503050406030204" pitchFamily="18" charset="0"/>
                          </a:rPr>
                        </m:ctrlPr>
                      </m:sSubPr>
                      <m:e>
                        <m:r>
                          <a:rPr lang="en-US" sz="1800" b="0" i="1" smtClean="0">
                            <a:latin typeface="Cambria Math" panose="02040503050406030204" pitchFamily="18" charset="0"/>
                          </a:rPr>
                          <m:t>𝑣</m:t>
                        </m:r>
                      </m:e>
                      <m:sub>
                        <m:r>
                          <a:rPr lang="en-US" sz="1800" b="0" i="1" smtClean="0">
                            <a:latin typeface="Cambria Math" panose="02040503050406030204" pitchFamily="18" charset="0"/>
                            <a:ea typeface="Cambria Math" panose="02040503050406030204" pitchFamily="18" charset="0"/>
                          </a:rPr>
                          <m:t>𝜃</m:t>
                        </m:r>
                      </m:sub>
                    </m:sSub>
                  </m:oMath>
                </a14:m>
                <a:r>
                  <a:rPr lang="en-US" sz="1800" i="1" dirty="0" smtClean="0"/>
                  <a:t>.</a:t>
                </a:r>
              </a:p>
              <a:p>
                <a:r>
                  <a:rPr lang="en-US" sz="1800" dirty="0" smtClean="0"/>
                  <a:t>But angular momentum is </a:t>
                </a:r>
                <a14:m>
                  <m:oMath xmlns:m="http://schemas.openxmlformats.org/officeDocument/2006/math">
                    <m:r>
                      <a:rPr lang="en-US" sz="1800" b="0" i="1" smtClean="0">
                        <a:latin typeface="Cambria Math" panose="02040503050406030204" pitchFamily="18" charset="0"/>
                      </a:rPr>
                      <m:t>𝐿</m:t>
                    </m:r>
                    <m:r>
                      <a:rPr lang="en-US" sz="1800" b="0" i="1" smtClean="0">
                        <a:latin typeface="Cambria Math" panose="02040503050406030204" pitchFamily="18" charset="0"/>
                      </a:rPr>
                      <m:t>=</m:t>
                    </m:r>
                    <m:r>
                      <a:rPr lang="en-US" sz="1800" b="0" i="1" smtClean="0">
                        <a:latin typeface="Cambria Math" panose="02040503050406030204" pitchFamily="18" charset="0"/>
                        <a:ea typeface="Cambria Math" panose="02040503050406030204" pitchFamily="18" charset="0"/>
                      </a:rPr>
                      <m:t>𝜇</m:t>
                    </m:r>
                    <m:d>
                      <m:dPr>
                        <m:begChr m:val="|"/>
                        <m:endChr m:val="|"/>
                        <m:ctrlPr>
                          <a:rPr lang="en-US" sz="1800" b="0" i="1" smtClean="0">
                            <a:latin typeface="Cambria Math" panose="02040503050406030204" pitchFamily="18" charset="0"/>
                            <a:ea typeface="Cambria Math" panose="02040503050406030204" pitchFamily="18" charset="0"/>
                          </a:rPr>
                        </m:ctrlPr>
                      </m:dPr>
                      <m:e>
                        <m:r>
                          <a:rPr lang="en-US" sz="1800" b="1" i="0" smtClean="0">
                            <a:latin typeface="Cambria Math" panose="02040503050406030204" pitchFamily="18" charset="0"/>
                            <a:ea typeface="Cambria Math" panose="02040503050406030204" pitchFamily="18" charset="0"/>
                          </a:rPr>
                          <m:t>𝐫</m:t>
                        </m:r>
                        <m:r>
                          <a:rPr lang="en-US" sz="1800" b="0" i="1" smtClean="0">
                            <a:latin typeface="Cambria Math" panose="02040503050406030204" pitchFamily="18" charset="0"/>
                            <a:ea typeface="Cambria Math" panose="02040503050406030204" pitchFamily="18" charset="0"/>
                          </a:rPr>
                          <m:t>×</m:t>
                        </m:r>
                        <m:r>
                          <a:rPr lang="en-US" sz="1800" b="1" i="0" smtClean="0">
                            <a:latin typeface="Cambria Math" panose="02040503050406030204" pitchFamily="18" charset="0"/>
                            <a:ea typeface="Cambria Math" panose="02040503050406030204" pitchFamily="18" charset="0"/>
                          </a:rPr>
                          <m:t>𝐯</m:t>
                        </m:r>
                      </m:e>
                    </m:d>
                    <m:r>
                      <a:rPr lang="en-US" sz="1800" b="0" i="1" smtClean="0">
                        <a:latin typeface="Cambria Math" panose="02040503050406030204" pitchFamily="18" charset="0"/>
                        <a:ea typeface="Cambria Math" panose="02040503050406030204" pitchFamily="18" charset="0"/>
                      </a:rPr>
                      <m:t>=</m:t>
                    </m:r>
                    <m:r>
                      <a:rPr lang="en-US" sz="1800" b="0" i="1" smtClean="0">
                        <a:latin typeface="Cambria Math" panose="02040503050406030204" pitchFamily="18" charset="0"/>
                        <a:ea typeface="Cambria Math" panose="02040503050406030204" pitchFamily="18" charset="0"/>
                      </a:rPr>
                      <m:t>𝜇</m:t>
                    </m:r>
                    <m:r>
                      <a:rPr lang="en-US" sz="1800" b="0" i="1" smtClean="0">
                        <a:latin typeface="Cambria Math" panose="02040503050406030204" pitchFamily="18" charset="0"/>
                        <a:ea typeface="Cambria Math" panose="02040503050406030204" pitchFamily="18" charset="0"/>
                      </a:rPr>
                      <m:t>𝑟</m:t>
                    </m:r>
                    <m:sSub>
                      <m:sSubPr>
                        <m:ctrlPr>
                          <a:rPr lang="en-US" sz="1800" b="0" i="1" smtClean="0">
                            <a:latin typeface="Cambria Math" panose="02040503050406030204" pitchFamily="18" charset="0"/>
                            <a:ea typeface="Cambria Math" panose="02040503050406030204" pitchFamily="18" charset="0"/>
                          </a:rPr>
                        </m:ctrlPr>
                      </m:sSubPr>
                      <m:e>
                        <m:r>
                          <a:rPr lang="en-US" sz="1800" b="0" i="1" smtClean="0">
                            <a:latin typeface="Cambria Math" panose="02040503050406030204" pitchFamily="18" charset="0"/>
                            <a:ea typeface="Cambria Math" panose="02040503050406030204" pitchFamily="18" charset="0"/>
                          </a:rPr>
                          <m:t>𝑣</m:t>
                        </m:r>
                      </m:e>
                      <m:sub>
                        <m:r>
                          <a:rPr lang="en-US" sz="1800" b="0" i="1" smtClean="0">
                            <a:latin typeface="Cambria Math" panose="02040503050406030204" pitchFamily="18" charset="0"/>
                            <a:ea typeface="Cambria Math" panose="02040503050406030204" pitchFamily="18" charset="0"/>
                          </a:rPr>
                          <m:t>𝜃</m:t>
                        </m:r>
                      </m:sub>
                    </m:sSub>
                  </m:oMath>
                </a14:m>
                <a:r>
                  <a:rPr lang="en-US" sz="1800" dirty="0" smtClean="0"/>
                  <a:t>, so the rate of change of area can be expressed in terms of </a:t>
                </a:r>
                <a:r>
                  <a:rPr lang="en-US" sz="1800" i="1" dirty="0" smtClean="0">
                    <a:latin typeface="Times New Roman" panose="02020603050405020304" pitchFamily="18" charset="0"/>
                    <a:cs typeface="Times New Roman" panose="02020603050405020304" pitchFamily="18" charset="0"/>
                  </a:rPr>
                  <a:t>L</a:t>
                </a:r>
              </a:p>
              <a:p>
                <a:endParaRPr lang="en-US" sz="1800" dirty="0"/>
              </a:p>
              <a:p>
                <a:endParaRPr lang="en-US" sz="1800" dirty="0" smtClean="0"/>
              </a:p>
              <a:p>
                <a:r>
                  <a:rPr lang="en-US" sz="1800" dirty="0" smtClean="0"/>
                  <a:t>So Kepler’s finding, that this rate of change of area is a constant, is merely an expression of the fact that the angular momentum is a constant.</a:t>
                </a:r>
                <a:endParaRPr lang="en-US" sz="1800" dirty="0"/>
              </a:p>
            </p:txBody>
          </p:sp>
        </mc:Choice>
        <mc:Fallback xmlns="">
          <p:sp>
            <p:nvSpPr>
              <p:cNvPr id="3" name="Text Placeholder 2"/>
              <p:cNvSpPr>
                <a:spLocks noGrp="1" noRot="1" noChangeAspect="1" noMove="1" noResize="1" noEditPoints="1" noAdjustHandles="1" noChangeArrowheads="1" noChangeShapeType="1" noTextEdit="1"/>
              </p:cNvSpPr>
              <p:nvPr>
                <p:ph type="body" sz="half" idx="1"/>
              </p:nvPr>
            </p:nvSpPr>
            <p:spPr>
              <a:xfrm>
                <a:off x="457199" y="1093224"/>
                <a:ext cx="6933383" cy="4755040"/>
              </a:xfrm>
              <a:blipFill>
                <a:blip r:embed="rId2"/>
                <a:stretch>
                  <a:fillRect l="-176" t="-641"/>
                </a:stretch>
              </a:blipFill>
            </p:spPr>
            <p:txBody>
              <a:bodyPr/>
              <a:lstStyle/>
              <a:p>
                <a:r>
                  <a:rPr lang="en-US">
                    <a:noFill/>
                  </a:rPr>
                  <a:t> </a:t>
                </a:r>
              </a:p>
            </p:txBody>
          </p:sp>
        </mc:Fallback>
      </mc:AlternateContent>
      <p:sp>
        <p:nvSpPr>
          <p:cNvPr id="6" name="Date Placeholder 5"/>
          <p:cNvSpPr>
            <a:spLocks noGrp="1"/>
          </p:cNvSpPr>
          <p:nvPr>
            <p:ph type="dt" sz="half" idx="10"/>
          </p:nvPr>
        </p:nvSpPr>
        <p:spPr/>
        <p:txBody>
          <a:bodyPr/>
          <a:lstStyle/>
          <a:p>
            <a:pPr>
              <a:defRPr/>
            </a:pPr>
            <a:r>
              <a:rPr lang="en-US" smtClean="0"/>
              <a:t>September 25, 2018</a:t>
            </a:r>
            <a:endParaRPr lang="en-US" altLang="zh-CN"/>
          </a:p>
        </p:txBody>
      </p:sp>
      <p:grpSp>
        <p:nvGrpSpPr>
          <p:cNvPr id="48" name="Group 47"/>
          <p:cNvGrpSpPr/>
          <p:nvPr/>
        </p:nvGrpSpPr>
        <p:grpSpPr>
          <a:xfrm>
            <a:off x="5840645" y="1523753"/>
            <a:ext cx="3220261" cy="2300304"/>
            <a:chOff x="5840645" y="3667191"/>
            <a:chExt cx="3220261" cy="2300304"/>
          </a:xfrm>
        </p:grpSpPr>
        <p:grpSp>
          <p:nvGrpSpPr>
            <p:cNvPr id="47" name="Group 46"/>
            <p:cNvGrpSpPr/>
            <p:nvPr/>
          </p:nvGrpSpPr>
          <p:grpSpPr>
            <a:xfrm>
              <a:off x="5840645" y="3667191"/>
              <a:ext cx="2803850" cy="2300304"/>
              <a:chOff x="5840645" y="3667191"/>
              <a:chExt cx="2803850" cy="2300304"/>
            </a:xfrm>
          </p:grpSpPr>
          <p:sp>
            <p:nvSpPr>
              <p:cNvPr id="42" name="Arc 41"/>
              <p:cNvSpPr/>
              <p:nvPr/>
            </p:nvSpPr>
            <p:spPr bwMode="auto">
              <a:xfrm>
                <a:off x="5840645" y="3667191"/>
                <a:ext cx="2726529" cy="2300304"/>
              </a:xfrm>
              <a:prstGeom prst="arc">
                <a:avLst>
                  <a:gd name="adj1" fmla="val 18310142"/>
                  <a:gd name="adj2" fmla="val 0"/>
                </a:avLst>
              </a:prstGeom>
              <a:noFill/>
              <a:ln w="38100" cap="flat" cmpd="sng" algn="ctr">
                <a:solidFill>
                  <a:schemeClr val="bg2"/>
                </a:solidFill>
                <a:prstDash val="solid"/>
                <a:round/>
                <a:headEnd type="triangl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4400" b="0" i="0" u="none" strike="noStrike" cap="none" normalizeH="0" baseline="0" smtClean="0">
                  <a:ln>
                    <a:noFill/>
                  </a:ln>
                  <a:solidFill>
                    <a:schemeClr val="bg2"/>
                  </a:solidFill>
                  <a:effectLst/>
                  <a:latin typeface="Tahoma" pitchFamily="34" charset="0"/>
                  <a:ea typeface="宋体" pitchFamily="2" charset="-122"/>
                </a:endParaRPr>
              </a:p>
            </p:txBody>
          </p:sp>
          <p:grpSp>
            <p:nvGrpSpPr>
              <p:cNvPr id="46" name="Group 45"/>
              <p:cNvGrpSpPr/>
              <p:nvPr/>
            </p:nvGrpSpPr>
            <p:grpSpPr>
              <a:xfrm>
                <a:off x="7171947" y="3848074"/>
                <a:ext cx="1472548" cy="1412518"/>
                <a:chOff x="7171947" y="3848074"/>
                <a:chExt cx="1472548" cy="1412518"/>
              </a:xfrm>
            </p:grpSpPr>
            <p:cxnSp>
              <p:nvCxnSpPr>
                <p:cNvPr id="32" name="Straight Connector 31"/>
                <p:cNvCxnSpPr/>
                <p:nvPr/>
              </p:nvCxnSpPr>
              <p:spPr bwMode="auto">
                <a:xfrm flipV="1">
                  <a:off x="7545617" y="4346782"/>
                  <a:ext cx="898083" cy="532615"/>
                </a:xfrm>
                <a:prstGeom prst="line">
                  <a:avLst/>
                </a:prstGeom>
                <a:solidFill>
                  <a:schemeClr val="accent1"/>
                </a:solidFill>
                <a:ln w="12700" cap="flat" cmpd="sng" algn="ctr">
                  <a:solidFill>
                    <a:schemeClr val="bg2"/>
                  </a:solidFill>
                  <a:prstDash val="solid"/>
                  <a:round/>
                  <a:headEnd type="none" w="med" len="med"/>
                  <a:tailEnd type="triangle" w="med" len="med"/>
                </a:ln>
                <a:effectLst/>
              </p:spPr>
            </p:cxnSp>
            <p:cxnSp>
              <p:nvCxnSpPr>
                <p:cNvPr id="33" name="Straight Connector 32"/>
                <p:cNvCxnSpPr/>
                <p:nvPr/>
              </p:nvCxnSpPr>
              <p:spPr bwMode="auto">
                <a:xfrm flipV="1">
                  <a:off x="7536190" y="4053169"/>
                  <a:ext cx="676400" cy="826619"/>
                </a:xfrm>
                <a:prstGeom prst="line">
                  <a:avLst/>
                </a:prstGeom>
                <a:solidFill>
                  <a:schemeClr val="accent1"/>
                </a:solidFill>
                <a:ln w="12700" cap="flat" cmpd="sng" algn="ctr">
                  <a:solidFill>
                    <a:schemeClr val="bg2"/>
                  </a:solidFill>
                  <a:prstDash val="solid"/>
                  <a:round/>
                  <a:headEnd type="none" w="med" len="med"/>
                  <a:tailEnd type="triangle" w="med" len="med"/>
                </a:ln>
                <a:effectLst/>
              </p:spPr>
            </p:cxnSp>
            <p:sp>
              <p:nvSpPr>
                <p:cNvPr id="35" name="Arc 34"/>
                <p:cNvSpPr/>
                <p:nvPr/>
              </p:nvSpPr>
              <p:spPr bwMode="auto">
                <a:xfrm>
                  <a:off x="7171947" y="4535251"/>
                  <a:ext cx="725341" cy="725341"/>
                </a:xfrm>
                <a:prstGeom prst="arc">
                  <a:avLst>
                    <a:gd name="adj1" fmla="val 18539269"/>
                    <a:gd name="adj2" fmla="val 19735837"/>
                  </a:avLst>
                </a:prstGeom>
                <a:noFill/>
                <a:ln w="9525"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4400" b="0" i="0" u="none" strike="noStrike" cap="none" normalizeH="0" baseline="0" smtClean="0">
                    <a:ln>
                      <a:noFill/>
                    </a:ln>
                    <a:solidFill>
                      <a:schemeClr val="bg2"/>
                    </a:solidFill>
                    <a:effectLst/>
                    <a:latin typeface="Tahoma" pitchFamily="34" charset="0"/>
                    <a:ea typeface="宋体" pitchFamily="2" charset="-122"/>
                  </a:endParaRPr>
                </a:p>
              </p:txBody>
            </p:sp>
            <p:sp>
              <p:nvSpPr>
                <p:cNvPr id="36" name="TextBox 35"/>
                <p:cNvSpPr txBox="1"/>
                <p:nvPr/>
              </p:nvSpPr>
              <p:spPr>
                <a:xfrm>
                  <a:off x="8042895" y="4542248"/>
                  <a:ext cx="255198" cy="307777"/>
                </a:xfrm>
                <a:prstGeom prst="rect">
                  <a:avLst/>
                </a:prstGeom>
                <a:noFill/>
              </p:spPr>
              <p:txBody>
                <a:bodyPr wrap="none" rtlCol="0">
                  <a:spAutoFit/>
                </a:bodyPr>
                <a:lstStyle/>
                <a:p>
                  <a:pPr algn="l"/>
                  <a:r>
                    <a:rPr lang="en-US" sz="1400" i="1" dirty="0" smtClean="0">
                      <a:latin typeface="Times New Roman" panose="02020603050405020304" pitchFamily="18" charset="0"/>
                      <a:cs typeface="Times New Roman" panose="02020603050405020304" pitchFamily="18" charset="0"/>
                    </a:rPr>
                    <a:t>r</a:t>
                  </a:r>
                </a:p>
              </p:txBody>
            </p:sp>
            <p:sp>
              <p:nvSpPr>
                <p:cNvPr id="38" name="TextBox 37"/>
                <p:cNvSpPr txBox="1"/>
                <p:nvPr/>
              </p:nvSpPr>
              <p:spPr>
                <a:xfrm rot="2895033">
                  <a:off x="8274971" y="3909821"/>
                  <a:ext cx="431272" cy="307777"/>
                </a:xfrm>
                <a:prstGeom prst="rect">
                  <a:avLst/>
                </a:prstGeom>
                <a:solidFill>
                  <a:schemeClr val="tx1"/>
                </a:solidFill>
              </p:spPr>
              <p:txBody>
                <a:bodyPr wrap="none" rtlCol="0">
                  <a:spAutoFit/>
                </a:bodyPr>
                <a:lstStyle/>
                <a:p>
                  <a:pPr algn="l"/>
                  <a:r>
                    <a:rPr lang="en-US" sz="1400" i="1" dirty="0" err="1" smtClean="0">
                      <a:latin typeface="Times New Roman" panose="02020603050405020304" pitchFamily="18" charset="0"/>
                      <a:cs typeface="Times New Roman" panose="02020603050405020304" pitchFamily="18" charset="0"/>
                    </a:rPr>
                    <a:t>rd</a:t>
                  </a:r>
                  <a:r>
                    <a:rPr lang="en-US" sz="1400" i="1" dirty="0" err="1" smtClean="0">
                      <a:latin typeface="Symbol" panose="05050102010706020507" pitchFamily="18" charset="2"/>
                      <a:cs typeface="Times New Roman" panose="02020603050405020304" pitchFamily="18" charset="0"/>
                    </a:rPr>
                    <a:t>q</a:t>
                  </a:r>
                  <a:endParaRPr lang="en-US" sz="1400" i="1" dirty="0" smtClean="0">
                    <a:latin typeface="Symbol" panose="05050102010706020507" pitchFamily="18" charset="2"/>
                    <a:cs typeface="Times New Roman" panose="02020603050405020304" pitchFamily="18" charset="0"/>
                  </a:endParaRPr>
                </a:p>
              </p:txBody>
            </p:sp>
            <p:sp>
              <p:nvSpPr>
                <p:cNvPr id="39" name="TextBox 38"/>
                <p:cNvSpPr txBox="1"/>
                <p:nvPr/>
              </p:nvSpPr>
              <p:spPr>
                <a:xfrm>
                  <a:off x="7756336" y="4369916"/>
                  <a:ext cx="367408" cy="307777"/>
                </a:xfrm>
                <a:prstGeom prst="rect">
                  <a:avLst/>
                </a:prstGeom>
                <a:noFill/>
              </p:spPr>
              <p:txBody>
                <a:bodyPr wrap="none" rtlCol="0">
                  <a:spAutoFit/>
                </a:bodyPr>
                <a:lstStyle/>
                <a:p>
                  <a:pPr algn="l"/>
                  <a:r>
                    <a:rPr lang="en-US" sz="1400" i="1" dirty="0" err="1" smtClean="0">
                      <a:latin typeface="Times New Roman" panose="02020603050405020304" pitchFamily="18" charset="0"/>
                      <a:cs typeface="Times New Roman" panose="02020603050405020304" pitchFamily="18" charset="0"/>
                    </a:rPr>
                    <a:t>d</a:t>
                  </a:r>
                  <a:r>
                    <a:rPr lang="en-US" sz="1400" i="1" dirty="0" err="1" smtClean="0">
                      <a:latin typeface="Symbol" panose="05050102010706020507" pitchFamily="18" charset="2"/>
                      <a:cs typeface="Times New Roman" panose="02020603050405020304" pitchFamily="18" charset="0"/>
                    </a:rPr>
                    <a:t>q</a:t>
                  </a:r>
                  <a:endParaRPr lang="en-US" sz="1400" i="1" dirty="0" smtClean="0">
                    <a:latin typeface="Symbol" panose="05050102010706020507" pitchFamily="18" charset="2"/>
                    <a:cs typeface="Times New Roman" panose="02020603050405020304" pitchFamily="18" charset="0"/>
                  </a:endParaRPr>
                </a:p>
              </p:txBody>
            </p:sp>
          </p:grpSp>
        </p:grpSp>
        <p:sp>
          <p:nvSpPr>
            <p:cNvPr id="44" name="TextBox 43"/>
            <p:cNvSpPr txBox="1"/>
            <p:nvPr/>
          </p:nvSpPr>
          <p:spPr>
            <a:xfrm>
              <a:off x="8486710" y="4393624"/>
              <a:ext cx="574196" cy="338554"/>
            </a:xfrm>
            <a:prstGeom prst="rect">
              <a:avLst/>
            </a:prstGeom>
            <a:noFill/>
          </p:spPr>
          <p:txBody>
            <a:bodyPr wrap="none" rtlCol="0">
              <a:spAutoFit/>
            </a:bodyPr>
            <a:lstStyle/>
            <a:p>
              <a:pPr algn="l"/>
              <a:r>
                <a:rPr lang="en-US" sz="1600" dirty="0" smtClean="0">
                  <a:latin typeface="Times New Roman" panose="02020603050405020304" pitchFamily="18" charset="0"/>
                  <a:cs typeface="Times New Roman" panose="02020603050405020304" pitchFamily="18" charset="0"/>
                </a:rPr>
                <a:t>orbit</a:t>
              </a:r>
              <a:endParaRPr lang="en-US" sz="2400" dirty="0" smtClean="0">
                <a:latin typeface="Times New Roman" panose="02020603050405020304" pitchFamily="18" charset="0"/>
                <a:cs typeface="Times New Roman" panose="02020603050405020304" pitchFamily="18" charset="0"/>
              </a:endParaRPr>
            </a:p>
          </p:txBody>
        </p:sp>
      </p:grpSp>
      <mc:AlternateContent xmlns:mc="http://schemas.openxmlformats.org/markup-compatibility/2006" xmlns:a14="http://schemas.microsoft.com/office/drawing/2010/main">
        <mc:Choice Requires="a14">
          <p:sp>
            <p:nvSpPr>
              <p:cNvPr id="57" name="TextBox 56"/>
              <p:cNvSpPr txBox="1"/>
              <p:nvPr/>
            </p:nvSpPr>
            <p:spPr>
              <a:xfrm>
                <a:off x="3656236" y="3539395"/>
                <a:ext cx="915764" cy="569323"/>
              </a:xfrm>
              <a:prstGeom prst="rect">
                <a:avLst/>
              </a:prstGeom>
              <a:solidFill>
                <a:schemeClr val="tx2">
                  <a:lumMod val="40000"/>
                  <a:lumOff val="60000"/>
                </a:schemeClr>
              </a:solidFill>
            </p:spPr>
            <p:txBody>
              <a:bodyPr wrap="none" lIns="0" tIns="0" rIns="0" bIns="0" rtlCol="0">
                <a:spAutoFit/>
              </a:bodyPr>
              <a:lstStyle/>
              <a:p>
                <a:pPr algn="l"/>
                <a14:m>
                  <m:oMathPara xmlns:m="http://schemas.openxmlformats.org/officeDocument/2006/math">
                    <m:oMathParaPr>
                      <m:jc m:val="centerGroup"/>
                    </m:oMathParaPr>
                    <m:oMath xmlns:m="http://schemas.openxmlformats.org/officeDocument/2006/math">
                      <m:f>
                        <m:fPr>
                          <m:ctrlPr>
                            <a:rPr lang="en-US" sz="1800" b="0" i="1" smtClean="0">
                              <a:latin typeface="Cambria Math" panose="02040503050406030204" pitchFamily="18" charset="0"/>
                            </a:rPr>
                          </m:ctrlPr>
                        </m:fPr>
                        <m:num>
                          <m:r>
                            <a:rPr lang="en-US" sz="1800" b="0" i="1" smtClean="0">
                              <a:latin typeface="Cambria Math" panose="02040503050406030204" pitchFamily="18" charset="0"/>
                            </a:rPr>
                            <m:t>𝑑𝐴</m:t>
                          </m:r>
                        </m:num>
                        <m:den>
                          <m:r>
                            <a:rPr lang="en-US" sz="1800" b="0" i="1" smtClean="0">
                              <a:latin typeface="Cambria Math" panose="02040503050406030204" pitchFamily="18" charset="0"/>
                            </a:rPr>
                            <m:t>𝑑𝑡</m:t>
                          </m:r>
                        </m:den>
                      </m:f>
                      <m:r>
                        <a:rPr lang="en-US" sz="1800" b="0" i="1" smtClean="0">
                          <a:latin typeface="Cambria Math" panose="02040503050406030204" pitchFamily="18" charset="0"/>
                        </a:rPr>
                        <m:t>=</m:t>
                      </m:r>
                      <m:f>
                        <m:fPr>
                          <m:ctrlPr>
                            <a:rPr lang="en-US" sz="1800" b="0" i="1" smtClean="0">
                              <a:latin typeface="Cambria Math" panose="02040503050406030204" pitchFamily="18" charset="0"/>
                            </a:rPr>
                          </m:ctrlPr>
                        </m:fPr>
                        <m:num>
                          <m:r>
                            <a:rPr lang="en-US" sz="1800" b="0" i="1" smtClean="0">
                              <a:latin typeface="Cambria Math" panose="02040503050406030204" pitchFamily="18" charset="0"/>
                            </a:rPr>
                            <m:t>𝐿</m:t>
                          </m:r>
                        </m:num>
                        <m:den>
                          <m:r>
                            <a:rPr lang="en-US" sz="1800" b="0" i="1" smtClean="0">
                              <a:latin typeface="Cambria Math" panose="02040503050406030204" pitchFamily="18" charset="0"/>
                            </a:rPr>
                            <m:t>2</m:t>
                          </m:r>
                          <m:r>
                            <a:rPr lang="en-US" sz="1800" b="0" i="1" smtClean="0">
                              <a:latin typeface="Cambria Math" panose="02040503050406030204" pitchFamily="18" charset="0"/>
                              <a:ea typeface="Cambria Math" panose="02040503050406030204" pitchFamily="18" charset="0"/>
                            </a:rPr>
                            <m:t>𝜇</m:t>
                          </m:r>
                        </m:den>
                      </m:f>
                    </m:oMath>
                  </m:oMathPara>
                </a14:m>
                <a:endParaRPr lang="en-US" sz="1800" dirty="0" smtClean="0"/>
              </a:p>
            </p:txBody>
          </p:sp>
        </mc:Choice>
        <mc:Fallback xmlns="">
          <p:sp>
            <p:nvSpPr>
              <p:cNvPr id="57" name="TextBox 56"/>
              <p:cNvSpPr txBox="1">
                <a:spLocks noRot="1" noChangeAspect="1" noMove="1" noResize="1" noEditPoints="1" noAdjustHandles="1" noChangeArrowheads="1" noChangeShapeType="1" noTextEdit="1"/>
              </p:cNvSpPr>
              <p:nvPr/>
            </p:nvSpPr>
            <p:spPr>
              <a:xfrm>
                <a:off x="3656236" y="3539395"/>
                <a:ext cx="915764" cy="569323"/>
              </a:xfrm>
              <a:prstGeom prst="rect">
                <a:avLst/>
              </a:prstGeom>
              <a:blipFill>
                <a:blip r:embed="rId3"/>
                <a:stretch>
                  <a:fillRect/>
                </a:stretch>
              </a:blipFill>
            </p:spPr>
            <p:txBody>
              <a:bodyPr/>
              <a:lstStyle/>
              <a:p>
                <a:r>
                  <a:rPr lang="en-US">
                    <a:noFill/>
                  </a:rPr>
                  <a:t> </a:t>
                </a:r>
              </a:p>
            </p:txBody>
          </p:sp>
        </mc:Fallback>
      </mc:AlternateContent>
      <p:sp>
        <p:nvSpPr>
          <p:cNvPr id="58" name="Oval 57"/>
          <p:cNvSpPr/>
          <p:nvPr/>
        </p:nvSpPr>
        <p:spPr bwMode="auto">
          <a:xfrm>
            <a:off x="7474378" y="2662217"/>
            <a:ext cx="127820" cy="127820"/>
          </a:xfrm>
          <a:prstGeom prst="ellipse">
            <a:avLst/>
          </a:prstGeom>
          <a:solidFill>
            <a:srgbClr val="FFFF00"/>
          </a:solidFill>
          <a:ln w="9525" cap="flat" cmpd="sng" algn="ctr">
            <a:solidFill>
              <a:schemeClr val="bg2"/>
            </a:solidFill>
            <a:prstDash val="solid"/>
            <a:round/>
            <a:headEnd type="triangl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4400" b="0" i="0" u="none" strike="noStrike" cap="none" normalizeH="0" baseline="0" smtClean="0">
              <a:ln>
                <a:noFill/>
              </a:ln>
              <a:solidFill>
                <a:schemeClr val="bg2"/>
              </a:solidFill>
              <a:effectLst/>
              <a:latin typeface="Tahoma" pitchFamily="34" charset="0"/>
              <a:ea typeface="宋体" pitchFamily="2" charset="-122"/>
            </a:endParaRPr>
          </a:p>
        </p:txBody>
      </p:sp>
      <p:sp>
        <p:nvSpPr>
          <p:cNvPr id="59" name="TextBox 58"/>
          <p:cNvSpPr txBox="1"/>
          <p:nvPr/>
        </p:nvSpPr>
        <p:spPr>
          <a:xfrm>
            <a:off x="7492668" y="2711721"/>
            <a:ext cx="503664" cy="338554"/>
          </a:xfrm>
          <a:prstGeom prst="rect">
            <a:avLst/>
          </a:prstGeom>
          <a:noFill/>
        </p:spPr>
        <p:txBody>
          <a:bodyPr wrap="none" rtlCol="0">
            <a:spAutoFit/>
          </a:bodyPr>
          <a:lstStyle/>
          <a:p>
            <a:pPr algn="l"/>
            <a:r>
              <a:rPr lang="en-US" sz="1600" dirty="0" smtClean="0">
                <a:latin typeface="Times New Roman" panose="02020603050405020304" pitchFamily="18" charset="0"/>
                <a:cs typeface="Times New Roman" panose="02020603050405020304" pitchFamily="18" charset="0"/>
              </a:rPr>
              <a:t>Sun</a:t>
            </a:r>
          </a:p>
        </p:txBody>
      </p:sp>
      <p:grpSp>
        <p:nvGrpSpPr>
          <p:cNvPr id="63" name="Group 62"/>
          <p:cNvGrpSpPr/>
          <p:nvPr/>
        </p:nvGrpSpPr>
        <p:grpSpPr>
          <a:xfrm>
            <a:off x="6975835" y="2017336"/>
            <a:ext cx="1436747" cy="477224"/>
            <a:chOff x="6975835" y="2017336"/>
            <a:chExt cx="1436747" cy="477224"/>
          </a:xfrm>
        </p:grpSpPr>
        <p:sp>
          <p:nvSpPr>
            <p:cNvPr id="43" name="Rectangle 42"/>
            <p:cNvSpPr/>
            <p:nvPr/>
          </p:nvSpPr>
          <p:spPr bwMode="auto">
            <a:xfrm rot="19727065">
              <a:off x="7373878" y="2133795"/>
              <a:ext cx="1038704" cy="360765"/>
            </a:xfrm>
            <a:prstGeom prst="rect">
              <a:avLst/>
            </a:prstGeom>
            <a:noFill/>
            <a:ln w="12700" cap="flat" cmpd="sng" algn="ctr">
              <a:solidFill>
                <a:srgbClr val="FF0000"/>
              </a:solidFill>
              <a:prstDash val="solid"/>
              <a:round/>
              <a:headEnd type="triangl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4400" b="0" i="0" u="none" strike="noStrike" cap="none" normalizeH="0" baseline="0" smtClean="0">
                <a:ln>
                  <a:noFill/>
                </a:ln>
                <a:solidFill>
                  <a:schemeClr val="bg2"/>
                </a:solidFill>
                <a:effectLst/>
                <a:latin typeface="Tahoma" pitchFamily="34" charset="0"/>
                <a:ea typeface="宋体" pitchFamily="2" charset="-122"/>
              </a:endParaRPr>
            </a:p>
          </p:txBody>
        </p:sp>
        <p:cxnSp>
          <p:nvCxnSpPr>
            <p:cNvPr id="61" name="Straight Arrow Connector 60"/>
            <p:cNvCxnSpPr/>
            <p:nvPr/>
          </p:nvCxnSpPr>
          <p:spPr bwMode="auto">
            <a:xfrm>
              <a:off x="6975835" y="2017336"/>
              <a:ext cx="626363" cy="232850"/>
            </a:xfrm>
            <a:prstGeom prst="straightConnector1">
              <a:avLst/>
            </a:prstGeom>
            <a:solidFill>
              <a:schemeClr val="accent1"/>
            </a:solidFill>
            <a:ln w="19050" cap="flat" cmpd="sng" algn="ctr">
              <a:solidFill>
                <a:srgbClr val="FF0000"/>
              </a:solidFill>
              <a:prstDash val="solid"/>
              <a:round/>
              <a:headEnd type="none" w="med" len="med"/>
              <a:tailEnd type="triangle" w="med" len="med"/>
            </a:ln>
            <a:effectLst/>
          </p:spPr>
        </p:cxnSp>
      </p:grpSp>
      <p:sp>
        <p:nvSpPr>
          <p:cNvPr id="64" name="TextBox 63"/>
          <p:cNvSpPr txBox="1"/>
          <p:nvPr/>
        </p:nvSpPr>
        <p:spPr>
          <a:xfrm>
            <a:off x="4927344" y="3593223"/>
            <a:ext cx="2361672" cy="461665"/>
          </a:xfrm>
          <a:prstGeom prst="rect">
            <a:avLst/>
          </a:prstGeom>
          <a:noFill/>
        </p:spPr>
        <p:txBody>
          <a:bodyPr wrap="none" rtlCol="0">
            <a:spAutoFit/>
          </a:bodyPr>
          <a:lstStyle/>
          <a:p>
            <a:pPr algn="l"/>
            <a:r>
              <a:rPr lang="en-US" sz="2400" dirty="0" smtClean="0"/>
              <a:t>Kepler’s 2</a:t>
            </a:r>
            <a:r>
              <a:rPr lang="en-US" sz="2400" baseline="30000" dirty="0" smtClean="0"/>
              <a:t>nd</a:t>
            </a:r>
            <a:r>
              <a:rPr lang="en-US" sz="2400" dirty="0" smtClean="0"/>
              <a:t> Law</a:t>
            </a:r>
          </a:p>
        </p:txBody>
      </p:sp>
    </p:spTree>
    <p:extLst>
      <p:ext uri="{BB962C8B-B14F-4D97-AF65-F5344CB8AC3E}">
        <p14:creationId xmlns:p14="http://schemas.microsoft.com/office/powerpoint/2010/main" val="36680314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5584"/>
            <a:ext cx="8229600" cy="914400"/>
          </a:xfrm>
        </p:spPr>
        <p:txBody>
          <a:bodyPr/>
          <a:lstStyle/>
          <a:p>
            <a:r>
              <a:rPr lang="en-US" altLang="zh-CN" dirty="0" smtClean="0">
                <a:ea typeface="宋体" panose="02010600030101010101" pitchFamily="2" charset="-122"/>
              </a:rPr>
              <a:t>Velocities in the Orbit</a:t>
            </a:r>
            <a:endParaRPr lang="en-US" dirty="0"/>
          </a:p>
        </p:txBody>
      </p:sp>
      <mc:AlternateContent xmlns:mc="http://schemas.openxmlformats.org/markup-compatibility/2006" xmlns:a14="http://schemas.microsoft.com/office/drawing/2010/main">
        <mc:Choice Requires="a14">
          <p:sp>
            <p:nvSpPr>
              <p:cNvPr id="3" name="Text Placeholder 2"/>
              <p:cNvSpPr>
                <a:spLocks noGrp="1"/>
              </p:cNvSpPr>
              <p:nvPr>
                <p:ph type="body" sz="half" idx="1"/>
              </p:nvPr>
            </p:nvSpPr>
            <p:spPr>
              <a:xfrm>
                <a:off x="457200" y="1155568"/>
                <a:ext cx="8229600" cy="4755040"/>
              </a:xfrm>
            </p:spPr>
            <p:txBody>
              <a:bodyPr/>
              <a:lstStyle/>
              <a:p>
                <a:r>
                  <a:rPr lang="en-US" sz="1800" dirty="0" smtClean="0"/>
                  <a:t>At two particular locations in the orbit, namely perihelion (when the planet is closest to the Sun) and aphelion (when farthest from the Sun), there is no radial part of the velocity—the planet is moving only in the theta direction.</a:t>
                </a:r>
              </a:p>
              <a:p>
                <a:r>
                  <a:rPr lang="en-US" sz="1800" dirty="0" smtClean="0"/>
                  <a:t>At perihelion, </a:t>
                </a:r>
                <a14:m>
                  <m:oMath xmlns:m="http://schemas.openxmlformats.org/officeDocument/2006/math">
                    <m:r>
                      <a:rPr lang="en-US" sz="1800" i="1" smtClean="0">
                        <a:latin typeface="Cambria Math" panose="02040503050406030204" pitchFamily="18" charset="0"/>
                        <a:ea typeface="Cambria Math" panose="02040503050406030204" pitchFamily="18" charset="0"/>
                      </a:rPr>
                      <m:t>𝜃</m:t>
                    </m:r>
                    <m:r>
                      <a:rPr lang="en-US" sz="1800" b="0" i="1" smtClean="0">
                        <a:latin typeface="Cambria Math" panose="02040503050406030204" pitchFamily="18" charset="0"/>
                        <a:ea typeface="Cambria Math" panose="02040503050406030204" pitchFamily="18" charset="0"/>
                      </a:rPr>
                      <m:t>=0</m:t>
                    </m:r>
                  </m:oMath>
                </a14:m>
                <a:r>
                  <a:rPr lang="en-US" sz="1800" dirty="0" smtClean="0"/>
                  <a:t>, so our earlier equation for the ellipse becomes,</a:t>
                </a:r>
              </a:p>
              <a:p>
                <a:endParaRPr lang="en-US" sz="1800" dirty="0"/>
              </a:p>
              <a:p>
                <a:endParaRPr lang="en-US" sz="1800" dirty="0" smtClean="0"/>
              </a:p>
              <a:p>
                <a:r>
                  <a:rPr lang="en-US" sz="1800" dirty="0" smtClean="0"/>
                  <a:t>But also here, the angular momentum is just </a:t>
                </a:r>
                <a14:m>
                  <m:oMath xmlns:m="http://schemas.openxmlformats.org/officeDocument/2006/math">
                    <m:r>
                      <a:rPr lang="en-US" sz="1800" b="0" i="1" smtClean="0">
                        <a:latin typeface="Cambria Math" panose="02040503050406030204" pitchFamily="18" charset="0"/>
                      </a:rPr>
                      <m:t>𝐿</m:t>
                    </m:r>
                    <m:r>
                      <a:rPr lang="en-US" sz="1800" b="0" i="1" smtClean="0">
                        <a:latin typeface="Cambria Math" panose="02040503050406030204" pitchFamily="18" charset="0"/>
                      </a:rPr>
                      <m:t>=</m:t>
                    </m:r>
                    <m:r>
                      <a:rPr lang="en-US" sz="1800" b="0" i="1" smtClean="0">
                        <a:latin typeface="Cambria Math" panose="02040503050406030204" pitchFamily="18" charset="0"/>
                        <a:ea typeface="Cambria Math" panose="02040503050406030204" pitchFamily="18" charset="0"/>
                      </a:rPr>
                      <m:t>𝜇</m:t>
                    </m:r>
                    <m:sSub>
                      <m:sSubPr>
                        <m:ctrlPr>
                          <a:rPr lang="en-US" sz="1800" b="0" i="1" smtClean="0">
                            <a:latin typeface="Cambria Math" panose="02040503050406030204" pitchFamily="18" charset="0"/>
                            <a:ea typeface="Cambria Math" panose="02040503050406030204" pitchFamily="18" charset="0"/>
                          </a:rPr>
                        </m:ctrlPr>
                      </m:sSubPr>
                      <m:e>
                        <m:r>
                          <a:rPr lang="en-US" sz="1800" b="0" i="1" smtClean="0">
                            <a:latin typeface="Cambria Math" panose="02040503050406030204" pitchFamily="18" charset="0"/>
                            <a:ea typeface="Cambria Math" panose="02040503050406030204" pitchFamily="18" charset="0"/>
                          </a:rPr>
                          <m:t>𝑟</m:t>
                        </m:r>
                      </m:e>
                      <m:sub>
                        <m:r>
                          <a:rPr lang="en-US" sz="1800" b="0" i="1" smtClean="0">
                            <a:latin typeface="Cambria Math" panose="02040503050406030204" pitchFamily="18" charset="0"/>
                            <a:ea typeface="Cambria Math" panose="02040503050406030204" pitchFamily="18" charset="0"/>
                          </a:rPr>
                          <m:t>𝑝</m:t>
                        </m:r>
                      </m:sub>
                    </m:sSub>
                    <m:sSub>
                      <m:sSubPr>
                        <m:ctrlPr>
                          <a:rPr lang="en-US" sz="1800" b="0" i="1" smtClean="0">
                            <a:latin typeface="Cambria Math" panose="02040503050406030204" pitchFamily="18" charset="0"/>
                            <a:ea typeface="Cambria Math" panose="02040503050406030204" pitchFamily="18" charset="0"/>
                          </a:rPr>
                        </m:ctrlPr>
                      </m:sSubPr>
                      <m:e>
                        <m:r>
                          <a:rPr lang="en-US" sz="1800" b="0" i="1" smtClean="0">
                            <a:latin typeface="Cambria Math" panose="02040503050406030204" pitchFamily="18" charset="0"/>
                            <a:ea typeface="Cambria Math" panose="02040503050406030204" pitchFamily="18" charset="0"/>
                          </a:rPr>
                          <m:t>𝑣</m:t>
                        </m:r>
                      </m:e>
                      <m:sub>
                        <m:r>
                          <a:rPr lang="en-US" sz="1800" b="0" i="1" smtClean="0">
                            <a:latin typeface="Cambria Math" panose="02040503050406030204" pitchFamily="18" charset="0"/>
                            <a:ea typeface="Cambria Math" panose="02040503050406030204" pitchFamily="18" charset="0"/>
                          </a:rPr>
                          <m:t>𝑝</m:t>
                        </m:r>
                      </m:sub>
                    </m:sSub>
                  </m:oMath>
                </a14:m>
                <a:r>
                  <a:rPr lang="en-US" sz="1800" dirty="0" smtClean="0"/>
                  <a:t>, so</a:t>
                </a:r>
              </a:p>
              <a:p>
                <a:endParaRPr lang="en-US" sz="1800" dirty="0"/>
              </a:p>
              <a:p>
                <a:endParaRPr lang="en-US" sz="1800" dirty="0" smtClean="0"/>
              </a:p>
              <a:p>
                <a:r>
                  <a:rPr lang="en-US" sz="1800" dirty="0" smtClean="0"/>
                  <a:t>A couple of lectures ago, we showed that </a:t>
                </a:r>
                <a14:m>
                  <m:oMath xmlns:m="http://schemas.openxmlformats.org/officeDocument/2006/math">
                    <m:sSub>
                      <m:sSubPr>
                        <m:ctrlPr>
                          <a:rPr lang="en-US" sz="1800" i="1" smtClean="0">
                            <a:latin typeface="Cambria Math" panose="02040503050406030204" pitchFamily="18" charset="0"/>
                          </a:rPr>
                        </m:ctrlPr>
                      </m:sSubPr>
                      <m:e>
                        <m:r>
                          <a:rPr lang="en-US" sz="1800" b="0" i="1" smtClean="0">
                            <a:latin typeface="Cambria Math" panose="02040503050406030204" pitchFamily="18" charset="0"/>
                          </a:rPr>
                          <m:t>𝑟</m:t>
                        </m:r>
                      </m:e>
                      <m:sub>
                        <m:r>
                          <a:rPr lang="en-US" sz="1800" b="0" i="1" smtClean="0">
                            <a:latin typeface="Cambria Math" panose="02040503050406030204" pitchFamily="18" charset="0"/>
                          </a:rPr>
                          <m:t>𝑝</m:t>
                        </m:r>
                      </m:sub>
                    </m:sSub>
                    <m:r>
                      <a:rPr lang="en-US" sz="1800" b="0" i="1" smtClean="0">
                        <a:latin typeface="Cambria Math" panose="02040503050406030204" pitchFamily="18" charset="0"/>
                      </a:rPr>
                      <m:t>=</m:t>
                    </m:r>
                    <m:r>
                      <a:rPr lang="en-US" sz="1800" b="0" i="1" smtClean="0">
                        <a:latin typeface="Cambria Math" panose="02040503050406030204" pitchFamily="18" charset="0"/>
                      </a:rPr>
                      <m:t>𝑎</m:t>
                    </m:r>
                    <m:r>
                      <a:rPr lang="en-US" sz="1800" b="0" i="1" smtClean="0">
                        <a:latin typeface="Cambria Math" panose="02040503050406030204" pitchFamily="18" charset="0"/>
                      </a:rPr>
                      <m:t>(1−</m:t>
                    </m:r>
                    <m:r>
                      <a:rPr lang="en-US" sz="1800" b="0" i="1" smtClean="0">
                        <a:latin typeface="Cambria Math" panose="02040503050406030204" pitchFamily="18" charset="0"/>
                      </a:rPr>
                      <m:t>𝑒</m:t>
                    </m:r>
                    <m:r>
                      <a:rPr lang="en-US" sz="1800" b="0" i="1" smtClean="0">
                        <a:latin typeface="Cambria Math" panose="02040503050406030204" pitchFamily="18" charset="0"/>
                      </a:rPr>
                      <m:t>)</m:t>
                    </m:r>
                  </m:oMath>
                </a14:m>
                <a:r>
                  <a:rPr lang="en-US" sz="1800" dirty="0" smtClean="0"/>
                  <a:t>, so solving for </a:t>
                </a:r>
                <a14:m>
                  <m:oMath xmlns:m="http://schemas.openxmlformats.org/officeDocument/2006/math">
                    <m:sSub>
                      <m:sSubPr>
                        <m:ctrlPr>
                          <a:rPr lang="en-US" sz="1800" i="1" smtClean="0">
                            <a:latin typeface="Cambria Math" panose="02040503050406030204" pitchFamily="18" charset="0"/>
                          </a:rPr>
                        </m:ctrlPr>
                      </m:sSubPr>
                      <m:e>
                        <m:r>
                          <a:rPr lang="en-US" sz="1800" b="0" i="1" smtClean="0">
                            <a:latin typeface="Cambria Math" panose="02040503050406030204" pitchFamily="18" charset="0"/>
                          </a:rPr>
                          <m:t>𝑣</m:t>
                        </m:r>
                      </m:e>
                      <m:sub>
                        <m:r>
                          <a:rPr lang="en-US" sz="1800" b="0" i="1" smtClean="0">
                            <a:latin typeface="Cambria Math" panose="02040503050406030204" pitchFamily="18" charset="0"/>
                          </a:rPr>
                          <m:t>𝑝</m:t>
                        </m:r>
                      </m:sub>
                    </m:sSub>
                  </m:oMath>
                </a14:m>
                <a:r>
                  <a:rPr lang="en-US" sz="1800" dirty="0" smtClean="0"/>
                  <a:t>, we have                                     and likewise</a:t>
                </a:r>
                <a:endParaRPr lang="en-US" sz="1800" dirty="0"/>
              </a:p>
            </p:txBody>
          </p:sp>
        </mc:Choice>
        <mc:Fallback xmlns="">
          <p:sp>
            <p:nvSpPr>
              <p:cNvPr id="3" name="Text Placeholder 2"/>
              <p:cNvSpPr>
                <a:spLocks noGrp="1" noRot="1" noChangeAspect="1" noMove="1" noResize="1" noEditPoints="1" noAdjustHandles="1" noChangeArrowheads="1" noChangeShapeType="1" noTextEdit="1"/>
              </p:cNvSpPr>
              <p:nvPr>
                <p:ph type="body" sz="half" idx="1"/>
              </p:nvPr>
            </p:nvSpPr>
            <p:spPr>
              <a:xfrm>
                <a:off x="457200" y="1155568"/>
                <a:ext cx="8229600" cy="4755040"/>
              </a:xfrm>
              <a:blipFill>
                <a:blip r:embed="rId2"/>
                <a:stretch>
                  <a:fillRect l="-148" t="-769"/>
                </a:stretch>
              </a:blipFill>
            </p:spPr>
            <p:txBody>
              <a:bodyPr/>
              <a:lstStyle/>
              <a:p>
                <a:r>
                  <a:rPr lang="en-US">
                    <a:noFill/>
                  </a:rPr>
                  <a:t> </a:t>
                </a:r>
              </a:p>
            </p:txBody>
          </p:sp>
        </mc:Fallback>
      </mc:AlternateContent>
      <p:sp>
        <p:nvSpPr>
          <p:cNvPr id="6" name="Date Placeholder 5"/>
          <p:cNvSpPr>
            <a:spLocks noGrp="1"/>
          </p:cNvSpPr>
          <p:nvPr>
            <p:ph type="dt" sz="half" idx="10"/>
          </p:nvPr>
        </p:nvSpPr>
        <p:spPr/>
        <p:txBody>
          <a:bodyPr/>
          <a:lstStyle/>
          <a:p>
            <a:pPr>
              <a:defRPr/>
            </a:pPr>
            <a:r>
              <a:rPr lang="en-US" smtClean="0"/>
              <a:t>September 25, 2018</a:t>
            </a:r>
            <a:endParaRPr lang="en-US" altLang="zh-CN"/>
          </a:p>
        </p:txBody>
      </p:sp>
      <mc:AlternateContent xmlns:mc="http://schemas.openxmlformats.org/markup-compatibility/2006" xmlns:a14="http://schemas.microsoft.com/office/drawing/2010/main">
        <mc:Choice Requires="a14">
          <p:sp>
            <p:nvSpPr>
              <p:cNvPr id="5" name="TextBox 4"/>
              <p:cNvSpPr txBox="1"/>
              <p:nvPr/>
            </p:nvSpPr>
            <p:spPr>
              <a:xfrm>
                <a:off x="3583857" y="2657835"/>
                <a:ext cx="1625445" cy="604974"/>
              </a:xfrm>
              <a:prstGeom prst="rect">
                <a:avLst/>
              </a:prstGeom>
              <a:noFill/>
            </p:spPr>
            <p:txBody>
              <a:bodyPr wrap="none" lIns="0" tIns="0" rIns="0" bIns="0" rtlCol="0">
                <a:spAutoFit/>
              </a:bodyPr>
              <a:lstStyle/>
              <a:p>
                <a:pPr algn="l"/>
                <a14:m>
                  <m:oMathPara xmlns:m="http://schemas.openxmlformats.org/officeDocument/2006/math">
                    <m:oMathParaPr>
                      <m:jc m:val="centerGroup"/>
                    </m:oMathParaPr>
                    <m:oMath xmlns:m="http://schemas.openxmlformats.org/officeDocument/2006/math">
                      <m:sSub>
                        <m:sSubPr>
                          <m:ctrlPr>
                            <a:rPr lang="en-US" sz="1800" b="0" i="1" smtClean="0">
                              <a:latin typeface="Cambria Math" panose="02040503050406030204" pitchFamily="18" charset="0"/>
                            </a:rPr>
                          </m:ctrlPr>
                        </m:sSubPr>
                        <m:e>
                          <m:r>
                            <a:rPr lang="en-US" sz="1800" b="0" i="1" smtClean="0">
                              <a:latin typeface="Cambria Math" panose="02040503050406030204" pitchFamily="18" charset="0"/>
                            </a:rPr>
                            <m:t>𝑟</m:t>
                          </m:r>
                        </m:e>
                        <m:sub>
                          <m:r>
                            <a:rPr lang="en-US" sz="1800" b="0" i="1" smtClean="0">
                              <a:latin typeface="Cambria Math" panose="02040503050406030204" pitchFamily="18" charset="0"/>
                            </a:rPr>
                            <m:t>𝑝</m:t>
                          </m:r>
                        </m:sub>
                      </m:sSub>
                      <m:r>
                        <a:rPr lang="en-US" sz="1800" b="0" i="1" smtClean="0">
                          <a:latin typeface="Cambria Math" panose="02040503050406030204" pitchFamily="18" charset="0"/>
                        </a:rPr>
                        <m:t>=</m:t>
                      </m:r>
                      <m:f>
                        <m:fPr>
                          <m:ctrlPr>
                            <a:rPr lang="en-US" sz="1800" b="0" i="1" smtClean="0">
                              <a:latin typeface="Cambria Math" panose="02040503050406030204" pitchFamily="18" charset="0"/>
                            </a:rPr>
                          </m:ctrlPr>
                        </m:fPr>
                        <m:num>
                          <m:sSup>
                            <m:sSupPr>
                              <m:ctrlPr>
                                <a:rPr lang="en-US" sz="1800" b="0" i="1" smtClean="0">
                                  <a:latin typeface="Cambria Math" panose="02040503050406030204" pitchFamily="18" charset="0"/>
                                </a:rPr>
                              </m:ctrlPr>
                            </m:sSupPr>
                            <m:e>
                              <m:r>
                                <a:rPr lang="en-US" sz="1800" b="0" i="1" smtClean="0">
                                  <a:latin typeface="Cambria Math" panose="02040503050406030204" pitchFamily="18" charset="0"/>
                                </a:rPr>
                                <m:t>𝐿</m:t>
                              </m:r>
                            </m:e>
                            <m:sup>
                              <m:r>
                                <a:rPr lang="en-US" sz="1800" b="0" i="1" smtClean="0">
                                  <a:latin typeface="Cambria Math" panose="02040503050406030204" pitchFamily="18" charset="0"/>
                                </a:rPr>
                                <m:t>2</m:t>
                              </m:r>
                            </m:sup>
                          </m:sSup>
                          <m:r>
                            <a:rPr lang="en-US" sz="1800" b="0" i="1" smtClean="0">
                              <a:latin typeface="Cambria Math" panose="02040503050406030204" pitchFamily="18" charset="0"/>
                            </a:rPr>
                            <m:t>/</m:t>
                          </m:r>
                          <m:sSup>
                            <m:sSupPr>
                              <m:ctrlPr>
                                <a:rPr lang="en-US" sz="1800" b="0" i="1" smtClean="0">
                                  <a:latin typeface="Cambria Math" panose="02040503050406030204" pitchFamily="18" charset="0"/>
                                </a:rPr>
                              </m:ctrlPr>
                            </m:sSupPr>
                            <m:e>
                              <m:r>
                                <a:rPr lang="en-US" sz="1800" b="0" i="1" smtClean="0">
                                  <a:latin typeface="Cambria Math" panose="02040503050406030204" pitchFamily="18" charset="0"/>
                                  <a:ea typeface="Cambria Math" panose="02040503050406030204" pitchFamily="18" charset="0"/>
                                </a:rPr>
                                <m:t>𝜇</m:t>
                              </m:r>
                            </m:e>
                            <m:sup>
                              <m:r>
                                <a:rPr lang="en-US" sz="1800" b="0" i="1" smtClean="0">
                                  <a:latin typeface="Cambria Math" panose="02040503050406030204" pitchFamily="18" charset="0"/>
                                </a:rPr>
                                <m:t>2</m:t>
                              </m:r>
                            </m:sup>
                          </m:sSup>
                        </m:num>
                        <m:den>
                          <m:r>
                            <a:rPr lang="en-US" sz="1800" b="0" i="1" smtClean="0">
                              <a:latin typeface="Cambria Math" panose="02040503050406030204" pitchFamily="18" charset="0"/>
                            </a:rPr>
                            <m:t>𝐺𝑀</m:t>
                          </m:r>
                          <m:r>
                            <a:rPr lang="en-US" sz="1800" b="0" i="1" smtClean="0">
                              <a:latin typeface="Cambria Math" panose="02040503050406030204" pitchFamily="18" charset="0"/>
                            </a:rPr>
                            <m:t>(1+</m:t>
                          </m:r>
                          <m:r>
                            <a:rPr lang="en-US" sz="1800" b="0" i="1" smtClean="0">
                              <a:latin typeface="Cambria Math" panose="02040503050406030204" pitchFamily="18" charset="0"/>
                            </a:rPr>
                            <m:t>𝑒</m:t>
                          </m:r>
                          <m:r>
                            <a:rPr lang="en-US" sz="1800" b="0" i="1" smtClean="0">
                              <a:latin typeface="Cambria Math" panose="02040503050406030204" pitchFamily="18" charset="0"/>
                            </a:rPr>
                            <m:t>)</m:t>
                          </m:r>
                        </m:den>
                      </m:f>
                    </m:oMath>
                  </m:oMathPara>
                </a14:m>
                <a:endParaRPr lang="en-US" sz="1800" dirty="0" smtClean="0"/>
              </a:p>
            </p:txBody>
          </p:sp>
        </mc:Choice>
        <mc:Fallback xmlns="">
          <p:sp>
            <p:nvSpPr>
              <p:cNvPr id="5" name="TextBox 4"/>
              <p:cNvSpPr txBox="1">
                <a:spLocks noRot="1" noChangeAspect="1" noMove="1" noResize="1" noEditPoints="1" noAdjustHandles="1" noChangeArrowheads="1" noChangeShapeType="1" noTextEdit="1"/>
              </p:cNvSpPr>
              <p:nvPr/>
            </p:nvSpPr>
            <p:spPr>
              <a:xfrm>
                <a:off x="3583857" y="2657835"/>
                <a:ext cx="1625445" cy="604974"/>
              </a:xfrm>
              <a:prstGeom prst="rect">
                <a:avLst/>
              </a:prstGeom>
              <a:blipFill>
                <a:blip r:embed="rId3"/>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8" name="TextBox 7"/>
              <p:cNvSpPr txBox="1"/>
              <p:nvPr/>
            </p:nvSpPr>
            <p:spPr>
              <a:xfrm>
                <a:off x="3583856" y="3679247"/>
                <a:ext cx="3130344" cy="612027"/>
              </a:xfrm>
              <a:prstGeom prst="rect">
                <a:avLst/>
              </a:prstGeom>
              <a:noFill/>
            </p:spPr>
            <p:txBody>
              <a:bodyPr wrap="none" lIns="0" tIns="0" rIns="0" bIns="0" rtlCol="0">
                <a:spAutoFit/>
              </a:bodyPr>
              <a:lstStyle/>
              <a:p>
                <a:pPr algn="l"/>
                <a14:m>
                  <m:oMathPara xmlns:m="http://schemas.openxmlformats.org/officeDocument/2006/math">
                    <m:oMathParaPr>
                      <m:jc m:val="centerGroup"/>
                    </m:oMathParaPr>
                    <m:oMath xmlns:m="http://schemas.openxmlformats.org/officeDocument/2006/math">
                      <m:sSub>
                        <m:sSubPr>
                          <m:ctrlPr>
                            <a:rPr lang="en-US" sz="1800" b="0" i="1" smtClean="0">
                              <a:latin typeface="Cambria Math" panose="02040503050406030204" pitchFamily="18" charset="0"/>
                            </a:rPr>
                          </m:ctrlPr>
                        </m:sSubPr>
                        <m:e>
                          <m:r>
                            <a:rPr lang="en-US" sz="1800" b="0" i="1" smtClean="0">
                              <a:latin typeface="Cambria Math" panose="02040503050406030204" pitchFamily="18" charset="0"/>
                            </a:rPr>
                            <m:t>𝑟</m:t>
                          </m:r>
                        </m:e>
                        <m:sub>
                          <m:r>
                            <a:rPr lang="en-US" sz="1800" b="0" i="1" smtClean="0">
                              <a:latin typeface="Cambria Math" panose="02040503050406030204" pitchFamily="18" charset="0"/>
                            </a:rPr>
                            <m:t>𝑝</m:t>
                          </m:r>
                        </m:sub>
                      </m:sSub>
                      <m:r>
                        <a:rPr lang="en-US" sz="1800" b="0" i="1" smtClean="0">
                          <a:latin typeface="Cambria Math" panose="02040503050406030204" pitchFamily="18" charset="0"/>
                        </a:rPr>
                        <m:t>=</m:t>
                      </m:r>
                      <m:f>
                        <m:fPr>
                          <m:ctrlPr>
                            <a:rPr lang="en-US" sz="1800" b="0" i="1" smtClean="0">
                              <a:latin typeface="Cambria Math" panose="02040503050406030204" pitchFamily="18" charset="0"/>
                            </a:rPr>
                          </m:ctrlPr>
                        </m:fPr>
                        <m:num>
                          <m:sSup>
                            <m:sSupPr>
                              <m:ctrlPr>
                                <a:rPr lang="en-US" sz="1800" b="0" i="1" smtClean="0">
                                  <a:latin typeface="Cambria Math" panose="02040503050406030204" pitchFamily="18" charset="0"/>
                                </a:rPr>
                              </m:ctrlPr>
                            </m:sSupPr>
                            <m:e>
                              <m:r>
                                <a:rPr lang="en-US" sz="1800" b="0" i="1" smtClean="0">
                                  <a:latin typeface="Cambria Math" panose="02040503050406030204" pitchFamily="18" charset="0"/>
                                </a:rPr>
                                <m:t>(</m:t>
                              </m:r>
                              <m:r>
                                <a:rPr lang="en-US" sz="1800" b="0" i="1" smtClean="0">
                                  <a:latin typeface="Cambria Math" panose="02040503050406030204" pitchFamily="18" charset="0"/>
                                  <a:ea typeface="Cambria Math" panose="02040503050406030204" pitchFamily="18" charset="0"/>
                                </a:rPr>
                                <m:t>𝜇</m:t>
                              </m:r>
                              <m:sSub>
                                <m:sSubPr>
                                  <m:ctrlPr>
                                    <a:rPr lang="en-US" sz="1800" b="0" i="1" smtClean="0">
                                      <a:latin typeface="Cambria Math" panose="02040503050406030204" pitchFamily="18" charset="0"/>
                                      <a:ea typeface="Cambria Math" panose="02040503050406030204" pitchFamily="18" charset="0"/>
                                    </a:rPr>
                                  </m:ctrlPr>
                                </m:sSubPr>
                                <m:e>
                                  <m:r>
                                    <a:rPr lang="en-US" sz="1800" b="0" i="1" smtClean="0">
                                      <a:latin typeface="Cambria Math" panose="02040503050406030204" pitchFamily="18" charset="0"/>
                                      <a:ea typeface="Cambria Math" panose="02040503050406030204" pitchFamily="18" charset="0"/>
                                    </a:rPr>
                                    <m:t>𝑟</m:t>
                                  </m:r>
                                </m:e>
                                <m:sub>
                                  <m:r>
                                    <a:rPr lang="en-US" sz="1800" b="0" i="1" smtClean="0">
                                      <a:latin typeface="Cambria Math" panose="02040503050406030204" pitchFamily="18" charset="0"/>
                                      <a:ea typeface="Cambria Math" panose="02040503050406030204" pitchFamily="18" charset="0"/>
                                    </a:rPr>
                                    <m:t>𝑝</m:t>
                                  </m:r>
                                </m:sub>
                              </m:sSub>
                              <m:sSub>
                                <m:sSubPr>
                                  <m:ctrlPr>
                                    <a:rPr lang="en-US" sz="1800" b="0" i="1" smtClean="0">
                                      <a:latin typeface="Cambria Math" panose="02040503050406030204" pitchFamily="18" charset="0"/>
                                      <a:ea typeface="Cambria Math" panose="02040503050406030204" pitchFamily="18" charset="0"/>
                                    </a:rPr>
                                  </m:ctrlPr>
                                </m:sSubPr>
                                <m:e>
                                  <m:r>
                                    <a:rPr lang="en-US" sz="1800" b="0" i="1" smtClean="0">
                                      <a:latin typeface="Cambria Math" panose="02040503050406030204" pitchFamily="18" charset="0"/>
                                      <a:ea typeface="Cambria Math" panose="02040503050406030204" pitchFamily="18" charset="0"/>
                                    </a:rPr>
                                    <m:t>𝑣</m:t>
                                  </m:r>
                                </m:e>
                                <m:sub>
                                  <m:r>
                                    <a:rPr lang="en-US" sz="1800" b="0" i="1" smtClean="0">
                                      <a:latin typeface="Cambria Math" panose="02040503050406030204" pitchFamily="18" charset="0"/>
                                      <a:ea typeface="Cambria Math" panose="02040503050406030204" pitchFamily="18" charset="0"/>
                                    </a:rPr>
                                    <m:t>𝑝</m:t>
                                  </m:r>
                                </m:sub>
                              </m:sSub>
                              <m:r>
                                <a:rPr lang="en-US" sz="1800" b="0" i="1" smtClean="0">
                                  <a:latin typeface="Cambria Math" panose="02040503050406030204" pitchFamily="18" charset="0"/>
                                  <a:ea typeface="Cambria Math" panose="02040503050406030204" pitchFamily="18" charset="0"/>
                                </a:rPr>
                                <m:t>)</m:t>
                              </m:r>
                            </m:e>
                            <m:sup>
                              <m:r>
                                <a:rPr lang="en-US" sz="1800" b="0" i="1" smtClean="0">
                                  <a:latin typeface="Cambria Math" panose="02040503050406030204" pitchFamily="18" charset="0"/>
                                </a:rPr>
                                <m:t>2</m:t>
                              </m:r>
                            </m:sup>
                          </m:sSup>
                          <m:r>
                            <a:rPr lang="en-US" sz="1800" b="0" i="1" smtClean="0">
                              <a:latin typeface="Cambria Math" panose="02040503050406030204" pitchFamily="18" charset="0"/>
                            </a:rPr>
                            <m:t>/</m:t>
                          </m:r>
                          <m:sSup>
                            <m:sSupPr>
                              <m:ctrlPr>
                                <a:rPr lang="en-US" sz="1800" b="0" i="1" smtClean="0">
                                  <a:latin typeface="Cambria Math" panose="02040503050406030204" pitchFamily="18" charset="0"/>
                                </a:rPr>
                              </m:ctrlPr>
                            </m:sSupPr>
                            <m:e>
                              <m:r>
                                <a:rPr lang="en-US" sz="1800" b="0" i="1" smtClean="0">
                                  <a:latin typeface="Cambria Math" panose="02040503050406030204" pitchFamily="18" charset="0"/>
                                  <a:ea typeface="Cambria Math" panose="02040503050406030204" pitchFamily="18" charset="0"/>
                                </a:rPr>
                                <m:t>𝜇</m:t>
                              </m:r>
                            </m:e>
                            <m:sup>
                              <m:r>
                                <a:rPr lang="en-US" sz="1800" b="0" i="1" smtClean="0">
                                  <a:latin typeface="Cambria Math" panose="02040503050406030204" pitchFamily="18" charset="0"/>
                                </a:rPr>
                                <m:t>2</m:t>
                              </m:r>
                            </m:sup>
                          </m:sSup>
                        </m:num>
                        <m:den>
                          <m:r>
                            <a:rPr lang="en-US" sz="1800" b="0" i="1" smtClean="0">
                              <a:latin typeface="Cambria Math" panose="02040503050406030204" pitchFamily="18" charset="0"/>
                            </a:rPr>
                            <m:t>𝐺𝑀</m:t>
                          </m:r>
                          <m:r>
                            <a:rPr lang="en-US" sz="1800" b="0" i="1" smtClean="0">
                              <a:latin typeface="Cambria Math" panose="02040503050406030204" pitchFamily="18" charset="0"/>
                            </a:rPr>
                            <m:t>(1+</m:t>
                          </m:r>
                          <m:r>
                            <a:rPr lang="en-US" sz="1800" b="0" i="1" smtClean="0">
                              <a:latin typeface="Cambria Math" panose="02040503050406030204" pitchFamily="18" charset="0"/>
                            </a:rPr>
                            <m:t>𝑒</m:t>
                          </m:r>
                          <m:r>
                            <a:rPr lang="en-US" sz="1800" b="0" i="1" smtClean="0">
                              <a:latin typeface="Cambria Math" panose="02040503050406030204" pitchFamily="18" charset="0"/>
                            </a:rPr>
                            <m:t>)</m:t>
                          </m:r>
                        </m:den>
                      </m:f>
                      <m:r>
                        <a:rPr lang="en-US" sz="1800" b="0" i="1" smtClean="0">
                          <a:latin typeface="Cambria Math" panose="02040503050406030204" pitchFamily="18" charset="0"/>
                        </a:rPr>
                        <m:t>=</m:t>
                      </m:r>
                      <m:f>
                        <m:fPr>
                          <m:ctrlPr>
                            <a:rPr lang="en-US" sz="1800" i="1">
                              <a:latin typeface="Cambria Math" panose="02040503050406030204" pitchFamily="18" charset="0"/>
                            </a:rPr>
                          </m:ctrlPr>
                        </m:fPr>
                        <m:num>
                          <m:sSup>
                            <m:sSupPr>
                              <m:ctrlPr>
                                <a:rPr lang="en-US" sz="1800" i="1">
                                  <a:latin typeface="Cambria Math" panose="02040503050406030204" pitchFamily="18" charset="0"/>
                                </a:rPr>
                              </m:ctrlPr>
                            </m:sSupPr>
                            <m:e>
                              <m:r>
                                <a:rPr lang="en-US" sz="1800" i="1">
                                  <a:latin typeface="Cambria Math" panose="02040503050406030204" pitchFamily="18" charset="0"/>
                                </a:rPr>
                                <m:t>(</m:t>
                              </m:r>
                              <m:sSub>
                                <m:sSubPr>
                                  <m:ctrlPr>
                                    <a:rPr lang="en-US" sz="1800" i="1" smtClean="0">
                                      <a:latin typeface="Cambria Math" panose="02040503050406030204" pitchFamily="18" charset="0"/>
                                      <a:ea typeface="Cambria Math" panose="02040503050406030204" pitchFamily="18" charset="0"/>
                                    </a:rPr>
                                  </m:ctrlPr>
                                </m:sSubPr>
                                <m:e>
                                  <m:r>
                                    <a:rPr lang="en-US" sz="1800" i="1">
                                      <a:latin typeface="Cambria Math" panose="02040503050406030204" pitchFamily="18" charset="0"/>
                                      <a:ea typeface="Cambria Math" panose="02040503050406030204" pitchFamily="18" charset="0"/>
                                    </a:rPr>
                                    <m:t>𝑟</m:t>
                                  </m:r>
                                </m:e>
                                <m:sub>
                                  <m:r>
                                    <a:rPr lang="en-US" sz="1800" i="1">
                                      <a:latin typeface="Cambria Math" panose="02040503050406030204" pitchFamily="18" charset="0"/>
                                      <a:ea typeface="Cambria Math" panose="02040503050406030204" pitchFamily="18" charset="0"/>
                                    </a:rPr>
                                    <m:t>𝑝</m:t>
                                  </m:r>
                                </m:sub>
                              </m:sSub>
                              <m:sSub>
                                <m:sSubPr>
                                  <m:ctrlPr>
                                    <a:rPr lang="en-US" sz="1800" i="1">
                                      <a:latin typeface="Cambria Math" panose="02040503050406030204" pitchFamily="18" charset="0"/>
                                      <a:ea typeface="Cambria Math" panose="02040503050406030204" pitchFamily="18" charset="0"/>
                                    </a:rPr>
                                  </m:ctrlPr>
                                </m:sSubPr>
                                <m:e>
                                  <m:r>
                                    <a:rPr lang="en-US" sz="1800" i="1">
                                      <a:latin typeface="Cambria Math" panose="02040503050406030204" pitchFamily="18" charset="0"/>
                                      <a:ea typeface="Cambria Math" panose="02040503050406030204" pitchFamily="18" charset="0"/>
                                    </a:rPr>
                                    <m:t>𝑣</m:t>
                                  </m:r>
                                </m:e>
                                <m:sub>
                                  <m:r>
                                    <a:rPr lang="en-US" sz="1800" i="1">
                                      <a:latin typeface="Cambria Math" panose="02040503050406030204" pitchFamily="18" charset="0"/>
                                      <a:ea typeface="Cambria Math" panose="02040503050406030204" pitchFamily="18" charset="0"/>
                                    </a:rPr>
                                    <m:t>𝑝</m:t>
                                  </m:r>
                                </m:sub>
                              </m:sSub>
                              <m:r>
                                <a:rPr lang="en-US" sz="1800" i="1">
                                  <a:latin typeface="Cambria Math" panose="02040503050406030204" pitchFamily="18" charset="0"/>
                                  <a:ea typeface="Cambria Math" panose="02040503050406030204" pitchFamily="18" charset="0"/>
                                </a:rPr>
                                <m:t>)</m:t>
                              </m:r>
                            </m:e>
                            <m:sup>
                              <m:r>
                                <a:rPr lang="en-US" sz="1800" i="1">
                                  <a:latin typeface="Cambria Math" panose="02040503050406030204" pitchFamily="18" charset="0"/>
                                </a:rPr>
                                <m:t>2</m:t>
                              </m:r>
                            </m:sup>
                          </m:sSup>
                        </m:num>
                        <m:den>
                          <m:r>
                            <a:rPr lang="en-US" sz="1800" i="1">
                              <a:latin typeface="Cambria Math" panose="02040503050406030204" pitchFamily="18" charset="0"/>
                            </a:rPr>
                            <m:t>𝐺𝑀</m:t>
                          </m:r>
                          <m:r>
                            <a:rPr lang="en-US" sz="1800" i="1">
                              <a:latin typeface="Cambria Math" panose="02040503050406030204" pitchFamily="18" charset="0"/>
                            </a:rPr>
                            <m:t>(1+</m:t>
                          </m:r>
                          <m:r>
                            <a:rPr lang="en-US" sz="1800" i="1">
                              <a:latin typeface="Cambria Math" panose="02040503050406030204" pitchFamily="18" charset="0"/>
                            </a:rPr>
                            <m:t>𝑒</m:t>
                          </m:r>
                          <m:r>
                            <a:rPr lang="en-US" sz="1800" i="1">
                              <a:latin typeface="Cambria Math" panose="02040503050406030204" pitchFamily="18" charset="0"/>
                            </a:rPr>
                            <m:t>)</m:t>
                          </m:r>
                        </m:den>
                      </m:f>
                    </m:oMath>
                  </m:oMathPara>
                </a14:m>
                <a:endParaRPr lang="en-US" sz="1800" dirty="0" smtClean="0"/>
              </a:p>
            </p:txBody>
          </p:sp>
        </mc:Choice>
        <mc:Fallback xmlns="">
          <p:sp>
            <p:nvSpPr>
              <p:cNvPr id="8" name="TextBox 7"/>
              <p:cNvSpPr txBox="1">
                <a:spLocks noRot="1" noChangeAspect="1" noMove="1" noResize="1" noEditPoints="1" noAdjustHandles="1" noChangeArrowheads="1" noChangeShapeType="1" noTextEdit="1"/>
              </p:cNvSpPr>
              <p:nvPr/>
            </p:nvSpPr>
            <p:spPr>
              <a:xfrm>
                <a:off x="3583856" y="3679247"/>
                <a:ext cx="3130344" cy="612027"/>
              </a:xfrm>
              <a:prstGeom prst="rect">
                <a:avLst/>
              </a:prstGeom>
              <a:blipFill>
                <a:blip r:embed="rId4"/>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7" name="TextBox 6"/>
              <p:cNvSpPr txBox="1"/>
              <p:nvPr/>
            </p:nvSpPr>
            <p:spPr>
              <a:xfrm>
                <a:off x="1907228" y="4894276"/>
                <a:ext cx="2237279" cy="818366"/>
              </a:xfrm>
              <a:prstGeom prst="rect">
                <a:avLst/>
              </a:prstGeom>
              <a:noFill/>
            </p:spPr>
            <p:txBody>
              <a:bodyPr wrap="none" lIns="0" tIns="0" rIns="0" bIns="0" rtlCol="0">
                <a:spAutoFit/>
              </a:bodyPr>
              <a:lstStyle/>
              <a:p>
                <a:pPr algn="l"/>
                <a14:m>
                  <m:oMathPara xmlns:m="http://schemas.openxmlformats.org/officeDocument/2006/math">
                    <m:oMathParaPr>
                      <m:jc m:val="centerGroup"/>
                    </m:oMathParaPr>
                    <m:oMath xmlns:m="http://schemas.openxmlformats.org/officeDocument/2006/math">
                      <m:sSub>
                        <m:sSubPr>
                          <m:ctrlPr>
                            <a:rPr lang="en-US" sz="1800" i="1" smtClean="0">
                              <a:latin typeface="Cambria Math" panose="02040503050406030204" pitchFamily="18" charset="0"/>
                            </a:rPr>
                          </m:ctrlPr>
                        </m:sSubPr>
                        <m:e>
                          <m:r>
                            <a:rPr lang="en-US" sz="1800" b="0" i="1" smtClean="0">
                              <a:latin typeface="Cambria Math" panose="02040503050406030204" pitchFamily="18" charset="0"/>
                            </a:rPr>
                            <m:t>𝑣</m:t>
                          </m:r>
                        </m:e>
                        <m:sub>
                          <m:r>
                            <a:rPr lang="en-US" sz="1800" b="0" i="1" smtClean="0">
                              <a:latin typeface="Cambria Math" panose="02040503050406030204" pitchFamily="18" charset="0"/>
                            </a:rPr>
                            <m:t>𝑝</m:t>
                          </m:r>
                        </m:sub>
                      </m:sSub>
                      <m:r>
                        <a:rPr lang="en-US" sz="1800" b="0" i="1" smtClean="0">
                          <a:latin typeface="Cambria Math" panose="02040503050406030204" pitchFamily="18" charset="0"/>
                        </a:rPr>
                        <m:t>=</m:t>
                      </m:r>
                      <m:rad>
                        <m:radPr>
                          <m:degHide m:val="on"/>
                          <m:ctrlPr>
                            <a:rPr lang="en-US" sz="1800" b="0" i="1" smtClean="0">
                              <a:latin typeface="Cambria Math" panose="02040503050406030204" pitchFamily="18" charset="0"/>
                            </a:rPr>
                          </m:ctrlPr>
                        </m:radPr>
                        <m:deg/>
                        <m:e>
                          <m:f>
                            <m:fPr>
                              <m:ctrlPr>
                                <a:rPr lang="en-US" sz="1800" b="0" i="1" smtClean="0">
                                  <a:latin typeface="Cambria Math" panose="02040503050406030204" pitchFamily="18" charset="0"/>
                                </a:rPr>
                              </m:ctrlPr>
                            </m:fPr>
                            <m:num>
                              <m:r>
                                <a:rPr lang="en-US" sz="1800" b="0" i="1" smtClean="0">
                                  <a:latin typeface="Cambria Math" panose="02040503050406030204" pitchFamily="18" charset="0"/>
                                </a:rPr>
                                <m:t>𝐺𝑀</m:t>
                              </m:r>
                            </m:num>
                            <m:den>
                              <m:r>
                                <a:rPr lang="en-US" sz="1800" b="0" i="1" smtClean="0">
                                  <a:latin typeface="Cambria Math" panose="02040503050406030204" pitchFamily="18" charset="0"/>
                                </a:rPr>
                                <m:t>𝑎</m:t>
                              </m:r>
                            </m:den>
                          </m:f>
                        </m:e>
                      </m:rad>
                      <m:sSup>
                        <m:sSupPr>
                          <m:ctrlPr>
                            <a:rPr lang="en-US" sz="1800" b="0" i="1" smtClean="0">
                              <a:latin typeface="Cambria Math" panose="02040503050406030204" pitchFamily="18" charset="0"/>
                            </a:rPr>
                          </m:ctrlPr>
                        </m:sSupPr>
                        <m:e>
                          <m:d>
                            <m:dPr>
                              <m:ctrlPr>
                                <a:rPr lang="en-US" sz="1800" b="0" i="1" smtClean="0">
                                  <a:latin typeface="Cambria Math" panose="02040503050406030204" pitchFamily="18" charset="0"/>
                                </a:rPr>
                              </m:ctrlPr>
                            </m:dPr>
                            <m:e>
                              <m:f>
                                <m:fPr>
                                  <m:ctrlPr>
                                    <a:rPr lang="en-US" sz="1800" b="0" i="1" smtClean="0">
                                      <a:latin typeface="Cambria Math" panose="02040503050406030204" pitchFamily="18" charset="0"/>
                                    </a:rPr>
                                  </m:ctrlPr>
                                </m:fPr>
                                <m:num>
                                  <m:r>
                                    <a:rPr lang="en-US" sz="1800" b="0" i="1" smtClean="0">
                                      <a:latin typeface="Cambria Math" panose="02040503050406030204" pitchFamily="18" charset="0"/>
                                    </a:rPr>
                                    <m:t>1+</m:t>
                                  </m:r>
                                  <m:r>
                                    <a:rPr lang="en-US" sz="1800" b="0" i="1" smtClean="0">
                                      <a:latin typeface="Cambria Math" panose="02040503050406030204" pitchFamily="18" charset="0"/>
                                    </a:rPr>
                                    <m:t>𝑒</m:t>
                                  </m:r>
                                </m:num>
                                <m:den>
                                  <m:r>
                                    <a:rPr lang="en-US" sz="1800" b="0" i="1" smtClean="0">
                                      <a:latin typeface="Cambria Math" panose="02040503050406030204" pitchFamily="18" charset="0"/>
                                    </a:rPr>
                                    <m:t>1−</m:t>
                                  </m:r>
                                  <m:r>
                                    <a:rPr lang="en-US" sz="1800" b="0" i="1" smtClean="0">
                                      <a:latin typeface="Cambria Math" panose="02040503050406030204" pitchFamily="18" charset="0"/>
                                    </a:rPr>
                                    <m:t>𝑒</m:t>
                                  </m:r>
                                </m:den>
                              </m:f>
                            </m:e>
                          </m:d>
                        </m:e>
                        <m:sup>
                          <m:r>
                            <a:rPr lang="en-US" sz="1800" b="0" i="1" smtClean="0">
                              <a:latin typeface="Cambria Math" panose="02040503050406030204" pitchFamily="18" charset="0"/>
                            </a:rPr>
                            <m:t>1/2</m:t>
                          </m:r>
                        </m:sup>
                      </m:sSup>
                    </m:oMath>
                  </m:oMathPara>
                </a14:m>
                <a:endParaRPr lang="en-US" sz="1800" dirty="0" smtClean="0"/>
              </a:p>
            </p:txBody>
          </p:sp>
        </mc:Choice>
        <mc:Fallback xmlns="">
          <p:sp>
            <p:nvSpPr>
              <p:cNvPr id="7" name="TextBox 6"/>
              <p:cNvSpPr txBox="1">
                <a:spLocks noRot="1" noChangeAspect="1" noMove="1" noResize="1" noEditPoints="1" noAdjustHandles="1" noChangeArrowheads="1" noChangeShapeType="1" noTextEdit="1"/>
              </p:cNvSpPr>
              <p:nvPr/>
            </p:nvSpPr>
            <p:spPr>
              <a:xfrm>
                <a:off x="1907228" y="4894276"/>
                <a:ext cx="2237279" cy="818366"/>
              </a:xfrm>
              <a:prstGeom prst="rect">
                <a:avLst/>
              </a:prstGeom>
              <a:blipFill>
                <a:blip r:embed="rId5"/>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0" name="TextBox 9"/>
              <p:cNvSpPr txBox="1"/>
              <p:nvPr/>
            </p:nvSpPr>
            <p:spPr>
              <a:xfrm>
                <a:off x="5594534" y="4912629"/>
                <a:ext cx="2239331" cy="818366"/>
              </a:xfrm>
              <a:prstGeom prst="rect">
                <a:avLst/>
              </a:prstGeom>
              <a:noFill/>
            </p:spPr>
            <p:txBody>
              <a:bodyPr wrap="none" lIns="0" tIns="0" rIns="0" bIns="0" rtlCol="0">
                <a:spAutoFit/>
              </a:bodyPr>
              <a:lstStyle/>
              <a:p>
                <a:pPr algn="l"/>
                <a14:m>
                  <m:oMathPara xmlns:m="http://schemas.openxmlformats.org/officeDocument/2006/math">
                    <m:oMathParaPr>
                      <m:jc m:val="centerGroup"/>
                    </m:oMathParaPr>
                    <m:oMath xmlns:m="http://schemas.openxmlformats.org/officeDocument/2006/math">
                      <m:sSub>
                        <m:sSubPr>
                          <m:ctrlPr>
                            <a:rPr lang="en-US" sz="1800" i="1" smtClean="0">
                              <a:latin typeface="Cambria Math" panose="02040503050406030204" pitchFamily="18" charset="0"/>
                            </a:rPr>
                          </m:ctrlPr>
                        </m:sSubPr>
                        <m:e>
                          <m:r>
                            <a:rPr lang="en-US" sz="1800" b="0" i="1" smtClean="0">
                              <a:latin typeface="Cambria Math" panose="02040503050406030204" pitchFamily="18" charset="0"/>
                            </a:rPr>
                            <m:t>𝑣</m:t>
                          </m:r>
                        </m:e>
                        <m:sub>
                          <m:r>
                            <a:rPr lang="en-US" sz="1800" b="0" i="1" smtClean="0">
                              <a:latin typeface="Cambria Math" panose="02040503050406030204" pitchFamily="18" charset="0"/>
                            </a:rPr>
                            <m:t>𝑎</m:t>
                          </m:r>
                        </m:sub>
                      </m:sSub>
                      <m:r>
                        <a:rPr lang="en-US" sz="1800" b="0" i="1" smtClean="0">
                          <a:latin typeface="Cambria Math" panose="02040503050406030204" pitchFamily="18" charset="0"/>
                        </a:rPr>
                        <m:t>=</m:t>
                      </m:r>
                      <m:rad>
                        <m:radPr>
                          <m:degHide m:val="on"/>
                          <m:ctrlPr>
                            <a:rPr lang="en-US" sz="1800" b="0" i="1" smtClean="0">
                              <a:latin typeface="Cambria Math" panose="02040503050406030204" pitchFamily="18" charset="0"/>
                            </a:rPr>
                          </m:ctrlPr>
                        </m:radPr>
                        <m:deg/>
                        <m:e>
                          <m:f>
                            <m:fPr>
                              <m:ctrlPr>
                                <a:rPr lang="en-US" sz="1800" b="0" i="1" smtClean="0">
                                  <a:latin typeface="Cambria Math" panose="02040503050406030204" pitchFamily="18" charset="0"/>
                                </a:rPr>
                              </m:ctrlPr>
                            </m:fPr>
                            <m:num>
                              <m:r>
                                <a:rPr lang="en-US" sz="1800" b="0" i="1" smtClean="0">
                                  <a:latin typeface="Cambria Math" panose="02040503050406030204" pitchFamily="18" charset="0"/>
                                </a:rPr>
                                <m:t>𝐺𝑀</m:t>
                              </m:r>
                            </m:num>
                            <m:den>
                              <m:r>
                                <a:rPr lang="en-US" sz="1800" b="0" i="1" smtClean="0">
                                  <a:latin typeface="Cambria Math" panose="02040503050406030204" pitchFamily="18" charset="0"/>
                                </a:rPr>
                                <m:t>𝑎</m:t>
                              </m:r>
                            </m:den>
                          </m:f>
                        </m:e>
                      </m:rad>
                      <m:sSup>
                        <m:sSupPr>
                          <m:ctrlPr>
                            <a:rPr lang="en-US" sz="1800" b="0" i="1" smtClean="0">
                              <a:latin typeface="Cambria Math" panose="02040503050406030204" pitchFamily="18" charset="0"/>
                            </a:rPr>
                          </m:ctrlPr>
                        </m:sSupPr>
                        <m:e>
                          <m:d>
                            <m:dPr>
                              <m:ctrlPr>
                                <a:rPr lang="en-US" sz="1800" b="0" i="1" smtClean="0">
                                  <a:latin typeface="Cambria Math" panose="02040503050406030204" pitchFamily="18" charset="0"/>
                                </a:rPr>
                              </m:ctrlPr>
                            </m:dPr>
                            <m:e>
                              <m:f>
                                <m:fPr>
                                  <m:ctrlPr>
                                    <a:rPr lang="en-US" sz="1800" b="0" i="1" smtClean="0">
                                      <a:latin typeface="Cambria Math" panose="02040503050406030204" pitchFamily="18" charset="0"/>
                                    </a:rPr>
                                  </m:ctrlPr>
                                </m:fPr>
                                <m:num>
                                  <m:r>
                                    <a:rPr lang="en-US" sz="1800" b="0" i="1" smtClean="0">
                                      <a:latin typeface="Cambria Math" panose="02040503050406030204" pitchFamily="18" charset="0"/>
                                    </a:rPr>
                                    <m:t>1−</m:t>
                                  </m:r>
                                  <m:r>
                                    <a:rPr lang="en-US" sz="1800" b="0" i="1" smtClean="0">
                                      <a:latin typeface="Cambria Math" panose="02040503050406030204" pitchFamily="18" charset="0"/>
                                    </a:rPr>
                                    <m:t>𝑒</m:t>
                                  </m:r>
                                </m:num>
                                <m:den>
                                  <m:r>
                                    <a:rPr lang="en-US" sz="1800" b="0" i="1" smtClean="0">
                                      <a:latin typeface="Cambria Math" panose="02040503050406030204" pitchFamily="18" charset="0"/>
                                    </a:rPr>
                                    <m:t>1+</m:t>
                                  </m:r>
                                  <m:r>
                                    <a:rPr lang="en-US" sz="1800" b="0" i="1" smtClean="0">
                                      <a:latin typeface="Cambria Math" panose="02040503050406030204" pitchFamily="18" charset="0"/>
                                    </a:rPr>
                                    <m:t>𝑒</m:t>
                                  </m:r>
                                </m:den>
                              </m:f>
                            </m:e>
                          </m:d>
                        </m:e>
                        <m:sup>
                          <m:r>
                            <a:rPr lang="en-US" sz="1800" b="0" i="1" smtClean="0">
                              <a:latin typeface="Cambria Math" panose="02040503050406030204" pitchFamily="18" charset="0"/>
                            </a:rPr>
                            <m:t>1/2</m:t>
                          </m:r>
                        </m:sup>
                      </m:sSup>
                    </m:oMath>
                  </m:oMathPara>
                </a14:m>
                <a:endParaRPr lang="en-US" sz="1800" dirty="0" smtClean="0"/>
              </a:p>
            </p:txBody>
          </p:sp>
        </mc:Choice>
        <mc:Fallback xmlns="">
          <p:sp>
            <p:nvSpPr>
              <p:cNvPr id="10" name="TextBox 9"/>
              <p:cNvSpPr txBox="1">
                <a:spLocks noRot="1" noChangeAspect="1" noMove="1" noResize="1" noEditPoints="1" noAdjustHandles="1" noChangeArrowheads="1" noChangeShapeType="1" noTextEdit="1"/>
              </p:cNvSpPr>
              <p:nvPr/>
            </p:nvSpPr>
            <p:spPr>
              <a:xfrm>
                <a:off x="5594534" y="4912629"/>
                <a:ext cx="2239331" cy="818366"/>
              </a:xfrm>
              <a:prstGeom prst="rect">
                <a:avLst/>
              </a:prstGeom>
              <a:blipFill>
                <a:blip r:embed="rId6"/>
                <a:stretch>
                  <a:fillRect/>
                </a:stretch>
              </a:blipFill>
            </p:spPr>
            <p:txBody>
              <a:bodyPr/>
              <a:lstStyle/>
              <a:p>
                <a:r>
                  <a:rPr lang="en-US">
                    <a:noFill/>
                  </a:rPr>
                  <a:t> </a:t>
                </a:r>
              </a:p>
            </p:txBody>
          </p:sp>
        </mc:Fallback>
      </mc:AlternateContent>
      <p:sp>
        <p:nvSpPr>
          <p:cNvPr id="9" name="TextBox 8"/>
          <p:cNvSpPr txBox="1"/>
          <p:nvPr/>
        </p:nvSpPr>
        <p:spPr>
          <a:xfrm>
            <a:off x="2101704" y="5679879"/>
            <a:ext cx="1848326" cy="369332"/>
          </a:xfrm>
          <a:prstGeom prst="rect">
            <a:avLst/>
          </a:prstGeom>
          <a:noFill/>
        </p:spPr>
        <p:txBody>
          <a:bodyPr wrap="none" rtlCol="0">
            <a:spAutoFit/>
          </a:bodyPr>
          <a:lstStyle/>
          <a:p>
            <a:pPr algn="l"/>
            <a:r>
              <a:rPr lang="en-US" sz="1800" dirty="0" smtClean="0"/>
              <a:t>Perihelion speed</a:t>
            </a:r>
          </a:p>
        </p:txBody>
      </p:sp>
      <p:sp>
        <p:nvSpPr>
          <p:cNvPr id="12" name="TextBox 11"/>
          <p:cNvSpPr txBox="1"/>
          <p:nvPr/>
        </p:nvSpPr>
        <p:spPr>
          <a:xfrm>
            <a:off x="5865664" y="5707762"/>
            <a:ext cx="1735027" cy="369332"/>
          </a:xfrm>
          <a:prstGeom prst="rect">
            <a:avLst/>
          </a:prstGeom>
          <a:noFill/>
        </p:spPr>
        <p:txBody>
          <a:bodyPr wrap="none" rtlCol="0">
            <a:spAutoFit/>
          </a:bodyPr>
          <a:lstStyle/>
          <a:p>
            <a:pPr algn="l"/>
            <a:r>
              <a:rPr lang="en-US" sz="1800" dirty="0" smtClean="0"/>
              <a:t>Aphelion speed</a:t>
            </a:r>
          </a:p>
        </p:txBody>
      </p:sp>
    </p:spTree>
    <p:extLst>
      <p:ext uri="{BB962C8B-B14F-4D97-AF65-F5344CB8AC3E}">
        <p14:creationId xmlns:p14="http://schemas.microsoft.com/office/powerpoint/2010/main" val="3888682451"/>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Textured">
  <a:themeElements>
    <a:clrScheme name="Custom 1">
      <a:dk1>
        <a:srgbClr val="000066"/>
      </a:dk1>
      <a:lt1>
        <a:srgbClr val="FFFFFF"/>
      </a:lt1>
      <a:dk2>
        <a:srgbClr val="9999FF"/>
      </a:dk2>
      <a:lt2>
        <a:srgbClr val="FFCC00"/>
      </a:lt2>
      <a:accent1>
        <a:srgbClr val="009999"/>
      </a:accent1>
      <a:accent2>
        <a:srgbClr val="DC0C3E"/>
      </a:accent2>
      <a:accent3>
        <a:srgbClr val="CACAFF"/>
      </a:accent3>
      <a:accent4>
        <a:srgbClr val="DADADA"/>
      </a:accent4>
      <a:accent5>
        <a:srgbClr val="AACACA"/>
      </a:accent5>
      <a:accent6>
        <a:srgbClr val="C70A37"/>
      </a:accent6>
      <a:hlink>
        <a:srgbClr val="0000CC"/>
      </a:hlink>
      <a:folHlink>
        <a:srgbClr val="A5082E"/>
      </a:folHlink>
    </a:clrScheme>
    <a:fontScheme name="Textured">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chemeClr val="bg2"/>
          </a:solidFill>
          <a:prstDash val="solid"/>
          <a:round/>
          <a:headEnd type="triangl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400" b="0" i="0" u="none" strike="noStrike" cap="none" normalizeH="0" baseline="0" smtClean="0">
            <a:ln>
              <a:noFill/>
            </a:ln>
            <a:solidFill>
              <a:schemeClr val="bg2"/>
            </a:solidFill>
            <a:effectLst/>
            <a:latin typeface="Tahoma" pitchFamily="34" charset="0"/>
            <a:ea typeface="宋体" pitchFamily="2" charset="-122"/>
          </a:defRPr>
        </a:defPPr>
      </a:lstStyle>
    </a:spDef>
    <a:lnDef>
      <a:spPr bwMode="auto">
        <a:xfrm>
          <a:off x="0" y="0"/>
          <a:ext cx="1" cy="1"/>
        </a:xfrm>
        <a:custGeom>
          <a:avLst/>
          <a:gdLst/>
          <a:ahLst/>
          <a:cxnLst/>
          <a:rect l="0" t="0" r="0" b="0"/>
          <a:pathLst/>
        </a:custGeom>
        <a:solidFill>
          <a:schemeClr val="accent1"/>
        </a:solidFill>
        <a:ln w="38100" cap="flat" cmpd="sng" algn="ctr">
          <a:solidFill>
            <a:schemeClr val="bg2"/>
          </a:solidFill>
          <a:prstDash val="solid"/>
          <a:round/>
          <a:headEnd type="triangl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400" b="0" i="0" u="none" strike="noStrike" cap="none" normalizeH="0" baseline="0" smtClean="0">
            <a:ln>
              <a:noFill/>
            </a:ln>
            <a:solidFill>
              <a:schemeClr val="bg2"/>
            </a:solidFill>
            <a:effectLst/>
            <a:latin typeface="Tahoma" pitchFamily="34" charset="0"/>
            <a:ea typeface="宋体" pitchFamily="2" charset="-122"/>
          </a:defRPr>
        </a:defPPr>
      </a:lstStyle>
    </a:lnDef>
    <a:txDef>
      <a:spPr>
        <a:noFill/>
      </a:spPr>
      <a:bodyPr wrap="none" rtlCol="0">
        <a:spAutoFit/>
      </a:bodyPr>
      <a:lstStyle>
        <a:defPPr algn="l">
          <a:defRPr sz="2400" dirty="0" smtClean="0"/>
        </a:defPPr>
      </a:lstStyle>
    </a:txDef>
  </a:objectDefaults>
  <a:extraClrSchemeLst>
    <a:extraClrScheme>
      <a:clrScheme name="Textured 1">
        <a:dk1>
          <a:srgbClr val="660000"/>
        </a:dk1>
        <a:lt1>
          <a:srgbClr val="FFFFFF"/>
        </a:lt1>
        <a:dk2>
          <a:srgbClr val="800000"/>
        </a:dk2>
        <a:lt2>
          <a:srgbClr val="FFFFCC"/>
        </a:lt2>
        <a:accent1>
          <a:srgbClr val="BE7960"/>
        </a:accent1>
        <a:accent2>
          <a:srgbClr val="CC6600"/>
        </a:accent2>
        <a:accent3>
          <a:srgbClr val="C0AAAA"/>
        </a:accent3>
        <a:accent4>
          <a:srgbClr val="DADADA"/>
        </a:accent4>
        <a:accent5>
          <a:srgbClr val="DBBEB6"/>
        </a:accent5>
        <a:accent6>
          <a:srgbClr val="B95C00"/>
        </a:accent6>
        <a:hlink>
          <a:srgbClr val="FFCC66"/>
        </a:hlink>
        <a:folHlink>
          <a:srgbClr val="CC3300"/>
        </a:folHlink>
      </a:clrScheme>
      <a:clrMap bg1="dk2" tx1="lt1" bg2="dk1" tx2="lt2" accent1="accent1" accent2="accent2" accent3="accent3" accent4="accent4" accent5="accent5" accent6="accent6" hlink="hlink" folHlink="folHlink"/>
    </a:extraClrScheme>
    <a:extraClrScheme>
      <a:clrScheme name="Textured 2">
        <a:dk1>
          <a:srgbClr val="003300"/>
        </a:dk1>
        <a:lt1>
          <a:srgbClr val="FFFFFF"/>
        </a:lt1>
        <a:dk2>
          <a:srgbClr val="4D6A2A"/>
        </a:dk2>
        <a:lt2>
          <a:srgbClr val="CCFF99"/>
        </a:lt2>
        <a:accent1>
          <a:srgbClr val="33CC33"/>
        </a:accent1>
        <a:accent2>
          <a:srgbClr val="46562A"/>
        </a:accent2>
        <a:accent3>
          <a:srgbClr val="B2B9AC"/>
        </a:accent3>
        <a:accent4>
          <a:srgbClr val="DADADA"/>
        </a:accent4>
        <a:accent5>
          <a:srgbClr val="ADE2AD"/>
        </a:accent5>
        <a:accent6>
          <a:srgbClr val="3F4D25"/>
        </a:accent6>
        <a:hlink>
          <a:srgbClr val="009999"/>
        </a:hlink>
        <a:folHlink>
          <a:srgbClr val="CCCC00"/>
        </a:folHlink>
      </a:clrScheme>
      <a:clrMap bg1="dk2" tx1="lt1" bg2="dk1" tx2="lt2" accent1="accent1" accent2="accent2" accent3="accent3" accent4="accent4" accent5="accent5" accent6="accent6" hlink="hlink" folHlink="folHlink"/>
    </a:extraClrScheme>
    <a:extraClrScheme>
      <a:clrScheme name="Textured 3">
        <a:dk1>
          <a:srgbClr val="4E4E74"/>
        </a:dk1>
        <a:lt1>
          <a:srgbClr val="FFFFFF"/>
        </a:lt1>
        <a:dk2>
          <a:srgbClr val="666699"/>
        </a:dk2>
        <a:lt2>
          <a:srgbClr val="FFFFCC"/>
        </a:lt2>
        <a:accent1>
          <a:srgbClr val="5E5884"/>
        </a:accent1>
        <a:accent2>
          <a:srgbClr val="8AB29D"/>
        </a:accent2>
        <a:accent3>
          <a:srgbClr val="B8B8CA"/>
        </a:accent3>
        <a:accent4>
          <a:srgbClr val="DADADA"/>
        </a:accent4>
        <a:accent5>
          <a:srgbClr val="B6B4C2"/>
        </a:accent5>
        <a:accent6>
          <a:srgbClr val="7DA18E"/>
        </a:accent6>
        <a:hlink>
          <a:srgbClr val="FFFF99"/>
        </a:hlink>
        <a:folHlink>
          <a:srgbClr val="FFCC00"/>
        </a:folHlink>
      </a:clrScheme>
      <a:clrMap bg1="dk2" tx1="lt1" bg2="dk1" tx2="lt2" accent1="accent1" accent2="accent2" accent3="accent3" accent4="accent4" accent5="accent5" accent6="accent6" hlink="hlink" folHlink="folHlink"/>
    </a:extraClrScheme>
    <a:extraClrScheme>
      <a:clrScheme name="Textured 4">
        <a:dk1>
          <a:srgbClr val="004E4C"/>
        </a:dk1>
        <a:lt1>
          <a:srgbClr val="FFFFFF"/>
        </a:lt1>
        <a:dk2>
          <a:srgbClr val="006666"/>
        </a:dk2>
        <a:lt2>
          <a:srgbClr val="FFFFCC"/>
        </a:lt2>
        <a:accent1>
          <a:srgbClr val="FFCC00"/>
        </a:accent1>
        <a:accent2>
          <a:srgbClr val="00B0AC"/>
        </a:accent2>
        <a:accent3>
          <a:srgbClr val="AAB8B8"/>
        </a:accent3>
        <a:accent4>
          <a:srgbClr val="DADADA"/>
        </a:accent4>
        <a:accent5>
          <a:srgbClr val="FFE2AA"/>
        </a:accent5>
        <a:accent6>
          <a:srgbClr val="009F9B"/>
        </a:accent6>
        <a:hlink>
          <a:srgbClr val="BA7C3E"/>
        </a:hlink>
        <a:folHlink>
          <a:srgbClr val="724C00"/>
        </a:folHlink>
      </a:clrScheme>
      <a:clrMap bg1="dk2" tx1="lt1" bg2="dk1" tx2="lt2" accent1="accent1" accent2="accent2" accent3="accent3" accent4="accent4" accent5="accent5" accent6="accent6" hlink="hlink" folHlink="folHlink"/>
    </a:extraClrScheme>
    <a:extraClrScheme>
      <a:clrScheme name="Textured 5">
        <a:dk1>
          <a:srgbClr val="003366"/>
        </a:dk1>
        <a:lt1>
          <a:srgbClr val="FFFFFF"/>
        </a:lt1>
        <a:dk2>
          <a:srgbClr val="2B5481"/>
        </a:dk2>
        <a:lt2>
          <a:srgbClr val="E5FFFF"/>
        </a:lt2>
        <a:accent1>
          <a:srgbClr val="009999"/>
        </a:accent1>
        <a:accent2>
          <a:srgbClr val="336699"/>
        </a:accent2>
        <a:accent3>
          <a:srgbClr val="ACB3C1"/>
        </a:accent3>
        <a:accent4>
          <a:srgbClr val="DADADA"/>
        </a:accent4>
        <a:accent5>
          <a:srgbClr val="AACACA"/>
        </a:accent5>
        <a:accent6>
          <a:srgbClr val="2D5C8A"/>
        </a:accent6>
        <a:hlink>
          <a:srgbClr val="00CCFF"/>
        </a:hlink>
        <a:folHlink>
          <a:srgbClr val="FFCC00"/>
        </a:folHlink>
      </a:clrScheme>
      <a:clrMap bg1="dk2" tx1="lt1" bg2="dk1" tx2="lt2" accent1="accent1" accent2="accent2" accent3="accent3" accent4="accent4" accent5="accent5" accent6="accent6" hlink="hlink" folHlink="folHlink"/>
    </a:extraClrScheme>
    <a:extraClrScheme>
      <a:clrScheme name="Textured 6">
        <a:dk1>
          <a:srgbClr val="080808"/>
        </a:dk1>
        <a:lt1>
          <a:srgbClr val="FFFFFF"/>
        </a:lt1>
        <a:dk2>
          <a:srgbClr val="4D4D4D"/>
        </a:dk2>
        <a:lt2>
          <a:srgbClr val="FFFFFF"/>
        </a:lt2>
        <a:accent1>
          <a:srgbClr val="666699"/>
        </a:accent1>
        <a:accent2>
          <a:srgbClr val="3366CC"/>
        </a:accent2>
        <a:accent3>
          <a:srgbClr val="B2B2B2"/>
        </a:accent3>
        <a:accent4>
          <a:srgbClr val="DADADA"/>
        </a:accent4>
        <a:accent5>
          <a:srgbClr val="B8B8CA"/>
        </a:accent5>
        <a:accent6>
          <a:srgbClr val="2D5CB9"/>
        </a:accent6>
        <a:hlink>
          <a:srgbClr val="00CCFF"/>
        </a:hlink>
        <a:folHlink>
          <a:srgbClr val="CCCCFF"/>
        </a:folHlink>
      </a:clrScheme>
      <a:clrMap bg1="dk2" tx1="lt1" bg2="dk1" tx2="lt2" accent1="accent1" accent2="accent2" accent3="accent3" accent4="accent4" accent5="accent5" accent6="accent6" hlink="hlink" folHlink="folHlink"/>
    </a:extraClrScheme>
    <a:extraClrScheme>
      <a:clrScheme name="Textured 7">
        <a:dk1>
          <a:srgbClr val="000000"/>
        </a:dk1>
        <a:lt1>
          <a:srgbClr val="DBDAC2"/>
        </a:lt1>
        <a:dk2>
          <a:srgbClr val="827F4C"/>
        </a:dk2>
        <a:lt2>
          <a:srgbClr val="C0BC94"/>
        </a:lt2>
        <a:accent1>
          <a:srgbClr val="AAA578"/>
        </a:accent1>
        <a:accent2>
          <a:srgbClr val="A2A4AC"/>
        </a:accent2>
        <a:accent3>
          <a:srgbClr val="EAEADD"/>
        </a:accent3>
        <a:accent4>
          <a:srgbClr val="000000"/>
        </a:accent4>
        <a:accent5>
          <a:srgbClr val="D2CFBE"/>
        </a:accent5>
        <a:accent6>
          <a:srgbClr val="92949B"/>
        </a:accent6>
        <a:hlink>
          <a:srgbClr val="5B8800"/>
        </a:hlink>
        <a:folHlink>
          <a:srgbClr val="686532"/>
        </a:folHlink>
      </a:clrScheme>
      <a:clrMap bg1="lt1" tx1="dk1" bg2="lt2" tx2="dk2" accent1="accent1" accent2="accent2" accent3="accent3" accent4="accent4" accent5="accent5" accent6="accent6" hlink="hlink" folHlink="folHlink"/>
    </a:extraClrScheme>
    <a:extraClrScheme>
      <a:clrScheme name="Textured 8">
        <a:dk1>
          <a:srgbClr val="000000"/>
        </a:dk1>
        <a:lt1>
          <a:srgbClr val="DCE8F4"/>
        </a:lt1>
        <a:dk2>
          <a:srgbClr val="7B9CB5"/>
        </a:dk2>
        <a:lt2>
          <a:srgbClr val="969696"/>
        </a:lt2>
        <a:accent1>
          <a:srgbClr val="FFFFFF"/>
        </a:accent1>
        <a:accent2>
          <a:srgbClr val="00BAB6"/>
        </a:accent2>
        <a:accent3>
          <a:srgbClr val="EBF2F8"/>
        </a:accent3>
        <a:accent4>
          <a:srgbClr val="000000"/>
        </a:accent4>
        <a:accent5>
          <a:srgbClr val="FFFFFF"/>
        </a:accent5>
        <a:accent6>
          <a:srgbClr val="00A8A5"/>
        </a:accent6>
        <a:hlink>
          <a:srgbClr val="8A8AD8"/>
        </a:hlink>
        <a:folHlink>
          <a:srgbClr val="242492"/>
        </a:folHlink>
      </a:clrScheme>
      <a:clrMap bg1="lt1" tx1="dk1" bg2="lt2" tx2="dk2" accent1="accent1" accent2="accent2" accent3="accent3" accent4="accent4" accent5="accent5" accent6="accent6" hlink="hlink" folHlink="folHlink"/>
    </a:extraClrScheme>
    <a:extraClrScheme>
      <a:clrScheme name="Textured 9">
        <a:dk1>
          <a:srgbClr val="003366"/>
        </a:dk1>
        <a:lt1>
          <a:srgbClr val="FFFFFF"/>
        </a:lt1>
        <a:dk2>
          <a:srgbClr val="2B5481"/>
        </a:dk2>
        <a:lt2>
          <a:srgbClr val="FFCC00"/>
        </a:lt2>
        <a:accent1>
          <a:srgbClr val="009999"/>
        </a:accent1>
        <a:accent2>
          <a:srgbClr val="336699"/>
        </a:accent2>
        <a:accent3>
          <a:srgbClr val="ACB3C1"/>
        </a:accent3>
        <a:accent4>
          <a:srgbClr val="DADADA"/>
        </a:accent4>
        <a:accent5>
          <a:srgbClr val="AACACA"/>
        </a:accent5>
        <a:accent6>
          <a:srgbClr val="2D5C8A"/>
        </a:accent6>
        <a:hlink>
          <a:srgbClr val="C4BDFB"/>
        </a:hlink>
        <a:folHlink>
          <a:srgbClr val="FFCC00"/>
        </a:folHlink>
      </a:clrScheme>
      <a:clrMap bg1="dk2" tx1="lt1" bg2="dk1" tx2="lt2" accent1="accent1" accent2="accent2" accent3="accent3" accent4="accent4" accent5="accent5" accent6="accent6" hlink="hlink" folHlink="folHlink"/>
    </a:extraClrScheme>
    <a:extraClrScheme>
      <a:clrScheme name="Textured 10">
        <a:dk1>
          <a:srgbClr val="000066"/>
        </a:dk1>
        <a:lt1>
          <a:srgbClr val="FFFFFF"/>
        </a:lt1>
        <a:dk2>
          <a:srgbClr val="2B5481"/>
        </a:dk2>
        <a:lt2>
          <a:srgbClr val="FFCC00"/>
        </a:lt2>
        <a:accent1>
          <a:srgbClr val="009999"/>
        </a:accent1>
        <a:accent2>
          <a:srgbClr val="336699"/>
        </a:accent2>
        <a:accent3>
          <a:srgbClr val="ACB3C1"/>
        </a:accent3>
        <a:accent4>
          <a:srgbClr val="DADADA"/>
        </a:accent4>
        <a:accent5>
          <a:srgbClr val="AACACA"/>
        </a:accent5>
        <a:accent6>
          <a:srgbClr val="2D5C8A"/>
        </a:accent6>
        <a:hlink>
          <a:srgbClr val="C4BDFB"/>
        </a:hlink>
        <a:folHlink>
          <a:srgbClr val="FFCC00"/>
        </a:folHlink>
      </a:clrScheme>
      <a:clrMap bg1="dk2" tx1="lt1" bg2="dk1" tx2="lt2" accent1="accent1" accent2="accent2" accent3="accent3" accent4="accent4" accent5="accent5" accent6="accent6" hlink="hlink" folHlink="folHlink"/>
    </a:extraClrScheme>
    <a:extraClrScheme>
      <a:clrScheme name="Textured 11">
        <a:dk1>
          <a:srgbClr val="000066"/>
        </a:dk1>
        <a:lt1>
          <a:srgbClr val="FFFFFF"/>
        </a:lt1>
        <a:dk2>
          <a:srgbClr val="2B5481"/>
        </a:dk2>
        <a:lt2>
          <a:srgbClr val="FFCC00"/>
        </a:lt2>
        <a:accent1>
          <a:srgbClr val="009999"/>
        </a:accent1>
        <a:accent2>
          <a:srgbClr val="FF0000"/>
        </a:accent2>
        <a:accent3>
          <a:srgbClr val="ACB3C1"/>
        </a:accent3>
        <a:accent4>
          <a:srgbClr val="DADADA"/>
        </a:accent4>
        <a:accent5>
          <a:srgbClr val="AACACA"/>
        </a:accent5>
        <a:accent6>
          <a:srgbClr val="E70000"/>
        </a:accent6>
        <a:hlink>
          <a:srgbClr val="C4BDFB"/>
        </a:hlink>
        <a:folHlink>
          <a:srgbClr val="FFCC00"/>
        </a:folHlink>
      </a:clrScheme>
      <a:clrMap bg1="dk2" tx1="lt1" bg2="dk1" tx2="lt2" accent1="accent1" accent2="accent2" accent3="accent3" accent4="accent4" accent5="accent5" accent6="accent6" hlink="hlink" folHlink="folHlink"/>
    </a:extraClrScheme>
    <a:extraClrScheme>
      <a:clrScheme name="Textured 12">
        <a:dk1>
          <a:srgbClr val="000066"/>
        </a:dk1>
        <a:lt1>
          <a:srgbClr val="FFFFFF"/>
        </a:lt1>
        <a:dk2>
          <a:srgbClr val="E61244"/>
        </a:dk2>
        <a:lt2>
          <a:srgbClr val="FFCC00"/>
        </a:lt2>
        <a:accent1>
          <a:srgbClr val="009999"/>
        </a:accent1>
        <a:accent2>
          <a:srgbClr val="DC0C3E"/>
        </a:accent2>
        <a:accent3>
          <a:srgbClr val="F0AAB0"/>
        </a:accent3>
        <a:accent4>
          <a:srgbClr val="DADADA"/>
        </a:accent4>
        <a:accent5>
          <a:srgbClr val="AACACA"/>
        </a:accent5>
        <a:accent6>
          <a:srgbClr val="C70A37"/>
        </a:accent6>
        <a:hlink>
          <a:srgbClr val="C4BDFB"/>
        </a:hlink>
        <a:folHlink>
          <a:srgbClr val="FFCC00"/>
        </a:folHlink>
      </a:clrScheme>
      <a:clrMap bg1="dk2" tx1="lt1" bg2="dk1" tx2="lt2" accent1="accent1" accent2="accent2" accent3="accent3" accent4="accent4" accent5="accent5" accent6="accent6" hlink="hlink" folHlink="folHlink"/>
    </a:extraClrScheme>
    <a:extraClrScheme>
      <a:clrScheme name="Textured 13">
        <a:dk1>
          <a:srgbClr val="000066"/>
        </a:dk1>
        <a:lt1>
          <a:srgbClr val="FFFFFF"/>
        </a:lt1>
        <a:dk2>
          <a:srgbClr val="9999FF"/>
        </a:dk2>
        <a:lt2>
          <a:srgbClr val="FFCC00"/>
        </a:lt2>
        <a:accent1>
          <a:srgbClr val="009999"/>
        </a:accent1>
        <a:accent2>
          <a:srgbClr val="DC0C3E"/>
        </a:accent2>
        <a:accent3>
          <a:srgbClr val="CACAFF"/>
        </a:accent3>
        <a:accent4>
          <a:srgbClr val="DADADA"/>
        </a:accent4>
        <a:accent5>
          <a:srgbClr val="AACACA"/>
        </a:accent5>
        <a:accent6>
          <a:srgbClr val="C70A37"/>
        </a:accent6>
        <a:hlink>
          <a:srgbClr val="C4BDFB"/>
        </a:hlink>
        <a:folHlink>
          <a:srgbClr val="FFCC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Textured">
  <a:themeElements>
    <a:clrScheme name="Textured 13">
      <a:dk1>
        <a:srgbClr val="000066"/>
      </a:dk1>
      <a:lt1>
        <a:srgbClr val="FFFFFF"/>
      </a:lt1>
      <a:dk2>
        <a:srgbClr val="9999FF"/>
      </a:dk2>
      <a:lt2>
        <a:srgbClr val="FFCC00"/>
      </a:lt2>
      <a:accent1>
        <a:srgbClr val="009999"/>
      </a:accent1>
      <a:accent2>
        <a:srgbClr val="DC0C3E"/>
      </a:accent2>
      <a:accent3>
        <a:srgbClr val="CACAFF"/>
      </a:accent3>
      <a:accent4>
        <a:srgbClr val="DADADA"/>
      </a:accent4>
      <a:accent5>
        <a:srgbClr val="AACACA"/>
      </a:accent5>
      <a:accent6>
        <a:srgbClr val="C70A37"/>
      </a:accent6>
      <a:hlink>
        <a:srgbClr val="C4BDFB"/>
      </a:hlink>
      <a:folHlink>
        <a:srgbClr val="FFCC00"/>
      </a:folHlink>
    </a:clrScheme>
    <a:fontScheme name="Textured">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bg2"/>
          </a:solidFill>
          <a:prstDash val="solid"/>
          <a:round/>
          <a:headEnd type="none" w="med" len="med"/>
          <a:tailEnd type="triangle" w="med" len="med"/>
        </a:ln>
        <a:effectLst/>
      </a:spPr>
      <a:bodyPr vert="horz" wrap="none" lIns="91440" tIns="45720" rIns="91440" bIns="45720" numCol="1" anchor="t" anchorCtr="0" compatLnSpc="1">
        <a:prstTxWarp prst="textNoShape">
          <a:avLst/>
        </a:prstTxWarp>
        <a:spAutoFit/>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800" b="0" i="1" u="none" strike="noStrike" cap="none" normalizeH="0" baseline="0" smtClean="0">
            <a:ln>
              <a:noFill/>
            </a:ln>
            <a:solidFill>
              <a:schemeClr val="bg2"/>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bg2"/>
          </a:solidFill>
          <a:prstDash val="solid"/>
          <a:round/>
          <a:headEnd type="none" w="med" len="med"/>
          <a:tailEnd type="triangle" w="med" len="med"/>
        </a:ln>
        <a:effectLst/>
      </a:spPr>
      <a:bodyPr vert="horz" wrap="none" lIns="91440" tIns="45720" rIns="91440" bIns="45720" numCol="1" anchor="t" anchorCtr="0" compatLnSpc="1">
        <a:prstTxWarp prst="textNoShape">
          <a:avLst/>
        </a:prstTxWarp>
        <a:spAutoFit/>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800" b="0" i="1" u="none" strike="noStrike" cap="none" normalizeH="0" baseline="0" smtClean="0">
            <a:ln>
              <a:noFill/>
            </a:ln>
            <a:solidFill>
              <a:schemeClr val="bg2"/>
            </a:solidFill>
            <a:effectLst/>
            <a:latin typeface="Times New Roman" pitchFamily="18" charset="0"/>
          </a:defRPr>
        </a:defPPr>
      </a:lstStyle>
    </a:lnDef>
  </a:objectDefaults>
  <a:extraClrSchemeLst>
    <a:extraClrScheme>
      <a:clrScheme name="Textured 1">
        <a:dk1>
          <a:srgbClr val="660000"/>
        </a:dk1>
        <a:lt1>
          <a:srgbClr val="FFFFFF"/>
        </a:lt1>
        <a:dk2>
          <a:srgbClr val="800000"/>
        </a:dk2>
        <a:lt2>
          <a:srgbClr val="FFFFCC"/>
        </a:lt2>
        <a:accent1>
          <a:srgbClr val="BE7960"/>
        </a:accent1>
        <a:accent2>
          <a:srgbClr val="CC6600"/>
        </a:accent2>
        <a:accent3>
          <a:srgbClr val="C0AAAA"/>
        </a:accent3>
        <a:accent4>
          <a:srgbClr val="DADADA"/>
        </a:accent4>
        <a:accent5>
          <a:srgbClr val="DBBEB6"/>
        </a:accent5>
        <a:accent6>
          <a:srgbClr val="B95C00"/>
        </a:accent6>
        <a:hlink>
          <a:srgbClr val="FFCC66"/>
        </a:hlink>
        <a:folHlink>
          <a:srgbClr val="CC3300"/>
        </a:folHlink>
      </a:clrScheme>
      <a:clrMap bg1="dk2" tx1="lt1" bg2="dk1" tx2="lt2" accent1="accent1" accent2="accent2" accent3="accent3" accent4="accent4" accent5="accent5" accent6="accent6" hlink="hlink" folHlink="folHlink"/>
    </a:extraClrScheme>
    <a:extraClrScheme>
      <a:clrScheme name="Textured 2">
        <a:dk1>
          <a:srgbClr val="003300"/>
        </a:dk1>
        <a:lt1>
          <a:srgbClr val="FFFFFF"/>
        </a:lt1>
        <a:dk2>
          <a:srgbClr val="4D6A2A"/>
        </a:dk2>
        <a:lt2>
          <a:srgbClr val="CCFF99"/>
        </a:lt2>
        <a:accent1>
          <a:srgbClr val="33CC33"/>
        </a:accent1>
        <a:accent2>
          <a:srgbClr val="46562A"/>
        </a:accent2>
        <a:accent3>
          <a:srgbClr val="B2B9AC"/>
        </a:accent3>
        <a:accent4>
          <a:srgbClr val="DADADA"/>
        </a:accent4>
        <a:accent5>
          <a:srgbClr val="ADE2AD"/>
        </a:accent5>
        <a:accent6>
          <a:srgbClr val="3F4D25"/>
        </a:accent6>
        <a:hlink>
          <a:srgbClr val="009999"/>
        </a:hlink>
        <a:folHlink>
          <a:srgbClr val="CCCC00"/>
        </a:folHlink>
      </a:clrScheme>
      <a:clrMap bg1="dk2" tx1="lt1" bg2="dk1" tx2="lt2" accent1="accent1" accent2="accent2" accent3="accent3" accent4="accent4" accent5="accent5" accent6="accent6" hlink="hlink" folHlink="folHlink"/>
    </a:extraClrScheme>
    <a:extraClrScheme>
      <a:clrScheme name="Textured 3">
        <a:dk1>
          <a:srgbClr val="4E4E74"/>
        </a:dk1>
        <a:lt1>
          <a:srgbClr val="FFFFFF"/>
        </a:lt1>
        <a:dk2>
          <a:srgbClr val="666699"/>
        </a:dk2>
        <a:lt2>
          <a:srgbClr val="FFFFCC"/>
        </a:lt2>
        <a:accent1>
          <a:srgbClr val="5E5884"/>
        </a:accent1>
        <a:accent2>
          <a:srgbClr val="8AB29D"/>
        </a:accent2>
        <a:accent3>
          <a:srgbClr val="B8B8CA"/>
        </a:accent3>
        <a:accent4>
          <a:srgbClr val="DADADA"/>
        </a:accent4>
        <a:accent5>
          <a:srgbClr val="B6B4C2"/>
        </a:accent5>
        <a:accent6>
          <a:srgbClr val="7DA18E"/>
        </a:accent6>
        <a:hlink>
          <a:srgbClr val="FFFF99"/>
        </a:hlink>
        <a:folHlink>
          <a:srgbClr val="FFCC00"/>
        </a:folHlink>
      </a:clrScheme>
      <a:clrMap bg1="dk2" tx1="lt1" bg2="dk1" tx2="lt2" accent1="accent1" accent2="accent2" accent3="accent3" accent4="accent4" accent5="accent5" accent6="accent6" hlink="hlink" folHlink="folHlink"/>
    </a:extraClrScheme>
    <a:extraClrScheme>
      <a:clrScheme name="Textured 4">
        <a:dk1>
          <a:srgbClr val="004E4C"/>
        </a:dk1>
        <a:lt1>
          <a:srgbClr val="FFFFFF"/>
        </a:lt1>
        <a:dk2>
          <a:srgbClr val="006666"/>
        </a:dk2>
        <a:lt2>
          <a:srgbClr val="FFFFCC"/>
        </a:lt2>
        <a:accent1>
          <a:srgbClr val="FFCC00"/>
        </a:accent1>
        <a:accent2>
          <a:srgbClr val="00B0AC"/>
        </a:accent2>
        <a:accent3>
          <a:srgbClr val="AAB8B8"/>
        </a:accent3>
        <a:accent4>
          <a:srgbClr val="DADADA"/>
        </a:accent4>
        <a:accent5>
          <a:srgbClr val="FFE2AA"/>
        </a:accent5>
        <a:accent6>
          <a:srgbClr val="009F9B"/>
        </a:accent6>
        <a:hlink>
          <a:srgbClr val="BA7C3E"/>
        </a:hlink>
        <a:folHlink>
          <a:srgbClr val="724C00"/>
        </a:folHlink>
      </a:clrScheme>
      <a:clrMap bg1="dk2" tx1="lt1" bg2="dk1" tx2="lt2" accent1="accent1" accent2="accent2" accent3="accent3" accent4="accent4" accent5="accent5" accent6="accent6" hlink="hlink" folHlink="folHlink"/>
    </a:extraClrScheme>
    <a:extraClrScheme>
      <a:clrScheme name="Textured 5">
        <a:dk1>
          <a:srgbClr val="003366"/>
        </a:dk1>
        <a:lt1>
          <a:srgbClr val="FFFFFF"/>
        </a:lt1>
        <a:dk2>
          <a:srgbClr val="2B5481"/>
        </a:dk2>
        <a:lt2>
          <a:srgbClr val="E5FFFF"/>
        </a:lt2>
        <a:accent1>
          <a:srgbClr val="009999"/>
        </a:accent1>
        <a:accent2>
          <a:srgbClr val="336699"/>
        </a:accent2>
        <a:accent3>
          <a:srgbClr val="ACB3C1"/>
        </a:accent3>
        <a:accent4>
          <a:srgbClr val="DADADA"/>
        </a:accent4>
        <a:accent5>
          <a:srgbClr val="AACACA"/>
        </a:accent5>
        <a:accent6>
          <a:srgbClr val="2D5C8A"/>
        </a:accent6>
        <a:hlink>
          <a:srgbClr val="00CCFF"/>
        </a:hlink>
        <a:folHlink>
          <a:srgbClr val="FFCC00"/>
        </a:folHlink>
      </a:clrScheme>
      <a:clrMap bg1="dk2" tx1="lt1" bg2="dk1" tx2="lt2" accent1="accent1" accent2="accent2" accent3="accent3" accent4="accent4" accent5="accent5" accent6="accent6" hlink="hlink" folHlink="folHlink"/>
    </a:extraClrScheme>
    <a:extraClrScheme>
      <a:clrScheme name="Textured 6">
        <a:dk1>
          <a:srgbClr val="080808"/>
        </a:dk1>
        <a:lt1>
          <a:srgbClr val="FFFFFF"/>
        </a:lt1>
        <a:dk2>
          <a:srgbClr val="4D4D4D"/>
        </a:dk2>
        <a:lt2>
          <a:srgbClr val="FFFFFF"/>
        </a:lt2>
        <a:accent1>
          <a:srgbClr val="666699"/>
        </a:accent1>
        <a:accent2>
          <a:srgbClr val="3366CC"/>
        </a:accent2>
        <a:accent3>
          <a:srgbClr val="B2B2B2"/>
        </a:accent3>
        <a:accent4>
          <a:srgbClr val="DADADA"/>
        </a:accent4>
        <a:accent5>
          <a:srgbClr val="B8B8CA"/>
        </a:accent5>
        <a:accent6>
          <a:srgbClr val="2D5CB9"/>
        </a:accent6>
        <a:hlink>
          <a:srgbClr val="00CCFF"/>
        </a:hlink>
        <a:folHlink>
          <a:srgbClr val="CCCCFF"/>
        </a:folHlink>
      </a:clrScheme>
      <a:clrMap bg1="dk2" tx1="lt1" bg2="dk1" tx2="lt2" accent1="accent1" accent2="accent2" accent3="accent3" accent4="accent4" accent5="accent5" accent6="accent6" hlink="hlink" folHlink="folHlink"/>
    </a:extraClrScheme>
    <a:extraClrScheme>
      <a:clrScheme name="Textured 7">
        <a:dk1>
          <a:srgbClr val="000000"/>
        </a:dk1>
        <a:lt1>
          <a:srgbClr val="DBDAC2"/>
        </a:lt1>
        <a:dk2>
          <a:srgbClr val="827F4C"/>
        </a:dk2>
        <a:lt2>
          <a:srgbClr val="C0BC94"/>
        </a:lt2>
        <a:accent1>
          <a:srgbClr val="AAA578"/>
        </a:accent1>
        <a:accent2>
          <a:srgbClr val="A2A4AC"/>
        </a:accent2>
        <a:accent3>
          <a:srgbClr val="EAEADD"/>
        </a:accent3>
        <a:accent4>
          <a:srgbClr val="000000"/>
        </a:accent4>
        <a:accent5>
          <a:srgbClr val="D2CFBE"/>
        </a:accent5>
        <a:accent6>
          <a:srgbClr val="92949B"/>
        </a:accent6>
        <a:hlink>
          <a:srgbClr val="5B8800"/>
        </a:hlink>
        <a:folHlink>
          <a:srgbClr val="686532"/>
        </a:folHlink>
      </a:clrScheme>
      <a:clrMap bg1="lt1" tx1="dk1" bg2="lt2" tx2="dk2" accent1="accent1" accent2="accent2" accent3="accent3" accent4="accent4" accent5="accent5" accent6="accent6" hlink="hlink" folHlink="folHlink"/>
    </a:extraClrScheme>
    <a:extraClrScheme>
      <a:clrScheme name="Textured 8">
        <a:dk1>
          <a:srgbClr val="000000"/>
        </a:dk1>
        <a:lt1>
          <a:srgbClr val="DCE8F4"/>
        </a:lt1>
        <a:dk2>
          <a:srgbClr val="7B9CB5"/>
        </a:dk2>
        <a:lt2>
          <a:srgbClr val="969696"/>
        </a:lt2>
        <a:accent1>
          <a:srgbClr val="FFFFFF"/>
        </a:accent1>
        <a:accent2>
          <a:srgbClr val="00BAB6"/>
        </a:accent2>
        <a:accent3>
          <a:srgbClr val="EBF2F8"/>
        </a:accent3>
        <a:accent4>
          <a:srgbClr val="000000"/>
        </a:accent4>
        <a:accent5>
          <a:srgbClr val="FFFFFF"/>
        </a:accent5>
        <a:accent6>
          <a:srgbClr val="00A8A5"/>
        </a:accent6>
        <a:hlink>
          <a:srgbClr val="8A8AD8"/>
        </a:hlink>
        <a:folHlink>
          <a:srgbClr val="242492"/>
        </a:folHlink>
      </a:clrScheme>
      <a:clrMap bg1="lt1" tx1="dk1" bg2="lt2" tx2="dk2" accent1="accent1" accent2="accent2" accent3="accent3" accent4="accent4" accent5="accent5" accent6="accent6" hlink="hlink" folHlink="folHlink"/>
    </a:extraClrScheme>
    <a:extraClrScheme>
      <a:clrScheme name="Textured 9">
        <a:dk1>
          <a:srgbClr val="003366"/>
        </a:dk1>
        <a:lt1>
          <a:srgbClr val="FFFFFF"/>
        </a:lt1>
        <a:dk2>
          <a:srgbClr val="2B5481"/>
        </a:dk2>
        <a:lt2>
          <a:srgbClr val="FFCC00"/>
        </a:lt2>
        <a:accent1>
          <a:srgbClr val="009999"/>
        </a:accent1>
        <a:accent2>
          <a:srgbClr val="336699"/>
        </a:accent2>
        <a:accent3>
          <a:srgbClr val="ACB3C1"/>
        </a:accent3>
        <a:accent4>
          <a:srgbClr val="DADADA"/>
        </a:accent4>
        <a:accent5>
          <a:srgbClr val="AACACA"/>
        </a:accent5>
        <a:accent6>
          <a:srgbClr val="2D5C8A"/>
        </a:accent6>
        <a:hlink>
          <a:srgbClr val="C4BDFB"/>
        </a:hlink>
        <a:folHlink>
          <a:srgbClr val="FFCC00"/>
        </a:folHlink>
      </a:clrScheme>
      <a:clrMap bg1="dk2" tx1="lt1" bg2="dk1" tx2="lt2" accent1="accent1" accent2="accent2" accent3="accent3" accent4="accent4" accent5="accent5" accent6="accent6" hlink="hlink" folHlink="folHlink"/>
    </a:extraClrScheme>
    <a:extraClrScheme>
      <a:clrScheme name="Textured 10">
        <a:dk1>
          <a:srgbClr val="000066"/>
        </a:dk1>
        <a:lt1>
          <a:srgbClr val="FFFFFF"/>
        </a:lt1>
        <a:dk2>
          <a:srgbClr val="2B5481"/>
        </a:dk2>
        <a:lt2>
          <a:srgbClr val="FFCC00"/>
        </a:lt2>
        <a:accent1>
          <a:srgbClr val="009999"/>
        </a:accent1>
        <a:accent2>
          <a:srgbClr val="336699"/>
        </a:accent2>
        <a:accent3>
          <a:srgbClr val="ACB3C1"/>
        </a:accent3>
        <a:accent4>
          <a:srgbClr val="DADADA"/>
        </a:accent4>
        <a:accent5>
          <a:srgbClr val="AACACA"/>
        </a:accent5>
        <a:accent6>
          <a:srgbClr val="2D5C8A"/>
        </a:accent6>
        <a:hlink>
          <a:srgbClr val="C4BDFB"/>
        </a:hlink>
        <a:folHlink>
          <a:srgbClr val="FFCC00"/>
        </a:folHlink>
      </a:clrScheme>
      <a:clrMap bg1="dk2" tx1="lt1" bg2="dk1" tx2="lt2" accent1="accent1" accent2="accent2" accent3="accent3" accent4="accent4" accent5="accent5" accent6="accent6" hlink="hlink" folHlink="folHlink"/>
    </a:extraClrScheme>
    <a:extraClrScheme>
      <a:clrScheme name="Textured 11">
        <a:dk1>
          <a:srgbClr val="000066"/>
        </a:dk1>
        <a:lt1>
          <a:srgbClr val="FFFFFF"/>
        </a:lt1>
        <a:dk2>
          <a:srgbClr val="2B5481"/>
        </a:dk2>
        <a:lt2>
          <a:srgbClr val="FFCC00"/>
        </a:lt2>
        <a:accent1>
          <a:srgbClr val="009999"/>
        </a:accent1>
        <a:accent2>
          <a:srgbClr val="FF0000"/>
        </a:accent2>
        <a:accent3>
          <a:srgbClr val="ACB3C1"/>
        </a:accent3>
        <a:accent4>
          <a:srgbClr val="DADADA"/>
        </a:accent4>
        <a:accent5>
          <a:srgbClr val="AACACA"/>
        </a:accent5>
        <a:accent6>
          <a:srgbClr val="E70000"/>
        </a:accent6>
        <a:hlink>
          <a:srgbClr val="C4BDFB"/>
        </a:hlink>
        <a:folHlink>
          <a:srgbClr val="FFCC00"/>
        </a:folHlink>
      </a:clrScheme>
      <a:clrMap bg1="dk2" tx1="lt1" bg2="dk1" tx2="lt2" accent1="accent1" accent2="accent2" accent3="accent3" accent4="accent4" accent5="accent5" accent6="accent6" hlink="hlink" folHlink="folHlink"/>
    </a:extraClrScheme>
    <a:extraClrScheme>
      <a:clrScheme name="Textured 12">
        <a:dk1>
          <a:srgbClr val="000066"/>
        </a:dk1>
        <a:lt1>
          <a:srgbClr val="FFFFFF"/>
        </a:lt1>
        <a:dk2>
          <a:srgbClr val="E61244"/>
        </a:dk2>
        <a:lt2>
          <a:srgbClr val="FFCC00"/>
        </a:lt2>
        <a:accent1>
          <a:srgbClr val="009999"/>
        </a:accent1>
        <a:accent2>
          <a:srgbClr val="DC0C3E"/>
        </a:accent2>
        <a:accent3>
          <a:srgbClr val="F0AAB0"/>
        </a:accent3>
        <a:accent4>
          <a:srgbClr val="DADADA"/>
        </a:accent4>
        <a:accent5>
          <a:srgbClr val="AACACA"/>
        </a:accent5>
        <a:accent6>
          <a:srgbClr val="C70A37"/>
        </a:accent6>
        <a:hlink>
          <a:srgbClr val="C4BDFB"/>
        </a:hlink>
        <a:folHlink>
          <a:srgbClr val="FFCC00"/>
        </a:folHlink>
      </a:clrScheme>
      <a:clrMap bg1="dk2" tx1="lt1" bg2="dk1" tx2="lt2" accent1="accent1" accent2="accent2" accent3="accent3" accent4="accent4" accent5="accent5" accent6="accent6" hlink="hlink" folHlink="folHlink"/>
    </a:extraClrScheme>
    <a:extraClrScheme>
      <a:clrScheme name="Textured 13">
        <a:dk1>
          <a:srgbClr val="000066"/>
        </a:dk1>
        <a:lt1>
          <a:srgbClr val="FFFFFF"/>
        </a:lt1>
        <a:dk2>
          <a:srgbClr val="9999FF"/>
        </a:dk2>
        <a:lt2>
          <a:srgbClr val="FFCC00"/>
        </a:lt2>
        <a:accent1>
          <a:srgbClr val="009999"/>
        </a:accent1>
        <a:accent2>
          <a:srgbClr val="DC0C3E"/>
        </a:accent2>
        <a:accent3>
          <a:srgbClr val="CACAFF"/>
        </a:accent3>
        <a:accent4>
          <a:srgbClr val="DADADA"/>
        </a:accent4>
        <a:accent5>
          <a:srgbClr val="AACACA"/>
        </a:accent5>
        <a:accent6>
          <a:srgbClr val="C70A37"/>
        </a:accent6>
        <a:hlink>
          <a:srgbClr val="C4BDFB"/>
        </a:hlink>
        <a:folHlink>
          <a:srgbClr val="FFCC0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Textured</Template>
  <TotalTime>19371</TotalTime>
  <Words>1642</Words>
  <Application>Microsoft Office PowerPoint</Application>
  <PresentationFormat>On-screen Show (4:3)</PresentationFormat>
  <Paragraphs>242</Paragraphs>
  <Slides>15</Slides>
  <Notes>5</Notes>
  <HiddenSlides>0</HiddenSlides>
  <MMClips>0</MMClips>
  <ScaleCrop>false</ScaleCrop>
  <HeadingPairs>
    <vt:vector size="8" baseType="variant">
      <vt:variant>
        <vt:lpstr>Fonts Used</vt:lpstr>
      </vt:variant>
      <vt:variant>
        <vt:i4>12</vt:i4>
      </vt:variant>
      <vt:variant>
        <vt:lpstr>Theme</vt:lpstr>
      </vt:variant>
      <vt:variant>
        <vt:i4>2</vt:i4>
      </vt:variant>
      <vt:variant>
        <vt:lpstr>Embedded OLE Servers</vt:lpstr>
      </vt:variant>
      <vt:variant>
        <vt:i4>1</vt:i4>
      </vt:variant>
      <vt:variant>
        <vt:lpstr>Slide Titles</vt:lpstr>
      </vt:variant>
      <vt:variant>
        <vt:i4>15</vt:i4>
      </vt:variant>
    </vt:vector>
  </HeadingPairs>
  <TitlesOfParts>
    <vt:vector size="30" baseType="lpstr">
      <vt:lpstr>宋体</vt:lpstr>
      <vt:lpstr>Arial</vt:lpstr>
      <vt:lpstr>Arial Black</vt:lpstr>
      <vt:lpstr>Arial, Helvetica, sans-serif</vt:lpstr>
      <vt:lpstr>Arial,Helvetica</vt:lpstr>
      <vt:lpstr>Cambria Math</vt:lpstr>
      <vt:lpstr>Comic Sans MS</vt:lpstr>
      <vt:lpstr>Palatino Linotype</vt:lpstr>
      <vt:lpstr>Symbol</vt:lpstr>
      <vt:lpstr>Tahoma</vt:lpstr>
      <vt:lpstr>Times New Roman</vt:lpstr>
      <vt:lpstr>Wingdings</vt:lpstr>
      <vt:lpstr>Textured</vt:lpstr>
      <vt:lpstr>1_Textured</vt:lpstr>
      <vt:lpstr>Equation</vt:lpstr>
      <vt:lpstr>Physics 320: Orbital Mechanics (Lecture 7)</vt:lpstr>
      <vt:lpstr>Reminder of Kepler’s Laws</vt:lpstr>
      <vt:lpstr>Center of Mass Reference Frame</vt:lpstr>
      <vt:lpstr>Center of Mass and Equation of Motion</vt:lpstr>
      <vt:lpstr>Reduced Mass</vt:lpstr>
      <vt:lpstr>Reduced Mass and the CM Reference Frame</vt:lpstr>
      <vt:lpstr>Kepler’s First Law Derived</vt:lpstr>
      <vt:lpstr>Kepler’s 2nd Law Derived</vt:lpstr>
      <vt:lpstr>Velocities in the Orbit</vt:lpstr>
      <vt:lpstr>Kepler’s Third Law Derived</vt:lpstr>
      <vt:lpstr>Potential Energy</vt:lpstr>
      <vt:lpstr>Escape Speed</vt:lpstr>
      <vt:lpstr>Orbital Energy</vt:lpstr>
      <vt:lpstr>Velocities in the Orbit Again</vt:lpstr>
      <vt:lpstr>What We’ve Learned</vt:lpstr>
    </vt:vector>
  </TitlesOfParts>
  <Company>NJIT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Dale</dc:creator>
  <cp:lastModifiedBy>Dale</cp:lastModifiedBy>
  <cp:revision>429</cp:revision>
  <dcterms:created xsi:type="dcterms:W3CDTF">2003-02-02T23:38:32Z</dcterms:created>
  <dcterms:modified xsi:type="dcterms:W3CDTF">2018-09-26T12:30:55Z</dcterms:modified>
</cp:coreProperties>
</file>