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A74C-3D66-2147-92F0-FB396D21145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5A16-4CD6-3E4E-B185-E401AC0F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0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A74C-3D66-2147-92F0-FB396D21145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5A16-4CD6-3E4E-B185-E401AC0F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3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A74C-3D66-2147-92F0-FB396D21145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5A16-4CD6-3E4E-B185-E401AC0F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2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A74C-3D66-2147-92F0-FB396D21145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5A16-4CD6-3E4E-B185-E401AC0F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7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A74C-3D66-2147-92F0-FB396D21145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5A16-4CD6-3E4E-B185-E401AC0F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0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A74C-3D66-2147-92F0-FB396D21145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5A16-4CD6-3E4E-B185-E401AC0F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22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A74C-3D66-2147-92F0-FB396D21145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5A16-4CD6-3E4E-B185-E401AC0F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8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A74C-3D66-2147-92F0-FB396D21145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5A16-4CD6-3E4E-B185-E401AC0F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2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A74C-3D66-2147-92F0-FB396D21145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5A16-4CD6-3E4E-B185-E401AC0F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8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A74C-3D66-2147-92F0-FB396D21145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5A16-4CD6-3E4E-B185-E401AC0F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9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A74C-3D66-2147-92F0-FB396D21145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5A16-4CD6-3E4E-B185-E401AC0F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EA74C-3D66-2147-92F0-FB396D21145F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85A16-4CD6-3E4E-B185-E401AC0FC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Bootstrapping phylogenies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26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popular method to evaluate statistical consistency: is your result due to chance?</a:t>
            </a:r>
          </a:p>
          <a:p>
            <a:r>
              <a:rPr lang="en-US" dirty="0" smtClean="0"/>
              <a:t>Main idea:</a:t>
            </a:r>
          </a:p>
          <a:p>
            <a:pPr lvl="1"/>
            <a:r>
              <a:rPr lang="en-US" dirty="0" smtClean="0"/>
              <a:t>Make bootstrap samples of your data by sampling with replacement</a:t>
            </a:r>
          </a:p>
          <a:p>
            <a:pPr lvl="1"/>
            <a:r>
              <a:rPr lang="en-US" dirty="0" smtClean="0"/>
              <a:t>Determine models on each bootstrap sample</a:t>
            </a:r>
          </a:p>
          <a:p>
            <a:pPr lvl="1"/>
            <a:r>
              <a:rPr lang="en-US" dirty="0" smtClean="0"/>
              <a:t>Assign statistical frequencies to each model across the samples</a:t>
            </a:r>
          </a:p>
        </p:txBody>
      </p:sp>
    </p:spTree>
    <p:extLst>
      <p:ext uri="{BB962C8B-B14F-4D97-AF65-F5344CB8AC3E}">
        <p14:creationId xmlns:p14="http://schemas.microsoft.com/office/powerpoint/2010/main" val="978471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Bootstrapping in phylogeny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Suppose we have n sequences</a:t>
            </a:r>
          </a:p>
          <a:p>
            <a:r>
              <a:rPr lang="en-US" dirty="0" smtClean="0"/>
              <a:t>Create k datasets as follows: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 0 to k:</a:t>
            </a:r>
          </a:p>
          <a:p>
            <a:pPr lvl="2"/>
            <a:r>
              <a:rPr lang="en-US" dirty="0" smtClean="0"/>
              <a:t>Select n sequences with replacement to make dataset B</a:t>
            </a:r>
            <a:r>
              <a:rPr lang="en-US" baseline="-25000" dirty="0" smtClean="0"/>
              <a:t>i</a:t>
            </a:r>
          </a:p>
          <a:p>
            <a:pPr lvl="2"/>
            <a:r>
              <a:rPr lang="en-US" dirty="0" smtClean="0"/>
              <a:t>Build a phylogeny T</a:t>
            </a:r>
            <a:r>
              <a:rPr lang="en-US" baseline="-25000" dirty="0" smtClean="0"/>
              <a:t>i</a:t>
            </a:r>
            <a:r>
              <a:rPr lang="en-US" dirty="0" smtClean="0"/>
              <a:t> on B</a:t>
            </a:r>
            <a:r>
              <a:rPr lang="en-US" baseline="-25000" dirty="0" smtClean="0"/>
              <a:t>i</a:t>
            </a:r>
          </a:p>
          <a:p>
            <a:pPr lvl="1"/>
            <a:r>
              <a:rPr lang="en-US" dirty="0" smtClean="0"/>
              <a:t>Count the number of bipartitions b</a:t>
            </a:r>
            <a:r>
              <a:rPr lang="en-US" baseline="-25000" dirty="0" smtClean="0"/>
              <a:t>i</a:t>
            </a:r>
            <a:r>
              <a:rPr lang="en-US" dirty="0" smtClean="0"/>
              <a:t> found across the trees and divide by total number of trees</a:t>
            </a:r>
          </a:p>
          <a:p>
            <a:pPr lvl="1"/>
            <a:r>
              <a:rPr lang="en-US" dirty="0" smtClean="0"/>
              <a:t>The above is a statistical measure of consistency but </a:t>
            </a:r>
            <a:r>
              <a:rPr lang="en-US" dirty="0" err="1" smtClean="0"/>
              <a:t>doesn</a:t>
            </a:r>
            <a:r>
              <a:rPr lang="fr-FR" dirty="0" smtClean="0"/>
              <a:t>’</a:t>
            </a:r>
            <a:r>
              <a:rPr lang="en-US" dirty="0" smtClean="0"/>
              <a:t>t necessarily imply correctness</a:t>
            </a:r>
          </a:p>
        </p:txBody>
      </p:sp>
    </p:spTree>
    <p:extLst>
      <p:ext uri="{BB962C8B-B14F-4D97-AF65-F5344CB8AC3E}">
        <p14:creationId xmlns:p14="http://schemas.microsoft.com/office/powerpoint/2010/main" val="587629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115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Bootstrapping phylogenies</vt:lpstr>
      <vt:lpstr>Bootstrap</vt:lpstr>
      <vt:lpstr>Bootstrapping in phylogeny reconstruction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Bootstrapping phylogenies</dc:title>
  <dc:creator>Usman Roshan</dc:creator>
  <cp:lastModifiedBy>Usman Roshan</cp:lastModifiedBy>
  <cp:revision>6</cp:revision>
  <dcterms:created xsi:type="dcterms:W3CDTF">2016-04-28T16:04:01Z</dcterms:created>
  <dcterms:modified xsi:type="dcterms:W3CDTF">2016-04-28T16:16:11Z</dcterms:modified>
</cp:coreProperties>
</file>