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4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7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3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7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7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6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3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57981-5681-8F42-8AF6-86223F6F4E8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F600-2DA9-8D47-98E6-F6E7ABE6F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0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Metagenomics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8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416"/>
            <a:ext cx="8229600" cy="1143000"/>
          </a:xfrm>
        </p:spPr>
        <p:txBody>
          <a:bodyPr/>
          <a:lstStyle/>
          <a:p>
            <a:r>
              <a:rPr lang="en-US" dirty="0" err="1" smtClean="0"/>
              <a:t>Metagenomics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416"/>
            <a:ext cx="8229600" cy="50029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Defined as the classification of DNA sequences into genus or species level identification</a:t>
            </a:r>
          </a:p>
          <a:p>
            <a:r>
              <a:rPr lang="en-US" dirty="0" smtClean="0"/>
              <a:t>Useful in environmental genomics and other areas</a:t>
            </a:r>
          </a:p>
          <a:p>
            <a:r>
              <a:rPr lang="en-US" dirty="0" smtClean="0"/>
              <a:t>Two main methods:</a:t>
            </a:r>
          </a:p>
          <a:p>
            <a:pPr lvl="1"/>
            <a:r>
              <a:rPr lang="en-US" dirty="0" smtClean="0"/>
              <a:t>Database similarity search: identify species by finding similar sequences</a:t>
            </a:r>
          </a:p>
          <a:p>
            <a:pPr lvl="1"/>
            <a:r>
              <a:rPr lang="en-US" dirty="0" smtClean="0"/>
              <a:t>Machine learning: encode DNA into feature vectors (such as mismatch string kernel) and then apply machine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0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58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Metagenomics</vt:lpstr>
      <vt:lpstr>Metagenomics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Metagenomics</dc:title>
  <dc:creator>Usman Roshan</dc:creator>
  <cp:lastModifiedBy>Usman Roshan</cp:lastModifiedBy>
  <cp:revision>6</cp:revision>
  <dcterms:created xsi:type="dcterms:W3CDTF">2018-12-10T22:12:01Z</dcterms:created>
  <dcterms:modified xsi:type="dcterms:W3CDTF">2018-12-10T22:56:50Z</dcterms:modified>
</cp:coreProperties>
</file>