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6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0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6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1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2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6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2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0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2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8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12A7B-9BD8-C845-8FC4-8ECFD75515D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318E-B6C5-6F4A-A859-DE1C5F5A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3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  <a:p>
            <a:r>
              <a:rPr lang="en-US" dirty="0" smtClean="0"/>
              <a:t>NJIT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8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represent data as vectors containing real numbers and of some fixed dimension.</a:t>
            </a:r>
          </a:p>
          <a:p>
            <a:r>
              <a:rPr lang="en-US" dirty="0" smtClean="0"/>
              <a:t>These dimensions are called features and represent some characteristic of the data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Problem of determining if a person will default on a loan: features would be income, age, rent/</a:t>
            </a:r>
            <a:r>
              <a:rPr lang="en-US" dirty="0" err="1" smtClean="0"/>
              <a:t>mortage</a:t>
            </a:r>
            <a:r>
              <a:rPr lang="en-US" dirty="0" smtClean="0"/>
              <a:t>, savings</a:t>
            </a:r>
          </a:p>
          <a:p>
            <a:pPr lvl="1"/>
            <a:r>
              <a:rPr lang="en-US" dirty="0" smtClean="0"/>
              <a:t>Protein sequence classification: features could be counts of amino acids</a:t>
            </a:r>
          </a:p>
          <a:p>
            <a:pPr lvl="1"/>
            <a:r>
              <a:rPr lang="en-US" dirty="0" smtClean="0"/>
              <a:t>Predicting disease risk: features could be specific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3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Once data is in vector format we may apply one of many binary classification algorithms</a:t>
            </a:r>
          </a:p>
          <a:p>
            <a:pPr lvl="1"/>
            <a:r>
              <a:rPr lang="en-US" dirty="0" smtClean="0"/>
              <a:t>Nearest Means</a:t>
            </a:r>
          </a:p>
          <a:p>
            <a:pPr lvl="1"/>
            <a:r>
              <a:rPr lang="en-US" dirty="0" smtClean="0"/>
              <a:t>Na</a:t>
            </a:r>
            <a:r>
              <a:rPr lang="nl-NL" dirty="0" err="1" smtClean="0"/>
              <a:t>ï</a:t>
            </a:r>
            <a:r>
              <a:rPr lang="en-US" dirty="0" err="1" smtClean="0"/>
              <a:t>ve</a:t>
            </a:r>
            <a:r>
              <a:rPr lang="en-US" dirty="0" smtClean="0"/>
              <a:t> Bayes</a:t>
            </a:r>
          </a:p>
          <a:p>
            <a:pPr lvl="1"/>
            <a:r>
              <a:rPr lang="en-US" dirty="0" smtClean="0"/>
              <a:t>Linear regression</a:t>
            </a:r>
          </a:p>
          <a:p>
            <a:pPr lvl="1"/>
            <a:r>
              <a:rPr lang="en-US" dirty="0" smtClean="0"/>
              <a:t>Logistic regression</a:t>
            </a:r>
          </a:p>
          <a:p>
            <a:pPr lvl="1"/>
            <a:r>
              <a:rPr lang="en-US" dirty="0" smtClean="0"/>
              <a:t>Support vector machine</a:t>
            </a:r>
          </a:p>
          <a:p>
            <a:pPr lvl="1"/>
            <a:r>
              <a:rPr lang="en-US" dirty="0" smtClean="0"/>
              <a:t>Decision trees</a:t>
            </a:r>
          </a:p>
          <a:p>
            <a:pPr lvl="1"/>
            <a:r>
              <a:rPr lang="en-US" dirty="0" smtClean="0"/>
              <a:t>Random forests</a:t>
            </a:r>
          </a:p>
          <a:p>
            <a:pPr lvl="1"/>
            <a:r>
              <a:rPr lang="en-US" dirty="0" smtClean="0"/>
              <a:t>Boosted trees</a:t>
            </a:r>
          </a:p>
          <a:p>
            <a:pPr lvl="1"/>
            <a:r>
              <a:rPr lang="en-US" dirty="0" smtClean="0"/>
              <a:t>Neural networks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simplest algorithms for classification</a:t>
            </a:r>
          </a:p>
          <a:p>
            <a:r>
              <a:rPr lang="en-US" dirty="0" smtClean="0"/>
              <a:t>Given training data find the means of the two classes (assume we are doing binary classification)</a:t>
            </a:r>
          </a:p>
          <a:p>
            <a:r>
              <a:rPr lang="en-US" dirty="0" smtClean="0"/>
              <a:t>Classify test </a:t>
            </a:r>
            <a:r>
              <a:rPr lang="en-US" dirty="0" err="1" smtClean="0"/>
              <a:t>datapoints</a:t>
            </a:r>
            <a:r>
              <a:rPr lang="en-US" dirty="0" smtClean="0"/>
              <a:t> based on distance to the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38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nearest means in Python</a:t>
            </a:r>
          </a:p>
          <a:p>
            <a:r>
              <a:rPr lang="en-US" dirty="0" smtClean="0"/>
              <a:t>Apply it to breast cancer dataset on </a:t>
            </a:r>
            <a:r>
              <a:rPr lang="en-US" smtClean="0"/>
              <a:t>course website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7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167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Basic machine learning</vt:lpstr>
      <vt:lpstr>Data</vt:lpstr>
      <vt:lpstr>Binary Classification</vt:lpstr>
      <vt:lpstr>Nearest Means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machine learning</dc:title>
  <dc:creator>Usman Roshan</dc:creator>
  <cp:lastModifiedBy>Usman Roshan</cp:lastModifiedBy>
  <cp:revision>7</cp:revision>
  <dcterms:created xsi:type="dcterms:W3CDTF">2016-09-09T17:58:46Z</dcterms:created>
  <dcterms:modified xsi:type="dcterms:W3CDTF">2016-09-09T18:25:38Z</dcterms:modified>
</cp:coreProperties>
</file>