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8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5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6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7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1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0EDD-566E-AB44-BC00-487876284EE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6BDD3-F48F-4A42-BACF-6E696B3F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BNFO 615	</a:t>
            </a:r>
            <a:br>
              <a:rPr lang="en-US" dirty="0" smtClean="0"/>
            </a:br>
            <a:r>
              <a:rPr lang="en-US" dirty="0" smtClean="0"/>
              <a:t>Fall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4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Machine learning for bioinformatics</a:t>
            </a:r>
          </a:p>
          <a:p>
            <a:pPr lvl="1"/>
            <a:r>
              <a:rPr lang="en-US" dirty="0" smtClean="0"/>
              <a:t>Basic machine learning algorithms</a:t>
            </a:r>
          </a:p>
          <a:p>
            <a:pPr lvl="1"/>
            <a:r>
              <a:rPr lang="en-US" dirty="0" smtClean="0"/>
              <a:t>Applications to bioinformatics</a:t>
            </a:r>
          </a:p>
          <a:p>
            <a:r>
              <a:rPr lang="en-US" dirty="0" smtClean="0"/>
              <a:t>Assignments and quizzes</a:t>
            </a:r>
          </a:p>
          <a:p>
            <a:pPr lvl="1"/>
            <a:r>
              <a:rPr lang="en-US" dirty="0" smtClean="0"/>
              <a:t>Expect about five through the semester</a:t>
            </a:r>
          </a:p>
          <a:p>
            <a:pPr lvl="1"/>
            <a:r>
              <a:rPr lang="en-US" dirty="0" smtClean="0"/>
              <a:t>Carry 50% of total grade</a:t>
            </a:r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Student gives proposal with expected outcome</a:t>
            </a:r>
          </a:p>
          <a:p>
            <a:pPr lvl="1"/>
            <a:r>
              <a:rPr lang="en-US" dirty="0" smtClean="0"/>
              <a:t>Final evaluation based on expected outcome</a:t>
            </a:r>
          </a:p>
        </p:txBody>
      </p:sp>
    </p:spTree>
    <p:extLst>
      <p:ext uri="{BB962C8B-B14F-4D97-AF65-F5344CB8AC3E}">
        <p14:creationId xmlns:p14="http://schemas.microsoft.com/office/powerpoint/2010/main" val="174492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r>
              <a:rPr lang="en-US" dirty="0"/>
              <a:t> </a:t>
            </a:r>
            <a:r>
              <a:rPr lang="en-US" dirty="0" smtClean="0"/>
              <a:t>and Python</a:t>
            </a:r>
          </a:p>
          <a:p>
            <a:r>
              <a:rPr lang="en-US" dirty="0" smtClean="0"/>
              <a:t>Basic machine learning algorithms</a:t>
            </a:r>
          </a:p>
          <a:p>
            <a:pPr lvl="1"/>
            <a:r>
              <a:rPr lang="en-US" dirty="0" smtClean="0"/>
              <a:t>Linear classification</a:t>
            </a:r>
          </a:p>
          <a:p>
            <a:pPr lvl="1"/>
            <a:r>
              <a:rPr lang="en-US" dirty="0" smtClean="0"/>
              <a:t>Support vector machines</a:t>
            </a:r>
          </a:p>
          <a:p>
            <a:pPr lvl="1"/>
            <a:r>
              <a:rPr lang="en-US" dirty="0" smtClean="0"/>
              <a:t>Decision trees and random forests</a:t>
            </a:r>
          </a:p>
          <a:p>
            <a:pPr lvl="1"/>
            <a:r>
              <a:rPr lang="en-US" dirty="0" smtClean="0"/>
              <a:t>Neural networks</a:t>
            </a:r>
          </a:p>
          <a:p>
            <a:r>
              <a:rPr lang="en-US" dirty="0" smtClean="0"/>
              <a:t>Disease risk prediction</a:t>
            </a:r>
          </a:p>
          <a:p>
            <a:r>
              <a:rPr lang="en-US" dirty="0" smtClean="0"/>
              <a:t>Phenotype prediction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8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 </a:t>
            </a:r>
            <a:r>
              <a:rPr lang="en-US" dirty="0" smtClean="0"/>
              <a:t>sequence classification</a:t>
            </a:r>
          </a:p>
          <a:p>
            <a:r>
              <a:rPr lang="en-US" dirty="0" err="1" smtClean="0"/>
              <a:t>Metagenomics</a:t>
            </a:r>
            <a:r>
              <a:rPr lang="en-US" dirty="0" smtClean="0"/>
              <a:t> – machine learning approaches</a:t>
            </a:r>
          </a:p>
          <a:p>
            <a:r>
              <a:rPr lang="en-US" dirty="0" smtClean="0"/>
              <a:t>Protein sequence alignment via machine learning</a:t>
            </a:r>
          </a:p>
          <a:p>
            <a:r>
              <a:rPr lang="en-US" dirty="0" smtClean="0"/>
              <a:t>Predicting binding sites in DNA</a:t>
            </a:r>
          </a:p>
          <a:p>
            <a:r>
              <a:rPr lang="en-US" dirty="0" smtClean="0"/>
              <a:t>HMMs for gene discovery</a:t>
            </a:r>
          </a:p>
          <a:p>
            <a:r>
              <a:rPr lang="en-US" dirty="0" smtClean="0"/>
              <a:t>Deep learning methods in genomics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9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99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BNFO 615  Fall 2016</vt:lpstr>
      <vt:lpstr>Outline</vt:lpstr>
      <vt:lpstr>Topics</vt:lpstr>
      <vt:lpstr>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BNFO 615  Fall 2016</dc:title>
  <dc:creator>Usman Roshan</dc:creator>
  <cp:lastModifiedBy>Usman Roshan</cp:lastModifiedBy>
  <cp:revision>8</cp:revision>
  <dcterms:created xsi:type="dcterms:W3CDTF">2016-09-09T15:05:07Z</dcterms:created>
  <dcterms:modified xsi:type="dcterms:W3CDTF">2016-09-09T17:34:34Z</dcterms:modified>
</cp:coreProperties>
</file>