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02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6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7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3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8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6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2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3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7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6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68C-2A22-594B-BD14-C6A2F9634082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7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1368C-2A22-594B-BD14-C6A2F9634082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4C7A-1146-7F43-82BE-14C70ACEE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2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method to combine classifiers </a:t>
            </a:r>
          </a:p>
          <a:p>
            <a:r>
              <a:rPr lang="en-US" dirty="0" smtClean="0"/>
              <a:t>Instead of majority vote or boosting use non-linearized outputs to create new features</a:t>
            </a:r>
          </a:p>
          <a:p>
            <a:r>
              <a:rPr lang="en-US" dirty="0" smtClean="0"/>
              <a:t>Then apply a classifier on the new representation</a:t>
            </a:r>
          </a:p>
          <a:p>
            <a:r>
              <a:rPr lang="en-US" dirty="0" smtClean="0"/>
              <a:t>Closely related to representation learning</a:t>
            </a:r>
          </a:p>
          <a:p>
            <a:r>
              <a:rPr lang="en-US" dirty="0" smtClean="0"/>
              <a:t>“Stacked generalization”</a:t>
            </a:r>
          </a:p>
          <a:p>
            <a:r>
              <a:rPr lang="en-US" dirty="0" smtClean="0"/>
              <a:t>Very little theory is known but works in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0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Stacking</a:t>
            </a:r>
            <a:endParaRPr lang="en-US" dirty="0"/>
          </a:p>
        </p:txBody>
      </p:sp>
      <p:pic>
        <p:nvPicPr>
          <p:cNvPr id="4" name="Content Placeholder 3" descr="Stacked generalization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3" r="-1157"/>
          <a:stretch/>
        </p:blipFill>
        <p:spPr>
          <a:xfrm>
            <a:off x="820622" y="1319170"/>
            <a:ext cx="7550049" cy="5499754"/>
          </a:xfrm>
        </p:spPr>
      </p:pic>
    </p:spTree>
    <p:extLst>
      <p:ext uri="{BB962C8B-B14F-4D97-AF65-F5344CB8AC3E}">
        <p14:creationId xmlns:p14="http://schemas.microsoft.com/office/powerpoint/2010/main" val="415870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Stacking for non-linear classification</a:t>
            </a:r>
            <a:endParaRPr lang="en-US" dirty="0"/>
          </a:p>
        </p:txBody>
      </p:sp>
      <p:pic>
        <p:nvPicPr>
          <p:cNvPr id="4" name="Content Placeholder 3" descr="Stacking for non-linear classification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1" b="1479"/>
          <a:stretch/>
        </p:blipFill>
        <p:spPr>
          <a:xfrm>
            <a:off x="1241574" y="1736676"/>
            <a:ext cx="6602145" cy="4677831"/>
          </a:xfrm>
        </p:spPr>
      </p:pic>
    </p:spTree>
    <p:extLst>
      <p:ext uri="{BB962C8B-B14F-4D97-AF65-F5344CB8AC3E}">
        <p14:creationId xmlns:p14="http://schemas.microsoft.com/office/powerpoint/2010/main" val="123353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57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Stacking</vt:lpstr>
      <vt:lpstr>Stacking</vt:lpstr>
      <vt:lpstr>Stacking</vt:lpstr>
      <vt:lpstr>Stacking for non-linear classification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Stacking, random hyperplanes</dc:title>
  <dc:creator>Usman Roshan</dc:creator>
  <cp:lastModifiedBy>Usman Roshan</cp:lastModifiedBy>
  <cp:revision>27</cp:revision>
  <dcterms:created xsi:type="dcterms:W3CDTF">2016-11-21T01:16:31Z</dcterms:created>
  <dcterms:modified xsi:type="dcterms:W3CDTF">2017-11-06T16:06:10Z</dcterms:modified>
</cp:coreProperties>
</file>