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6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7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3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8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6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2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3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7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6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7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1368C-2A22-594B-BD14-C6A2F963408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Stacking, random </a:t>
            </a:r>
            <a:r>
              <a:rPr lang="en-US" dirty="0" err="1" smtClean="0"/>
              <a:t>hyperplanes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2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method to combine classifiers </a:t>
            </a:r>
          </a:p>
          <a:p>
            <a:r>
              <a:rPr lang="en-US" dirty="0" smtClean="0"/>
              <a:t>Instead of majority vote or boosting use non-linearized outputs to create new features</a:t>
            </a:r>
          </a:p>
          <a:p>
            <a:r>
              <a:rPr lang="en-US" dirty="0" smtClean="0"/>
              <a:t>Then apply a classifier on the new representation</a:t>
            </a:r>
          </a:p>
          <a:p>
            <a:r>
              <a:rPr lang="en-US" dirty="0" smtClean="0"/>
              <a:t>Closely related to representation learning</a:t>
            </a:r>
          </a:p>
          <a:p>
            <a:r>
              <a:rPr lang="en-US" dirty="0" smtClean="0"/>
              <a:t>“Stacked generalization”</a:t>
            </a:r>
          </a:p>
          <a:p>
            <a:r>
              <a:rPr lang="en-US" dirty="0" smtClean="0"/>
              <a:t>Very little theory is known but works in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0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</a:t>
            </a:r>
            <a:r>
              <a:rPr lang="en-US" dirty="0" err="1" smtClean="0"/>
              <a:t>hyperplanes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random </a:t>
            </a:r>
            <a:r>
              <a:rPr lang="en-US" dirty="0" err="1" smtClean="0"/>
              <a:t>hyperplanes</a:t>
            </a:r>
            <a:r>
              <a:rPr lang="en-US" dirty="0" smtClean="0"/>
              <a:t> in stacking to make new features</a:t>
            </a:r>
          </a:p>
          <a:p>
            <a:r>
              <a:rPr lang="en-US" dirty="0" smtClean="0"/>
              <a:t>Similar to “extreme learning machines”</a:t>
            </a:r>
          </a:p>
          <a:p>
            <a:r>
              <a:rPr lang="en-US" dirty="0" smtClean="0"/>
              <a:t>This simple method tends to perform very well</a:t>
            </a:r>
          </a:p>
          <a:p>
            <a:r>
              <a:rPr lang="en-US" dirty="0" smtClean="0"/>
              <a:t>In fact random </a:t>
            </a:r>
            <a:r>
              <a:rPr lang="en-US" dirty="0" err="1" smtClean="0"/>
              <a:t>hyperplanes</a:t>
            </a:r>
            <a:r>
              <a:rPr lang="en-US" dirty="0" smtClean="0"/>
              <a:t> work very well for dimensionality reduction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74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Johnson-</a:t>
            </a:r>
            <a:r>
              <a:rPr lang="en-US" dirty="0" err="1" smtClean="0"/>
              <a:t>Lindenstrauss</a:t>
            </a:r>
            <a:r>
              <a:rPr lang="en-US" dirty="0" smtClean="0"/>
              <a:t>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097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Given any </a:t>
            </a:r>
            <a:r>
              <a:rPr lang="en-US" dirty="0" err="1" smtClean="0"/>
              <a:t>ε</a:t>
            </a:r>
            <a:r>
              <a:rPr lang="en-US" dirty="0" smtClean="0"/>
              <a:t> and n and k &gt;= O(log(n)/ε</a:t>
            </a:r>
            <a:r>
              <a:rPr lang="en-US" baseline="30000" dirty="0" smtClean="0"/>
              <a:t>2</a:t>
            </a:r>
            <a:r>
              <a:rPr lang="en-US" dirty="0" smtClean="0"/>
              <a:t>), for any set of P of n points in R</a:t>
            </a:r>
            <a:r>
              <a:rPr lang="en-US" baseline="30000" dirty="0" smtClean="0"/>
              <a:t>d</a:t>
            </a:r>
            <a:r>
              <a:rPr lang="en-US" dirty="0" smtClean="0"/>
              <a:t> there exists a lower dimensional mapping f(x) (x in P) to</a:t>
            </a:r>
            <a:r>
              <a:rPr lang="en-US" dirty="0"/>
              <a:t> </a:t>
            </a:r>
            <a:r>
              <a:rPr lang="en-US" dirty="0" err="1" smtClean="0"/>
              <a:t>R</a:t>
            </a:r>
            <a:r>
              <a:rPr lang="en-US" baseline="30000" dirty="0" err="1" smtClean="0"/>
              <a:t>k</a:t>
            </a:r>
            <a:r>
              <a:rPr lang="en-US" dirty="0" smtClean="0"/>
              <a:t> such that for any </a:t>
            </a:r>
            <a:r>
              <a:rPr lang="en-US" dirty="0" err="1" smtClean="0"/>
              <a:t>u,v</a:t>
            </a:r>
            <a:r>
              <a:rPr lang="en-US" dirty="0" smtClean="0"/>
              <a:t> in P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Furthermore, this mapping can be found in randomized polynomial time. Simply let each random vector be randomly sampled from </a:t>
            </a:r>
            <a:r>
              <a:rPr lang="en-US" dirty="0" err="1" smtClean="0"/>
              <a:t>thenormal</a:t>
            </a:r>
            <a:r>
              <a:rPr lang="en-US" dirty="0" smtClean="0"/>
              <a:t>  </a:t>
            </a:r>
            <a:r>
              <a:rPr lang="en-US" dirty="0" smtClean="0"/>
              <a:t>Gaussian </a:t>
            </a:r>
            <a:r>
              <a:rPr lang="en-US" dirty="0" smtClean="0"/>
              <a:t>distribution.</a:t>
            </a:r>
          </a:p>
          <a:p>
            <a:r>
              <a:rPr lang="en-US" dirty="0" smtClean="0"/>
              <a:t>Why does this work? Because random projections of vectors preserve length and we model distance between vectors u and v as vectors.</a:t>
            </a: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109876"/>
              </p:ext>
            </p:extLst>
          </p:nvPr>
        </p:nvGraphicFramePr>
        <p:xfrm>
          <a:off x="1089321" y="2754106"/>
          <a:ext cx="6813804" cy="644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2819400" imgH="266700" progId="Equation.DSMT4">
                  <p:embed/>
                </p:oleObj>
              </mc:Choice>
              <mc:Fallback>
                <p:oleObj name="Equation" r:id="rId3" imgW="2819400" imgH="26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9321" y="2754106"/>
                        <a:ext cx="6813804" cy="644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998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on random </a:t>
            </a:r>
            <a:r>
              <a:rPr lang="en-US" dirty="0" err="1" smtClean="0"/>
              <a:t>hyperplanes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Method: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0 to k do:</a:t>
            </a:r>
          </a:p>
          <a:p>
            <a:pPr lvl="2"/>
            <a:r>
              <a:rPr lang="en-US" dirty="0" smtClean="0"/>
              <a:t>Create random vector w where each </a:t>
            </a:r>
            <a:r>
              <a:rPr lang="en-US" dirty="0" err="1" smtClean="0"/>
              <a:t>wi</a:t>
            </a:r>
            <a:r>
              <a:rPr lang="en-US" dirty="0" smtClean="0"/>
              <a:t> is uniformly sampled between 0 and 1</a:t>
            </a:r>
          </a:p>
          <a:p>
            <a:pPr lvl="2"/>
            <a:r>
              <a:rPr lang="en-US" dirty="0" smtClean="0"/>
              <a:t>Project training data X (each row is </a:t>
            </a:r>
            <a:r>
              <a:rPr lang="en-US" dirty="0" err="1" smtClean="0"/>
              <a:t>datapoint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) onto w. Let projection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be  </a:t>
            </a:r>
            <a:r>
              <a:rPr lang="en-US" dirty="0" err="1" smtClean="0"/>
              <a:t>Xw</a:t>
            </a:r>
            <a:endParaRPr lang="en-US" dirty="0"/>
          </a:p>
          <a:p>
            <a:pPr lvl="2"/>
            <a:r>
              <a:rPr lang="en-US" dirty="0" smtClean="0"/>
              <a:t>Append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as new row to Z</a:t>
            </a:r>
          </a:p>
          <a:p>
            <a:pPr lvl="2"/>
            <a:r>
              <a:rPr lang="en-US" dirty="0" smtClean="0"/>
              <a:t>Do the same for test data X’ and call the new representation Z’ </a:t>
            </a:r>
          </a:p>
          <a:p>
            <a:pPr lvl="1"/>
            <a:r>
              <a:rPr lang="en-US" dirty="0" smtClean="0"/>
              <a:t>Run linear SVM on Z and predict on Z’</a:t>
            </a:r>
          </a:p>
          <a:p>
            <a:r>
              <a:rPr lang="en-US" dirty="0" smtClean="0"/>
              <a:t>How does this perform in comparison to </a:t>
            </a:r>
            <a:r>
              <a:rPr lang="en-US" dirty="0" err="1" smtClean="0"/>
              <a:t>liblinear</a:t>
            </a:r>
            <a:r>
              <a:rPr lang="en-US" dirty="0" smtClean="0"/>
              <a:t> on original data X and X’?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912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UCI datasets</a:t>
            </a:r>
          </a:p>
          <a:p>
            <a:r>
              <a:rPr lang="en-US" dirty="0" smtClean="0"/>
              <a:t>Linear SVM applied to random </a:t>
            </a:r>
            <a:r>
              <a:rPr lang="en-US" dirty="0" err="1" smtClean="0"/>
              <a:t>hyperplanes</a:t>
            </a:r>
            <a:endParaRPr lang="en-US" dirty="0" smtClean="0"/>
          </a:p>
          <a:p>
            <a:r>
              <a:rPr lang="en-US" dirty="0" smtClean="0"/>
              <a:t>Compared to linear SVM on original data</a:t>
            </a:r>
          </a:p>
          <a:p>
            <a:r>
              <a:rPr lang="en-US" dirty="0" smtClean="0"/>
              <a:t>Similar results </a:t>
            </a:r>
            <a:r>
              <a:rPr lang="en-US" smtClean="0"/>
              <a:t>reported elsewhere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7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314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Stacking, random hyperplanes</vt:lpstr>
      <vt:lpstr>Stacking</vt:lpstr>
      <vt:lpstr>Random hyperplanes</vt:lpstr>
      <vt:lpstr>Johnson-Lindenstrauss lemma</vt:lpstr>
      <vt:lpstr>Classification on random hyperplanes</vt:lpstr>
      <vt:lpstr>Empirical 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Stacking, random hyperplanes</dc:title>
  <dc:creator>Usman Roshan</dc:creator>
  <cp:lastModifiedBy>Usman Roshan</cp:lastModifiedBy>
  <cp:revision>23</cp:revision>
  <dcterms:created xsi:type="dcterms:W3CDTF">2016-11-21T01:16:31Z</dcterms:created>
  <dcterms:modified xsi:type="dcterms:W3CDTF">2016-11-30T05:55:08Z</dcterms:modified>
</cp:coreProperties>
</file>