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BFBC-1DFA-0543-BAD3-8FF004414F19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808E-4FDF-8647-8B89-CE951F27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Optimizing deep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Usman Roshan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5131" y="5884110"/>
            <a:ext cx="3838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from “An overview of gradient descent optimization algorithms” by Sebastian Ruder on </a:t>
            </a:r>
            <a:r>
              <a:rPr lang="en-US" dirty="0" err="1" smtClean="0"/>
              <a:t>arxiv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8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</a:t>
            </a:r>
            <a:endParaRPr lang="en-US" dirty="0"/>
          </a:p>
        </p:txBody>
      </p:sp>
      <p:pic>
        <p:nvPicPr>
          <p:cNvPr id="4" name="Content Placeholder 3" descr="Screen Shot 2019-04-08 at 11.31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70" b="-20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15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4" name="Content Placeholder 3" descr="Screen Shot 2019-04-08 at 11.32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6" r="-14346"/>
          <a:stretch>
            <a:fillRect/>
          </a:stretch>
        </p:blipFill>
        <p:spPr>
          <a:xfrm>
            <a:off x="-144310" y="132603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236598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mini-batch SGD is straightforward to parallelize on multiple CPU cores</a:t>
            </a:r>
          </a:p>
          <a:p>
            <a:endParaRPr lang="en-US" dirty="0"/>
          </a:p>
        </p:txBody>
      </p:sp>
      <p:pic>
        <p:nvPicPr>
          <p:cNvPr id="4" name="Picture 3" descr="Screen Shot 2019-04-08 at 11.1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185"/>
            <a:ext cx="9144000" cy="1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strategies for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Shuffling order of </a:t>
            </a:r>
            <a:r>
              <a:rPr lang="en-US" dirty="0" err="1" smtClean="0"/>
              <a:t>datapoints</a:t>
            </a:r>
            <a:r>
              <a:rPr lang="en-US" dirty="0" smtClean="0"/>
              <a:t> in SGD</a:t>
            </a:r>
          </a:p>
          <a:p>
            <a:r>
              <a:rPr lang="en-US" dirty="0" smtClean="0"/>
              <a:t>Batch normalization</a:t>
            </a:r>
          </a:p>
          <a:p>
            <a:r>
              <a:rPr lang="en-US" dirty="0" smtClean="0"/>
              <a:t>Early stopping</a:t>
            </a:r>
          </a:p>
          <a:p>
            <a:r>
              <a:rPr lang="en-US" smtClean="0"/>
              <a:t>Gradient noise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descent is the standard algorithm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9-04-08 at 11.1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984500"/>
            <a:ext cx="89154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8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9-04-08 at 11.19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791"/>
            <a:ext cx="9144000" cy="12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0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 batch SGD</a:t>
            </a:r>
            <a:endParaRPr lang="en-US" dirty="0"/>
          </a:p>
        </p:txBody>
      </p:sp>
      <p:pic>
        <p:nvPicPr>
          <p:cNvPr id="4" name="Picture 3" descr="Screen Shot 2019-04-08 at 11.1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00"/>
            <a:ext cx="9144000" cy="1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1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rates</a:t>
            </a:r>
          </a:p>
          <a:p>
            <a:r>
              <a:rPr lang="en-US" dirty="0" smtClean="0"/>
              <a:t>Local minima</a:t>
            </a:r>
          </a:p>
          <a:p>
            <a:r>
              <a:rPr lang="en-US" dirty="0" smtClean="0"/>
              <a:t>We will look at methods to deal with the above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pic>
        <p:nvPicPr>
          <p:cNvPr id="4" name="Content Placeholder 3" descr="Screen Shot 2019-04-08 at 11.2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60" b="-7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125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Nesterov</a:t>
            </a:r>
            <a:r>
              <a:rPr lang="en-US" dirty="0" smtClean="0"/>
              <a:t> momentum</a:t>
            </a:r>
            <a:endParaRPr lang="en-US" dirty="0"/>
          </a:p>
        </p:txBody>
      </p:sp>
      <p:pic>
        <p:nvPicPr>
          <p:cNvPr id="4" name="Content Placeholder 3" descr="Screen Shot 2019-04-08 at 11.24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47" b="-45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57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Adagrad</a:t>
            </a:r>
            <a:endParaRPr lang="en-US" dirty="0"/>
          </a:p>
        </p:txBody>
      </p:sp>
      <p:pic>
        <p:nvPicPr>
          <p:cNvPr id="4" name="Content Placeholder 3" descr="Screen Shot 2019-04-08 at 11.26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4" r="-9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21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prop</a:t>
            </a:r>
            <a:endParaRPr lang="en-US" dirty="0"/>
          </a:p>
        </p:txBody>
      </p:sp>
      <p:pic>
        <p:nvPicPr>
          <p:cNvPr id="4" name="Content Placeholder 3" descr="Screen Shot 2019-04-08 at 11.30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56" b="-18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979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98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Optimizing deep networks</vt:lpstr>
      <vt:lpstr>Overview</vt:lpstr>
      <vt:lpstr>Variants of gradient descent</vt:lpstr>
      <vt:lpstr>Variants of gradient descent</vt:lpstr>
      <vt:lpstr>Challenges</vt:lpstr>
      <vt:lpstr>Momentum</vt:lpstr>
      <vt:lpstr>Nesterov momentum</vt:lpstr>
      <vt:lpstr>Adagrad</vt:lpstr>
      <vt:lpstr>RMS prop</vt:lpstr>
      <vt:lpstr>Adam</vt:lpstr>
      <vt:lpstr>Visualization</vt:lpstr>
      <vt:lpstr>Parallelizing SGD</vt:lpstr>
      <vt:lpstr>Additional strategies for SGD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Roshan</dc:creator>
  <cp:lastModifiedBy>Usman Roshan</cp:lastModifiedBy>
  <cp:revision>34</cp:revision>
  <dcterms:created xsi:type="dcterms:W3CDTF">2019-03-06T15:18:05Z</dcterms:created>
  <dcterms:modified xsi:type="dcterms:W3CDTF">2019-04-10T16:07:04Z</dcterms:modified>
</cp:coreProperties>
</file>