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Machine learning </a:t>
            </a:r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Basic data representations</a:t>
            </a:r>
          </a:p>
          <a:p>
            <a:pPr lvl="1"/>
            <a:r>
              <a:rPr lang="en-US" dirty="0" smtClean="0"/>
              <a:t>Basic algorithms</a:t>
            </a:r>
          </a:p>
          <a:p>
            <a:pPr lvl="1"/>
            <a:r>
              <a:rPr lang="en-US" dirty="0" smtClean="0"/>
              <a:t>Coding in Python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 smtClean="0"/>
          </a:p>
          <a:p>
            <a:r>
              <a:rPr lang="en-US" dirty="0" smtClean="0"/>
              <a:t>Parallel programming: </a:t>
            </a:r>
            <a:endParaRPr lang="en-US" dirty="0" smtClean="0"/>
          </a:p>
          <a:p>
            <a:pPr lvl="1"/>
            <a:r>
              <a:rPr lang="en-US" dirty="0" smtClean="0"/>
              <a:t>CUDA </a:t>
            </a:r>
            <a:r>
              <a:rPr lang="en-US" dirty="0" smtClean="0"/>
              <a:t>and </a:t>
            </a:r>
            <a:r>
              <a:rPr lang="en-US" dirty="0" err="1" smtClean="0"/>
              <a:t>OpenCL</a:t>
            </a:r>
            <a:r>
              <a:rPr lang="en-US" dirty="0" smtClean="0"/>
              <a:t> for GPUs</a:t>
            </a:r>
            <a:endParaRPr lang="en-US" dirty="0"/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 smtClean="0"/>
              <a:t>for multi-</a:t>
            </a:r>
            <a:r>
              <a:rPr lang="en-US" dirty="0" smtClean="0"/>
              <a:t>core CPUs</a:t>
            </a:r>
            <a:endParaRPr lang="en-US" dirty="0" smtClean="0"/>
          </a:p>
          <a:p>
            <a:r>
              <a:rPr lang="en-US" dirty="0" smtClean="0"/>
              <a:t>Neural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Basic multi-layer </a:t>
            </a:r>
            <a:r>
              <a:rPr lang="en-US" dirty="0" err="1" smtClean="0"/>
              <a:t>perceptrons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9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</a:t>
            </a:r>
            <a:r>
              <a:rPr lang="en-US" dirty="0" smtClean="0"/>
              <a:t>learning for image </a:t>
            </a:r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Classifying images with conventional methods</a:t>
            </a:r>
            <a:endParaRPr lang="en-US" dirty="0" smtClean="0"/>
          </a:p>
          <a:p>
            <a:r>
              <a:rPr lang="en-US" dirty="0"/>
              <a:t>Convolutions for image analysis</a:t>
            </a:r>
          </a:p>
          <a:p>
            <a:pPr lvl="1"/>
            <a:r>
              <a:rPr lang="en-US" dirty="0"/>
              <a:t>Effect of fixed convolutions on </a:t>
            </a:r>
            <a:r>
              <a:rPr lang="en-US" dirty="0" smtClean="0"/>
              <a:t>images</a:t>
            </a:r>
            <a:endParaRPr lang="en-US" dirty="0" smtClean="0"/>
          </a:p>
          <a:p>
            <a:r>
              <a:rPr lang="en-US" dirty="0" smtClean="0"/>
              <a:t>Deep learning for image </a:t>
            </a:r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Convolutional neural networks (CNN)</a:t>
            </a:r>
          </a:p>
          <a:p>
            <a:pPr lvl="1"/>
            <a:r>
              <a:rPr lang="en-US" dirty="0" smtClean="0"/>
              <a:t>Optimization of CNNs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74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Adversarial attacks</a:t>
            </a:r>
          </a:p>
          <a:p>
            <a:pPr lvl="1"/>
            <a:r>
              <a:rPr lang="en-US" dirty="0" smtClean="0"/>
              <a:t>Black box and white box attacks on image classification systems</a:t>
            </a:r>
            <a:endParaRPr lang="en-US" dirty="0"/>
          </a:p>
          <a:p>
            <a:r>
              <a:rPr lang="en-US" dirty="0"/>
              <a:t>Deep learning for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Representation of text data: bag of words and word2vec</a:t>
            </a:r>
          </a:p>
          <a:p>
            <a:pPr lvl="1"/>
            <a:r>
              <a:rPr lang="en-US" dirty="0" smtClean="0"/>
              <a:t>CNNs </a:t>
            </a:r>
            <a:r>
              <a:rPr lang="en-US" smtClean="0"/>
              <a:t>for text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55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GPU assignment, </a:t>
            </a:r>
            <a:r>
              <a:rPr lang="en-US" dirty="0"/>
              <a:t>one </a:t>
            </a:r>
            <a:r>
              <a:rPr lang="en-US" dirty="0" err="1"/>
              <a:t>OpenMP</a:t>
            </a:r>
            <a:r>
              <a:rPr lang="en-US" dirty="0"/>
              <a:t> assignment, One </a:t>
            </a:r>
            <a:r>
              <a:rPr lang="en-US" dirty="0" err="1"/>
              <a:t>Keras</a:t>
            </a:r>
            <a:r>
              <a:rPr lang="en-US" dirty="0"/>
              <a:t> assignment</a:t>
            </a:r>
          </a:p>
          <a:p>
            <a:r>
              <a:rPr lang="en-US" dirty="0"/>
              <a:t>One mid-term</a:t>
            </a:r>
          </a:p>
          <a:p>
            <a:r>
              <a:rPr lang="en-US" dirty="0"/>
              <a:t>Students in groups of two will do a project and submit it towards the end of the semester. Project summaries and results will be presented in 10-15 min slots. Project will involve deep learning implementation in </a:t>
            </a:r>
            <a:r>
              <a:rPr lang="en-US" dirty="0" err="1"/>
              <a:t>Keras</a:t>
            </a:r>
            <a:r>
              <a:rPr lang="en-US" dirty="0"/>
              <a:t> on a dataset connected to a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173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Deep learning</vt:lpstr>
      <vt:lpstr>Course material</vt:lpstr>
      <vt:lpstr>Course material</vt:lpstr>
      <vt:lpstr>Course material</vt:lpstr>
      <vt:lpstr>Grading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46</cp:revision>
  <dcterms:created xsi:type="dcterms:W3CDTF">2015-01-22T16:33:34Z</dcterms:created>
  <dcterms:modified xsi:type="dcterms:W3CDTF">2019-01-21T20:46:15Z</dcterms:modified>
</cp:coreProperties>
</file>