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7" r:id="rId8"/>
    <p:sldId id="262" r:id="rId9"/>
    <p:sldId id="263" r:id="rId10"/>
    <p:sldId id="264"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n motahari" initials="km" lastIdx="1" clrIdx="0">
    <p:extLst>
      <p:ext uri="{19B8F6BF-5375-455C-9EA6-DF929625EA0E}">
        <p15:presenceInfo xmlns:p15="http://schemas.microsoft.com/office/powerpoint/2012/main" userId="6697a399ba1655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3859B-2C3F-45C4-989F-0A8953C22565}" v="88" dt="2019-10-07T14:09:30.268"/>
    <p1510:client id="{6B84E84D-32A0-774B-8807-AC652207B96F}" v="66" dt="2019-10-07T05:13:48.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p:restoredTop sz="84720"/>
  </p:normalViewPr>
  <p:slideViewPr>
    <p:cSldViewPr snapToGrid="0" snapToObjects="1">
      <p:cViewPr>
        <p:scale>
          <a:sx n="50" d="100"/>
          <a:sy n="50" d="100"/>
        </p:scale>
        <p:origin x="1906"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an motahari" userId="6697a399ba1655e7" providerId="LiveId" clId="{76B3859B-2C3F-45C4-989F-0A8953C22565}"/>
    <pc:docChg chg="undo custSel mod addSld delSld modSld sldOrd">
      <pc:chgData name="kian motahari" userId="6697a399ba1655e7" providerId="LiveId" clId="{76B3859B-2C3F-45C4-989F-0A8953C22565}" dt="2019-10-07T14:46:39.300" v="825" actId="1076"/>
      <pc:docMkLst>
        <pc:docMk/>
      </pc:docMkLst>
      <pc:sldChg chg="modSp">
        <pc:chgData name="kian motahari" userId="6697a399ba1655e7" providerId="LiveId" clId="{76B3859B-2C3F-45C4-989F-0A8953C22565}" dt="2019-10-07T12:53:14.937" v="150" actId="20577"/>
        <pc:sldMkLst>
          <pc:docMk/>
          <pc:sldMk cId="2593981535" sldId="256"/>
        </pc:sldMkLst>
        <pc:spChg chg="mod">
          <ac:chgData name="kian motahari" userId="6697a399ba1655e7" providerId="LiveId" clId="{76B3859B-2C3F-45C4-989F-0A8953C22565}" dt="2019-10-07T12:53:14.937" v="150" actId="20577"/>
          <ac:spMkLst>
            <pc:docMk/>
            <pc:sldMk cId="2593981535" sldId="256"/>
            <ac:spMk id="3" creationId="{DA0EF48D-84EB-A145-99F3-A7ECC34A83FF}"/>
          </ac:spMkLst>
        </pc:spChg>
      </pc:sldChg>
      <pc:sldChg chg="modSp">
        <pc:chgData name="kian motahari" userId="6697a399ba1655e7" providerId="LiveId" clId="{76B3859B-2C3F-45C4-989F-0A8953C22565}" dt="2019-10-07T14:30:22.304" v="824" actId="20577"/>
        <pc:sldMkLst>
          <pc:docMk/>
          <pc:sldMk cId="1254294136" sldId="257"/>
        </pc:sldMkLst>
        <pc:spChg chg="mod">
          <ac:chgData name="kian motahari" userId="6697a399ba1655e7" providerId="LiveId" clId="{76B3859B-2C3F-45C4-989F-0A8953C22565}" dt="2019-10-07T14:30:22.304" v="824" actId="20577"/>
          <ac:spMkLst>
            <pc:docMk/>
            <pc:sldMk cId="1254294136" sldId="257"/>
            <ac:spMk id="3" creationId="{6C9FD262-DFB0-B84D-8662-A775F429D6E3}"/>
          </ac:spMkLst>
        </pc:spChg>
      </pc:sldChg>
      <pc:sldChg chg="modSp">
        <pc:chgData name="kian motahari" userId="6697a399ba1655e7" providerId="LiveId" clId="{76B3859B-2C3F-45C4-989F-0A8953C22565}" dt="2019-10-07T12:24:34.846" v="2" actId="27636"/>
        <pc:sldMkLst>
          <pc:docMk/>
          <pc:sldMk cId="1126426519" sldId="260"/>
        </pc:sldMkLst>
        <pc:spChg chg="mod">
          <ac:chgData name="kian motahari" userId="6697a399ba1655e7" providerId="LiveId" clId="{76B3859B-2C3F-45C4-989F-0A8953C22565}" dt="2019-10-07T12:24:34.846" v="2" actId="27636"/>
          <ac:spMkLst>
            <pc:docMk/>
            <pc:sldMk cId="1126426519" sldId="260"/>
            <ac:spMk id="3" creationId="{686CDCB0-EDC9-5447-815E-36AE81FCD3EB}"/>
          </ac:spMkLst>
        </pc:spChg>
      </pc:sldChg>
      <pc:sldChg chg="modSp">
        <pc:chgData name="kian motahari" userId="6697a399ba1655e7" providerId="LiveId" clId="{76B3859B-2C3F-45C4-989F-0A8953C22565}" dt="2019-10-07T12:35:21.683" v="22" actId="20577"/>
        <pc:sldMkLst>
          <pc:docMk/>
          <pc:sldMk cId="1025541002" sldId="261"/>
        </pc:sldMkLst>
        <pc:spChg chg="mod">
          <ac:chgData name="kian motahari" userId="6697a399ba1655e7" providerId="LiveId" clId="{76B3859B-2C3F-45C4-989F-0A8953C22565}" dt="2019-10-07T12:35:21.683" v="22" actId="20577"/>
          <ac:spMkLst>
            <pc:docMk/>
            <pc:sldMk cId="1025541002" sldId="261"/>
            <ac:spMk id="13" creationId="{CE12777D-9F76-F049-AA90-EE239DECD53B}"/>
          </ac:spMkLst>
        </pc:spChg>
      </pc:sldChg>
      <pc:sldChg chg="addSp delSp modSp mod setBg setClrOvrMap addCm delCm">
        <pc:chgData name="kian motahari" userId="6697a399ba1655e7" providerId="LiveId" clId="{76B3859B-2C3F-45C4-989F-0A8953C22565}" dt="2019-10-07T12:52:01.721" v="133" actId="1076"/>
        <pc:sldMkLst>
          <pc:docMk/>
          <pc:sldMk cId="3778150302" sldId="263"/>
        </pc:sldMkLst>
        <pc:spChg chg="mod">
          <ac:chgData name="kian motahari" userId="6697a399ba1655e7" providerId="LiveId" clId="{76B3859B-2C3F-45C4-989F-0A8953C22565}" dt="2019-10-07T12:38:31.788" v="28" actId="26606"/>
          <ac:spMkLst>
            <pc:docMk/>
            <pc:sldMk cId="3778150302" sldId="263"/>
            <ac:spMk id="2" creationId="{BD0D5830-883F-604F-98E3-D6CDF5106048}"/>
          </ac:spMkLst>
        </pc:spChg>
        <pc:spChg chg="del">
          <ac:chgData name="kian motahari" userId="6697a399ba1655e7" providerId="LiveId" clId="{76B3859B-2C3F-45C4-989F-0A8953C22565}" dt="2019-10-07T12:38:04.502" v="23"/>
          <ac:spMkLst>
            <pc:docMk/>
            <pc:sldMk cId="3778150302" sldId="263"/>
            <ac:spMk id="3" creationId="{AC747B7F-64EF-C24A-BA81-6D12F2E3F5C3}"/>
          </ac:spMkLst>
        </pc:spChg>
        <pc:spChg chg="add mod">
          <ac:chgData name="kian motahari" userId="6697a399ba1655e7" providerId="LiveId" clId="{76B3859B-2C3F-45C4-989F-0A8953C22565}" dt="2019-10-07T12:41:28.017" v="60" actId="1076"/>
          <ac:spMkLst>
            <pc:docMk/>
            <pc:sldMk cId="3778150302" sldId="263"/>
            <ac:spMk id="8" creationId="{5F1AA381-F13E-4A9A-80DB-BE59D2946C95}"/>
          </ac:spMkLst>
        </pc:spChg>
        <pc:spChg chg="add mod">
          <ac:chgData name="kian motahari" userId="6697a399ba1655e7" providerId="LiveId" clId="{76B3859B-2C3F-45C4-989F-0A8953C22565}" dt="2019-10-07T12:46:41.767" v="93"/>
          <ac:spMkLst>
            <pc:docMk/>
            <pc:sldMk cId="3778150302" sldId="263"/>
            <ac:spMk id="9" creationId="{060301A5-E775-41F4-90FC-FE0A733EAD56}"/>
          </ac:spMkLst>
        </pc:spChg>
        <pc:spChg chg="add mod">
          <ac:chgData name="kian motahari" userId="6697a399ba1655e7" providerId="LiveId" clId="{76B3859B-2C3F-45C4-989F-0A8953C22565}" dt="2019-10-07T12:43:51.229" v="86" actId="1076"/>
          <ac:spMkLst>
            <pc:docMk/>
            <pc:sldMk cId="3778150302" sldId="263"/>
            <ac:spMk id="10" creationId="{9E360178-7D1B-4F0B-9DD6-6415667F26CB}"/>
          </ac:spMkLst>
        </pc:spChg>
        <pc:spChg chg="add">
          <ac:chgData name="kian motahari" userId="6697a399ba1655e7" providerId="LiveId" clId="{76B3859B-2C3F-45C4-989F-0A8953C22565}" dt="2019-10-07T12:38:31.788" v="28" actId="26606"/>
          <ac:spMkLst>
            <pc:docMk/>
            <pc:sldMk cId="3778150302" sldId="263"/>
            <ac:spMk id="12" creationId="{EE1FC7B4-E4A7-4452-B413-1A623E3A7230}"/>
          </ac:spMkLst>
        </pc:spChg>
        <pc:spChg chg="add">
          <ac:chgData name="kian motahari" userId="6697a399ba1655e7" providerId="LiveId" clId="{76B3859B-2C3F-45C4-989F-0A8953C22565}" dt="2019-10-07T12:38:31.788" v="28" actId="26606"/>
          <ac:spMkLst>
            <pc:docMk/>
            <pc:sldMk cId="3778150302" sldId="263"/>
            <ac:spMk id="14" creationId="{E0709AF0-24F0-4486-B189-BE6386BDB198}"/>
          </ac:spMkLst>
        </pc:spChg>
        <pc:spChg chg="add mod">
          <ac:chgData name="kian motahari" userId="6697a399ba1655e7" providerId="LiveId" clId="{76B3859B-2C3F-45C4-989F-0A8953C22565}" dt="2019-10-07T12:51:47.456" v="129" actId="1076"/>
          <ac:spMkLst>
            <pc:docMk/>
            <pc:sldMk cId="3778150302" sldId="263"/>
            <ac:spMk id="15" creationId="{F2011DBA-A811-41D4-A164-87020C01D735}"/>
          </ac:spMkLst>
        </pc:spChg>
        <pc:spChg chg="add">
          <ac:chgData name="kian motahari" userId="6697a399ba1655e7" providerId="LiveId" clId="{76B3859B-2C3F-45C4-989F-0A8953C22565}" dt="2019-10-07T12:38:31.788" v="28" actId="26606"/>
          <ac:spMkLst>
            <pc:docMk/>
            <pc:sldMk cId="3778150302" sldId="263"/>
            <ac:spMk id="16" creationId="{FBE3B62F-5853-4A3C-B050-6186351A7176}"/>
          </ac:spMkLst>
        </pc:spChg>
        <pc:spChg chg="add mod">
          <ac:chgData name="kian motahari" userId="6697a399ba1655e7" providerId="LiveId" clId="{76B3859B-2C3F-45C4-989F-0A8953C22565}" dt="2019-10-07T12:45:11.592" v="91" actId="1076"/>
          <ac:spMkLst>
            <pc:docMk/>
            <pc:sldMk cId="3778150302" sldId="263"/>
            <ac:spMk id="21" creationId="{0A1C610B-28A4-408F-96F2-4FDB2A3978B2}"/>
          </ac:spMkLst>
        </pc:spChg>
        <pc:spChg chg="add del mod">
          <ac:chgData name="kian motahari" userId="6697a399ba1655e7" providerId="LiveId" clId="{76B3859B-2C3F-45C4-989F-0A8953C22565}" dt="2019-10-07T12:46:57.971" v="99"/>
          <ac:spMkLst>
            <pc:docMk/>
            <pc:sldMk cId="3778150302" sldId="263"/>
            <ac:spMk id="22" creationId="{F18DBB15-FE57-4FBD-98A5-BD331BA755E9}"/>
          </ac:spMkLst>
        </pc:spChg>
        <pc:spChg chg="add mod">
          <ac:chgData name="kian motahari" userId="6697a399ba1655e7" providerId="LiveId" clId="{76B3859B-2C3F-45C4-989F-0A8953C22565}" dt="2019-10-07T12:46:57.585" v="97" actId="1076"/>
          <ac:spMkLst>
            <pc:docMk/>
            <pc:sldMk cId="3778150302" sldId="263"/>
            <ac:spMk id="23" creationId="{A37857ED-9473-4E70-A040-0FC974172FB3}"/>
          </ac:spMkLst>
        </pc:spChg>
        <pc:spChg chg="add del mod">
          <ac:chgData name="kian motahari" userId="6697a399ba1655e7" providerId="LiveId" clId="{76B3859B-2C3F-45C4-989F-0A8953C22565}" dt="2019-10-07T12:51:38.785" v="128" actId="767"/>
          <ac:spMkLst>
            <pc:docMk/>
            <pc:sldMk cId="3778150302" sldId="263"/>
            <ac:spMk id="24" creationId="{D2FE346E-62BA-478E-B9A7-2544AE3FA735}"/>
          </ac:spMkLst>
        </pc:spChg>
        <pc:picChg chg="add mod">
          <ac:chgData name="kian motahari" userId="6697a399ba1655e7" providerId="LiveId" clId="{76B3859B-2C3F-45C4-989F-0A8953C22565}" dt="2019-10-07T12:39:52.432" v="42" actId="14100"/>
          <ac:picMkLst>
            <pc:docMk/>
            <pc:sldMk cId="3778150302" sldId="263"/>
            <ac:picMk id="5" creationId="{F8A873E7-BB03-4157-B10B-FF551C4412B4}"/>
          </ac:picMkLst>
        </pc:picChg>
        <pc:picChg chg="add del mod">
          <ac:chgData name="kian motahari" userId="6697a399ba1655e7" providerId="LiveId" clId="{76B3859B-2C3F-45C4-989F-0A8953C22565}" dt="2019-10-07T12:51:36.602" v="126"/>
          <ac:picMkLst>
            <pc:docMk/>
            <pc:sldMk cId="3778150302" sldId="263"/>
            <ac:picMk id="26" creationId="{379DF0F7-2E15-4E31-8F73-25E42E199EA1}"/>
          </ac:picMkLst>
        </pc:picChg>
        <pc:picChg chg="add mod">
          <ac:chgData name="kian motahari" userId="6697a399ba1655e7" providerId="LiveId" clId="{76B3859B-2C3F-45C4-989F-0A8953C22565}" dt="2019-10-07T12:52:01.721" v="133" actId="1076"/>
          <ac:picMkLst>
            <pc:docMk/>
            <pc:sldMk cId="3778150302" sldId="263"/>
            <ac:picMk id="28" creationId="{AD9A0A10-F766-46DD-B082-77DF240EC52F}"/>
          </ac:picMkLst>
        </pc:picChg>
        <pc:cxnChg chg="add mod">
          <ac:chgData name="kian motahari" userId="6697a399ba1655e7" providerId="LiveId" clId="{76B3859B-2C3F-45C4-989F-0A8953C22565}" dt="2019-10-07T12:40:19.129" v="45" actId="11529"/>
          <ac:cxnSpMkLst>
            <pc:docMk/>
            <pc:sldMk cId="3778150302" sldId="263"/>
            <ac:cxnSpMk id="7" creationId="{51960733-9E5F-4BE7-85F7-FA686FEC4F5F}"/>
          </ac:cxnSpMkLst>
        </pc:cxnChg>
        <pc:cxnChg chg="add mod">
          <ac:chgData name="kian motahari" userId="6697a399ba1655e7" providerId="LiveId" clId="{76B3859B-2C3F-45C4-989F-0A8953C22565}" dt="2019-10-07T12:42:32.584" v="77" actId="11529"/>
          <ac:cxnSpMkLst>
            <pc:docMk/>
            <pc:sldMk cId="3778150302" sldId="263"/>
            <ac:cxnSpMk id="13" creationId="{7050534E-AE9A-4D29-A8B9-F2BAF055F1B5}"/>
          </ac:cxnSpMkLst>
        </pc:cxnChg>
        <pc:cxnChg chg="add del mod">
          <ac:chgData name="kian motahari" userId="6697a399ba1655e7" providerId="LiveId" clId="{76B3859B-2C3F-45C4-989F-0A8953C22565}" dt="2019-10-07T12:44:43.584" v="88" actId="11529"/>
          <ac:cxnSpMkLst>
            <pc:docMk/>
            <pc:sldMk cId="3778150302" sldId="263"/>
            <ac:cxnSpMk id="18" creationId="{FD13C306-C14A-4783-ABC5-B9A672CAB35B}"/>
          </ac:cxnSpMkLst>
        </pc:cxnChg>
        <pc:cxnChg chg="add mod">
          <ac:chgData name="kian motahari" userId="6697a399ba1655e7" providerId="LiveId" clId="{76B3859B-2C3F-45C4-989F-0A8953C22565}" dt="2019-10-07T12:44:55.721" v="89" actId="11529"/>
          <ac:cxnSpMkLst>
            <pc:docMk/>
            <pc:sldMk cId="3778150302" sldId="263"/>
            <ac:cxnSpMk id="20" creationId="{E4304849-BFCE-4BB7-BA82-8F4F3D408D13}"/>
          </ac:cxnSpMkLst>
        </pc:cxnChg>
      </pc:sldChg>
      <pc:sldChg chg="addSp delSp modSp">
        <pc:chgData name="kian motahari" userId="6697a399ba1655e7" providerId="LiveId" clId="{76B3859B-2C3F-45C4-989F-0A8953C22565}" dt="2019-10-07T14:46:39.300" v="825" actId="1076"/>
        <pc:sldMkLst>
          <pc:docMk/>
          <pc:sldMk cId="1303852531" sldId="264"/>
        </pc:sldMkLst>
        <pc:spChg chg="mod">
          <ac:chgData name="kian motahari" userId="6697a399ba1655e7" providerId="LiveId" clId="{76B3859B-2C3F-45C4-989F-0A8953C22565}" dt="2019-10-07T13:06:58.948" v="409" actId="20577"/>
          <ac:spMkLst>
            <pc:docMk/>
            <pc:sldMk cId="1303852531" sldId="264"/>
            <ac:spMk id="3" creationId="{0A1D44C9-2FD3-1140-8032-5CD5773BA87F}"/>
          </ac:spMkLst>
        </pc:spChg>
        <pc:spChg chg="add mod">
          <ac:chgData name="kian motahari" userId="6697a399ba1655e7" providerId="LiveId" clId="{76B3859B-2C3F-45C4-989F-0A8953C22565}" dt="2019-10-07T13:00:57.345" v="364" actId="1076"/>
          <ac:spMkLst>
            <pc:docMk/>
            <pc:sldMk cId="1303852531" sldId="264"/>
            <ac:spMk id="12" creationId="{0D5AD751-97FD-4EAF-967D-3CED0B5A3814}"/>
          </ac:spMkLst>
        </pc:spChg>
        <pc:spChg chg="add mod">
          <ac:chgData name="kian motahari" userId="6697a399ba1655e7" providerId="LiveId" clId="{76B3859B-2C3F-45C4-989F-0A8953C22565}" dt="2019-10-07T13:00:57.345" v="364" actId="1076"/>
          <ac:spMkLst>
            <pc:docMk/>
            <pc:sldMk cId="1303852531" sldId="264"/>
            <ac:spMk id="15" creationId="{8DB0FC40-55C2-4946-BCEA-AC8C4C2B1F98}"/>
          </ac:spMkLst>
        </pc:spChg>
        <pc:picChg chg="add del mod">
          <ac:chgData name="kian motahari" userId="6697a399ba1655e7" providerId="LiveId" clId="{76B3859B-2C3F-45C4-989F-0A8953C22565}" dt="2019-10-07T12:57:56.592" v="309"/>
          <ac:picMkLst>
            <pc:docMk/>
            <pc:sldMk cId="1303852531" sldId="264"/>
            <ac:picMk id="5" creationId="{CEBF150B-34E1-4328-A753-2474091677D1}"/>
          </ac:picMkLst>
        </pc:picChg>
        <pc:picChg chg="add del mod">
          <ac:chgData name="kian motahari" userId="6697a399ba1655e7" providerId="LiveId" clId="{76B3859B-2C3F-45C4-989F-0A8953C22565}" dt="2019-10-07T12:57:56.592" v="309"/>
          <ac:picMkLst>
            <pc:docMk/>
            <pc:sldMk cId="1303852531" sldId="264"/>
            <ac:picMk id="7" creationId="{9DA5FE0F-0D56-4F7C-968C-8EF6110F558E}"/>
          </ac:picMkLst>
        </pc:picChg>
        <pc:picChg chg="add mod">
          <ac:chgData name="kian motahari" userId="6697a399ba1655e7" providerId="LiveId" clId="{76B3859B-2C3F-45C4-989F-0A8953C22565}" dt="2019-10-07T14:46:39.300" v="825" actId="1076"/>
          <ac:picMkLst>
            <pc:docMk/>
            <pc:sldMk cId="1303852531" sldId="264"/>
            <ac:picMk id="9" creationId="{2A1502FE-647D-4704-A586-016CE42B8565}"/>
          </ac:picMkLst>
        </pc:picChg>
        <pc:picChg chg="add mod">
          <ac:chgData name="kian motahari" userId="6697a399ba1655e7" providerId="LiveId" clId="{76B3859B-2C3F-45C4-989F-0A8953C22565}" dt="2019-10-07T13:00:57.345" v="364" actId="1076"/>
          <ac:picMkLst>
            <pc:docMk/>
            <pc:sldMk cId="1303852531" sldId="264"/>
            <ac:picMk id="11" creationId="{66C74CE8-959E-47A2-880B-51E96A23F008}"/>
          </ac:picMkLst>
        </pc:picChg>
        <pc:picChg chg="add del mod">
          <ac:chgData name="kian motahari" userId="6697a399ba1655e7" providerId="LiveId" clId="{76B3859B-2C3F-45C4-989F-0A8953C22565}" dt="2019-10-07T12:59:43.657" v="343"/>
          <ac:picMkLst>
            <pc:docMk/>
            <pc:sldMk cId="1303852531" sldId="264"/>
            <ac:picMk id="13" creationId="{65E942B9-4394-4315-AA45-65BA74C33A96}"/>
          </ac:picMkLst>
        </pc:picChg>
        <pc:picChg chg="add del">
          <ac:chgData name="kian motahari" userId="6697a399ba1655e7" providerId="LiveId" clId="{76B3859B-2C3F-45C4-989F-0A8953C22565}" dt="2019-10-07T12:59:48.161" v="345"/>
          <ac:picMkLst>
            <pc:docMk/>
            <pc:sldMk cId="1303852531" sldId="264"/>
            <ac:picMk id="14" creationId="{C78CF9C4-F684-4FAD-A378-845A8D5CF775}"/>
          </ac:picMkLst>
        </pc:picChg>
      </pc:sldChg>
      <pc:sldChg chg="addSp delSp modSp mod setBg setClrOvrMap">
        <pc:chgData name="kian motahari" userId="6697a399ba1655e7" providerId="LiveId" clId="{76B3859B-2C3F-45C4-989F-0A8953C22565}" dt="2019-10-07T13:28:26.826" v="780" actId="14100"/>
        <pc:sldMkLst>
          <pc:docMk/>
          <pc:sldMk cId="1999873255" sldId="265"/>
        </pc:sldMkLst>
        <pc:spChg chg="mod">
          <ac:chgData name="kian motahari" userId="6697a399ba1655e7" providerId="LiveId" clId="{76B3859B-2C3F-45C4-989F-0A8953C22565}" dt="2019-10-07T13:28:12.577" v="778" actId="26606"/>
          <ac:spMkLst>
            <pc:docMk/>
            <pc:sldMk cId="1999873255" sldId="265"/>
            <ac:spMk id="2" creationId="{A45D44E2-3B29-1149-8E42-555851B6529F}"/>
          </ac:spMkLst>
        </pc:spChg>
        <pc:spChg chg="del">
          <ac:chgData name="kian motahari" userId="6697a399ba1655e7" providerId="LiveId" clId="{76B3859B-2C3F-45C4-989F-0A8953C22565}" dt="2019-10-07T13:27:26.741" v="767"/>
          <ac:spMkLst>
            <pc:docMk/>
            <pc:sldMk cId="1999873255" sldId="265"/>
            <ac:spMk id="3" creationId="{A291FDD3-650F-0346-B47F-B1A54F9FD10B}"/>
          </ac:spMkLst>
        </pc:spChg>
        <pc:spChg chg="add del">
          <ac:chgData name="kian motahari" userId="6697a399ba1655e7" providerId="LiveId" clId="{76B3859B-2C3F-45C4-989F-0A8953C22565}" dt="2019-10-07T13:28:01.094" v="775" actId="26606"/>
          <ac:spMkLst>
            <pc:docMk/>
            <pc:sldMk cId="1999873255" sldId="265"/>
            <ac:spMk id="9" creationId="{89BBB042-05DC-4505-8541-558237F2D163}"/>
          </ac:spMkLst>
        </pc:spChg>
        <pc:spChg chg="add del">
          <ac:chgData name="kian motahari" userId="6697a399ba1655e7" providerId="LiveId" clId="{76B3859B-2C3F-45C4-989F-0A8953C22565}" dt="2019-10-07T13:28:12.562" v="777" actId="26606"/>
          <ac:spMkLst>
            <pc:docMk/>
            <pc:sldMk cId="1999873255" sldId="265"/>
            <ac:spMk id="10" creationId="{AB45A142-4255-493C-8284-5D566C121B10}"/>
          </ac:spMkLst>
        </pc:spChg>
        <pc:spChg chg="add del">
          <ac:chgData name="kian motahari" userId="6697a399ba1655e7" providerId="LiveId" clId="{76B3859B-2C3F-45C4-989F-0A8953C22565}" dt="2019-10-07T13:28:01.094" v="775" actId="26606"/>
          <ac:spMkLst>
            <pc:docMk/>
            <pc:sldMk cId="1999873255" sldId="265"/>
            <ac:spMk id="12" creationId="{EE1FC7B4-E4A7-4452-B413-1A623E3A7230}"/>
          </ac:spMkLst>
        </pc:spChg>
        <pc:spChg chg="add del">
          <ac:chgData name="kian motahari" userId="6697a399ba1655e7" providerId="LiveId" clId="{76B3859B-2C3F-45C4-989F-0A8953C22565}" dt="2019-10-07T13:28:01.094" v="775" actId="26606"/>
          <ac:spMkLst>
            <pc:docMk/>
            <pc:sldMk cId="1999873255" sldId="265"/>
            <ac:spMk id="14" creationId="{E0709AF0-24F0-4486-B189-BE6386BDB198}"/>
          </ac:spMkLst>
        </pc:spChg>
        <pc:spChg chg="add del">
          <ac:chgData name="kian motahari" userId="6697a399ba1655e7" providerId="LiveId" clId="{76B3859B-2C3F-45C4-989F-0A8953C22565}" dt="2019-10-07T13:28:01.094" v="775" actId="26606"/>
          <ac:spMkLst>
            <pc:docMk/>
            <pc:sldMk cId="1999873255" sldId="265"/>
            <ac:spMk id="16" creationId="{FBE3B62F-5853-4A3C-B050-6186351A7176}"/>
          </ac:spMkLst>
        </pc:spChg>
        <pc:spChg chg="add">
          <ac:chgData name="kian motahari" userId="6697a399ba1655e7" providerId="LiveId" clId="{76B3859B-2C3F-45C4-989F-0A8953C22565}" dt="2019-10-07T13:28:12.577" v="778" actId="26606"/>
          <ac:spMkLst>
            <pc:docMk/>
            <pc:sldMk cId="1999873255" sldId="265"/>
            <ac:spMk id="20" creationId="{EE1FC7B4-E4A7-4452-B413-1A623E3A7230}"/>
          </ac:spMkLst>
        </pc:spChg>
        <pc:spChg chg="add">
          <ac:chgData name="kian motahari" userId="6697a399ba1655e7" providerId="LiveId" clId="{76B3859B-2C3F-45C4-989F-0A8953C22565}" dt="2019-10-07T13:28:12.577" v="778" actId="26606"/>
          <ac:spMkLst>
            <pc:docMk/>
            <pc:sldMk cId="1999873255" sldId="265"/>
            <ac:spMk id="21" creationId="{E0709AF0-24F0-4486-B189-BE6386BDB198}"/>
          </ac:spMkLst>
        </pc:spChg>
        <pc:spChg chg="add">
          <ac:chgData name="kian motahari" userId="6697a399ba1655e7" providerId="LiveId" clId="{76B3859B-2C3F-45C4-989F-0A8953C22565}" dt="2019-10-07T13:28:12.577" v="778" actId="26606"/>
          <ac:spMkLst>
            <pc:docMk/>
            <pc:sldMk cId="1999873255" sldId="265"/>
            <ac:spMk id="22" creationId="{FBE3B62F-5853-4A3C-B050-6186351A7176}"/>
          </ac:spMkLst>
        </pc:spChg>
        <pc:spChg chg="add del">
          <ac:chgData name="kian motahari" userId="6697a399ba1655e7" providerId="LiveId" clId="{76B3859B-2C3F-45C4-989F-0A8953C22565}" dt="2019-10-07T13:28:23.804" v="779"/>
          <ac:spMkLst>
            <pc:docMk/>
            <pc:sldMk cId="1999873255" sldId="265"/>
            <ac:spMk id="23" creationId="{89BBB042-05DC-4505-8541-558237F2D163}"/>
          </ac:spMkLst>
        </pc:spChg>
        <pc:picChg chg="add mod">
          <ac:chgData name="kian motahari" userId="6697a399ba1655e7" providerId="LiveId" clId="{76B3859B-2C3F-45C4-989F-0A8953C22565}" dt="2019-10-07T13:28:26.826" v="780" actId="14100"/>
          <ac:picMkLst>
            <pc:docMk/>
            <pc:sldMk cId="1999873255" sldId="265"/>
            <ac:picMk id="5" creationId="{183151D1-FC1C-4DE4-96AF-F3D9593A415B}"/>
          </ac:picMkLst>
        </pc:picChg>
        <pc:cxnChg chg="add del">
          <ac:chgData name="kian motahari" userId="6697a399ba1655e7" providerId="LiveId" clId="{76B3859B-2C3F-45C4-989F-0A8953C22565}" dt="2019-10-07T13:28:12.562" v="777" actId="26606"/>
          <ac:cxnSpMkLst>
            <pc:docMk/>
            <pc:sldMk cId="1999873255" sldId="265"/>
            <ac:cxnSpMk id="18" creationId="{38FB9660-F42F-4313-BBC4-47C007FE484C}"/>
          </ac:cxnSpMkLst>
        </pc:cxnChg>
      </pc:sldChg>
      <pc:sldChg chg="addSp delSp modSp add">
        <pc:chgData name="kian motahari" userId="6697a399ba1655e7" providerId="LiveId" clId="{76B3859B-2C3F-45C4-989F-0A8953C22565}" dt="2019-10-07T13:30:23.688" v="785" actId="1076"/>
        <pc:sldMkLst>
          <pc:docMk/>
          <pc:sldMk cId="147931951" sldId="266"/>
        </pc:sldMkLst>
        <pc:spChg chg="mod">
          <ac:chgData name="kian motahari" userId="6697a399ba1655e7" providerId="LiveId" clId="{76B3859B-2C3F-45C4-989F-0A8953C22565}" dt="2019-10-07T13:07:33.616" v="411"/>
          <ac:spMkLst>
            <pc:docMk/>
            <pc:sldMk cId="147931951" sldId="266"/>
            <ac:spMk id="2" creationId="{3FDCC4DC-A1FD-4E87-8125-26DE10CFE184}"/>
          </ac:spMkLst>
        </pc:spChg>
        <pc:spChg chg="mod">
          <ac:chgData name="kian motahari" userId="6697a399ba1655e7" providerId="LiveId" clId="{76B3859B-2C3F-45C4-989F-0A8953C22565}" dt="2019-10-07T13:16:44.641" v="591" actId="20577"/>
          <ac:spMkLst>
            <pc:docMk/>
            <pc:sldMk cId="147931951" sldId="266"/>
            <ac:spMk id="3" creationId="{B76973A8-2202-4C8F-8CBF-090FEEA8AF3B}"/>
          </ac:spMkLst>
        </pc:spChg>
        <pc:spChg chg="add mod">
          <ac:chgData name="kian motahari" userId="6697a399ba1655e7" providerId="LiveId" clId="{76B3859B-2C3F-45C4-989F-0A8953C22565}" dt="2019-10-07T13:21:25.433" v="765" actId="1076"/>
          <ac:spMkLst>
            <pc:docMk/>
            <pc:sldMk cId="147931951" sldId="266"/>
            <ac:spMk id="8" creationId="{58DDFF28-F67F-4A61-A396-A998EEE22562}"/>
          </ac:spMkLst>
        </pc:spChg>
        <pc:spChg chg="add mod">
          <ac:chgData name="kian motahari" userId="6697a399ba1655e7" providerId="LiveId" clId="{76B3859B-2C3F-45C4-989F-0A8953C22565}" dt="2019-10-07T13:21:25.433" v="765" actId="1076"/>
          <ac:spMkLst>
            <pc:docMk/>
            <pc:sldMk cId="147931951" sldId="266"/>
            <ac:spMk id="11" creationId="{27D9EDB0-AD17-46F3-B4AC-9ADA026D9D59}"/>
          </ac:spMkLst>
        </pc:spChg>
        <pc:spChg chg="add mod">
          <ac:chgData name="kian motahari" userId="6697a399ba1655e7" providerId="LiveId" clId="{76B3859B-2C3F-45C4-989F-0A8953C22565}" dt="2019-10-07T13:21:25.433" v="765" actId="1076"/>
          <ac:spMkLst>
            <pc:docMk/>
            <pc:sldMk cId="147931951" sldId="266"/>
            <ac:spMk id="14" creationId="{592719D0-A31E-451F-B061-5F358B2016BD}"/>
          </ac:spMkLst>
        </pc:spChg>
        <pc:picChg chg="add mod">
          <ac:chgData name="kian motahari" userId="6697a399ba1655e7" providerId="LiveId" clId="{76B3859B-2C3F-45C4-989F-0A8953C22565}" dt="2019-10-07T13:30:23.688" v="785" actId="1076"/>
          <ac:picMkLst>
            <pc:docMk/>
            <pc:sldMk cId="147931951" sldId="266"/>
            <ac:picMk id="18" creationId="{08A83060-FB08-4E26-BEAB-789B975EA930}"/>
          </ac:picMkLst>
        </pc:picChg>
        <pc:cxnChg chg="add mod">
          <ac:chgData name="kian motahari" userId="6697a399ba1655e7" providerId="LiveId" clId="{76B3859B-2C3F-45C4-989F-0A8953C22565}" dt="2019-10-07T13:10:06.593" v="558" actId="11529"/>
          <ac:cxnSpMkLst>
            <pc:docMk/>
            <pc:sldMk cId="147931951" sldId="266"/>
            <ac:cxnSpMk id="5" creationId="{67485401-A1F5-4D00-B4A4-DB8FD737D2ED}"/>
          </ac:cxnSpMkLst>
        </pc:cxnChg>
        <pc:cxnChg chg="add del mod">
          <ac:chgData name="kian motahari" userId="6697a399ba1655e7" providerId="LiveId" clId="{76B3859B-2C3F-45C4-989F-0A8953C22565}" dt="2019-10-07T13:21:11.993" v="764" actId="478"/>
          <ac:cxnSpMkLst>
            <pc:docMk/>
            <pc:sldMk cId="147931951" sldId="266"/>
            <ac:cxnSpMk id="7" creationId="{842CCBF7-D444-482C-8168-1595F5F757C7}"/>
          </ac:cxnSpMkLst>
        </pc:cxnChg>
        <pc:cxnChg chg="add mod">
          <ac:chgData name="kian motahari" userId="6697a399ba1655e7" providerId="LiveId" clId="{76B3859B-2C3F-45C4-989F-0A8953C22565}" dt="2019-10-07T13:21:25.433" v="765" actId="1076"/>
          <ac:cxnSpMkLst>
            <pc:docMk/>
            <pc:sldMk cId="147931951" sldId="266"/>
            <ac:cxnSpMk id="10" creationId="{6D47801D-CFBB-4F9B-8B8B-DC2A7487C30D}"/>
          </ac:cxnSpMkLst>
        </pc:cxnChg>
        <pc:cxnChg chg="add mod">
          <ac:chgData name="kian motahari" userId="6697a399ba1655e7" providerId="LiveId" clId="{76B3859B-2C3F-45C4-989F-0A8953C22565}" dt="2019-10-07T13:21:25.433" v="765" actId="1076"/>
          <ac:cxnSpMkLst>
            <pc:docMk/>
            <pc:sldMk cId="147931951" sldId="266"/>
            <ac:cxnSpMk id="13" creationId="{DC9C2803-2423-40BF-92CC-2880C6D16718}"/>
          </ac:cxnSpMkLst>
        </pc:cxnChg>
        <pc:cxnChg chg="add mod">
          <ac:chgData name="kian motahari" userId="6697a399ba1655e7" providerId="LiveId" clId="{76B3859B-2C3F-45C4-989F-0A8953C22565}" dt="2019-10-07T13:21:35.072" v="766" actId="11529"/>
          <ac:cxnSpMkLst>
            <pc:docMk/>
            <pc:sldMk cId="147931951" sldId="266"/>
            <ac:cxnSpMk id="16" creationId="{D509EA36-F5BE-4350-9EE5-3B276106BAC7}"/>
          </ac:cxnSpMkLst>
        </pc:cxnChg>
      </pc:sldChg>
      <pc:sldChg chg="addSp delSp modSp add mod ord setBg setClrOvrMap">
        <pc:chgData name="kian motahari" userId="6697a399ba1655e7" providerId="LiveId" clId="{76B3859B-2C3F-45C4-989F-0A8953C22565}" dt="2019-10-07T14:04:59.265" v="799" actId="1076"/>
        <pc:sldMkLst>
          <pc:docMk/>
          <pc:sldMk cId="1770175425" sldId="267"/>
        </pc:sldMkLst>
        <pc:spChg chg="mod">
          <ac:chgData name="kian motahari" userId="6697a399ba1655e7" providerId="LiveId" clId="{76B3859B-2C3F-45C4-989F-0A8953C22565}" dt="2019-10-07T14:04:52.045" v="797" actId="26606"/>
          <ac:spMkLst>
            <pc:docMk/>
            <pc:sldMk cId="1770175425" sldId="267"/>
            <ac:spMk id="2" creationId="{3E0B321F-6490-48C2-ABC4-BD218E9F5FF5}"/>
          </ac:spMkLst>
        </pc:spChg>
        <pc:spChg chg="del">
          <ac:chgData name="kian motahari" userId="6697a399ba1655e7" providerId="LiveId" clId="{76B3859B-2C3F-45C4-989F-0A8953C22565}" dt="2019-10-07T14:02:28.194" v="793"/>
          <ac:spMkLst>
            <pc:docMk/>
            <pc:sldMk cId="1770175425" sldId="267"/>
            <ac:spMk id="3" creationId="{CE7AF6E4-9956-4D3A-93F8-63502885614E}"/>
          </ac:spMkLst>
        </pc:spChg>
        <pc:spChg chg="add">
          <ac:chgData name="kian motahari" userId="6697a399ba1655e7" providerId="LiveId" clId="{76B3859B-2C3F-45C4-989F-0A8953C22565}" dt="2019-10-07T14:04:52.045" v="797" actId="26606"/>
          <ac:spMkLst>
            <pc:docMk/>
            <pc:sldMk cId="1770175425" sldId="267"/>
            <ac:spMk id="9" creationId="{2DD39213-2BF0-47C9-982D-FB2F81566824}"/>
          </ac:spMkLst>
        </pc:spChg>
        <pc:spChg chg="add">
          <ac:chgData name="kian motahari" userId="6697a399ba1655e7" providerId="LiveId" clId="{76B3859B-2C3F-45C4-989F-0A8953C22565}" dt="2019-10-07T14:04:52.045" v="797" actId="26606"/>
          <ac:spMkLst>
            <pc:docMk/>
            <pc:sldMk cId="1770175425" sldId="267"/>
            <ac:spMk id="12" creationId="{EE1FC7B4-E4A7-4452-B413-1A623E3A7230}"/>
          </ac:spMkLst>
        </pc:spChg>
        <pc:spChg chg="add">
          <ac:chgData name="kian motahari" userId="6697a399ba1655e7" providerId="LiveId" clId="{76B3859B-2C3F-45C4-989F-0A8953C22565}" dt="2019-10-07T14:04:52.045" v="797" actId="26606"/>
          <ac:spMkLst>
            <pc:docMk/>
            <pc:sldMk cId="1770175425" sldId="267"/>
            <ac:spMk id="14" creationId="{E0709AF0-24F0-4486-B189-BE6386BDB198}"/>
          </ac:spMkLst>
        </pc:spChg>
        <pc:spChg chg="add">
          <ac:chgData name="kian motahari" userId="6697a399ba1655e7" providerId="LiveId" clId="{76B3859B-2C3F-45C4-989F-0A8953C22565}" dt="2019-10-07T14:04:52.045" v="797" actId="26606"/>
          <ac:spMkLst>
            <pc:docMk/>
            <pc:sldMk cId="1770175425" sldId="267"/>
            <ac:spMk id="16" creationId="{FBE3B62F-5853-4A3C-B050-6186351A7176}"/>
          </ac:spMkLst>
        </pc:spChg>
        <pc:picChg chg="add mod">
          <ac:chgData name="kian motahari" userId="6697a399ba1655e7" providerId="LiveId" clId="{76B3859B-2C3F-45C4-989F-0A8953C22565}" dt="2019-10-07T14:04:59.265" v="799" actId="1076"/>
          <ac:picMkLst>
            <pc:docMk/>
            <pc:sldMk cId="1770175425" sldId="267"/>
            <ac:picMk id="5" creationId="{A36445B0-DF36-49CB-8409-9C2886EF2AE0}"/>
          </ac:picMkLst>
        </pc:picChg>
      </pc:sldChg>
      <pc:sldChg chg="add del">
        <pc:chgData name="kian motahari" userId="6697a399ba1655e7" providerId="LiveId" clId="{76B3859B-2C3F-45C4-989F-0A8953C22565}" dt="2019-10-07T14:09:30.268" v="823"/>
        <pc:sldMkLst>
          <pc:docMk/>
          <pc:sldMk cId="1595202421" sldId="268"/>
        </pc:sldMkLst>
      </pc:sldChg>
      <pc:sldChg chg="add del">
        <pc:chgData name="kian motahari" userId="6697a399ba1655e7" providerId="LiveId" clId="{76B3859B-2C3F-45C4-989F-0A8953C22565}" dt="2019-10-07T14:09:29.753" v="822"/>
        <pc:sldMkLst>
          <pc:docMk/>
          <pc:sldMk cId="829241379" sldId="269"/>
        </pc:sldMkLst>
      </pc:sldChg>
      <pc:sldChg chg="add del">
        <pc:chgData name="kian motahari" userId="6697a399ba1655e7" providerId="LiveId" clId="{76B3859B-2C3F-45C4-989F-0A8953C22565}" dt="2019-10-07T14:09:29.425" v="821"/>
        <pc:sldMkLst>
          <pc:docMk/>
          <pc:sldMk cId="706862891" sldId="270"/>
        </pc:sldMkLst>
      </pc:sldChg>
      <pc:sldChg chg="add del">
        <pc:chgData name="kian motahari" userId="6697a399ba1655e7" providerId="LiveId" clId="{76B3859B-2C3F-45C4-989F-0A8953C22565}" dt="2019-10-07T14:09:29.206" v="820"/>
        <pc:sldMkLst>
          <pc:docMk/>
          <pc:sldMk cId="644013247" sldId="271"/>
        </pc:sldMkLst>
      </pc:sldChg>
      <pc:sldChg chg="add del">
        <pc:chgData name="kian motahari" userId="6697a399ba1655e7" providerId="LiveId" clId="{76B3859B-2C3F-45C4-989F-0A8953C22565}" dt="2019-10-07T14:09:27.306" v="819"/>
        <pc:sldMkLst>
          <pc:docMk/>
          <pc:sldMk cId="1846738150" sldId="272"/>
        </pc:sldMkLst>
      </pc:sldChg>
      <pc:sldChg chg="add del">
        <pc:chgData name="kian motahari" userId="6697a399ba1655e7" providerId="LiveId" clId="{76B3859B-2C3F-45C4-989F-0A8953C22565}" dt="2019-10-07T14:09:26.712" v="818"/>
        <pc:sldMkLst>
          <pc:docMk/>
          <pc:sldMk cId="387546604" sldId="273"/>
        </pc:sldMkLst>
      </pc:sldChg>
      <pc:sldChg chg="add del">
        <pc:chgData name="kian motahari" userId="6697a399ba1655e7" providerId="LiveId" clId="{76B3859B-2C3F-45C4-989F-0A8953C22565}" dt="2019-10-07T14:09:26.478" v="817"/>
        <pc:sldMkLst>
          <pc:docMk/>
          <pc:sldMk cId="4219984455" sldId="274"/>
        </pc:sldMkLst>
      </pc:sldChg>
      <pc:sldChg chg="add del">
        <pc:chgData name="kian motahari" userId="6697a399ba1655e7" providerId="LiveId" clId="{76B3859B-2C3F-45C4-989F-0A8953C22565}" dt="2019-10-07T14:09:26.228" v="816"/>
        <pc:sldMkLst>
          <pc:docMk/>
          <pc:sldMk cId="844522253" sldId="275"/>
        </pc:sldMkLst>
      </pc:sldChg>
      <pc:sldChg chg="add del">
        <pc:chgData name="kian motahari" userId="6697a399ba1655e7" providerId="LiveId" clId="{76B3859B-2C3F-45C4-989F-0A8953C22565}" dt="2019-10-07T14:09:25.713" v="815"/>
        <pc:sldMkLst>
          <pc:docMk/>
          <pc:sldMk cId="2244020110" sldId="276"/>
        </pc:sldMkLst>
      </pc:sldChg>
      <pc:sldChg chg="add del">
        <pc:chgData name="kian motahari" userId="6697a399ba1655e7" providerId="LiveId" clId="{76B3859B-2C3F-45C4-989F-0A8953C22565}" dt="2019-10-07T14:09:23.354" v="814"/>
        <pc:sldMkLst>
          <pc:docMk/>
          <pc:sldMk cId="3076160811" sldId="277"/>
        </pc:sldMkLst>
      </pc:sldChg>
      <pc:sldChg chg="add del">
        <pc:chgData name="kian motahari" userId="6697a399ba1655e7" providerId="LiveId" clId="{76B3859B-2C3F-45C4-989F-0A8953C22565}" dt="2019-10-07T14:09:23.198" v="813"/>
        <pc:sldMkLst>
          <pc:docMk/>
          <pc:sldMk cId="3225785480" sldId="278"/>
        </pc:sldMkLst>
      </pc:sldChg>
      <pc:sldChg chg="add del">
        <pc:chgData name="kian motahari" userId="6697a399ba1655e7" providerId="LiveId" clId="{76B3859B-2C3F-45C4-989F-0A8953C22565}" dt="2019-10-07T14:09:19.352" v="812"/>
        <pc:sldMkLst>
          <pc:docMk/>
          <pc:sldMk cId="3532581284" sldId="279"/>
        </pc:sldMkLst>
      </pc:sldChg>
    </pc:docChg>
  </pc:docChgLst>
  <pc:docChgLst>
    <pc:chgData name="kian motahari" userId="6697a399ba1655e7" providerId="LiveId" clId="{6B84E84D-32A0-774B-8807-AC652207B96F}"/>
    <pc:docChg chg="undo custSel mod modSld">
      <pc:chgData name="kian motahari" userId="6697a399ba1655e7" providerId="LiveId" clId="{6B84E84D-32A0-774B-8807-AC652207B96F}" dt="2019-10-07T05:14:10.626" v="357" actId="26606"/>
      <pc:docMkLst>
        <pc:docMk/>
      </pc:docMkLst>
      <pc:sldChg chg="addSp modSp mod setBg setClrOvrMap">
        <pc:chgData name="kian motahari" userId="6697a399ba1655e7" providerId="LiveId" clId="{6B84E84D-32A0-774B-8807-AC652207B96F}" dt="2019-10-07T05:00:46.070" v="274" actId="26606"/>
        <pc:sldMkLst>
          <pc:docMk/>
          <pc:sldMk cId="2593981535" sldId="256"/>
        </pc:sldMkLst>
        <pc:spChg chg="mod">
          <ac:chgData name="kian motahari" userId="6697a399ba1655e7" providerId="LiveId" clId="{6B84E84D-32A0-774B-8807-AC652207B96F}" dt="2019-10-07T05:00:46.070" v="274" actId="26606"/>
          <ac:spMkLst>
            <pc:docMk/>
            <pc:sldMk cId="2593981535" sldId="256"/>
            <ac:spMk id="2" creationId="{40556429-CE3C-2F4B-8AF2-E0BBBF15A5FA}"/>
          </ac:spMkLst>
        </pc:spChg>
        <pc:spChg chg="mod">
          <ac:chgData name="kian motahari" userId="6697a399ba1655e7" providerId="LiveId" clId="{6B84E84D-32A0-774B-8807-AC652207B96F}" dt="2019-10-07T05:00:46.070" v="274" actId="26606"/>
          <ac:spMkLst>
            <pc:docMk/>
            <pc:sldMk cId="2593981535" sldId="256"/>
            <ac:spMk id="3" creationId="{DA0EF48D-84EB-A145-99F3-A7ECC34A83FF}"/>
          </ac:spMkLst>
        </pc:spChg>
        <pc:spChg chg="add">
          <ac:chgData name="kian motahari" userId="6697a399ba1655e7" providerId="LiveId" clId="{6B84E84D-32A0-774B-8807-AC652207B96F}" dt="2019-10-07T05:00:46.070" v="274" actId="26606"/>
          <ac:spMkLst>
            <pc:docMk/>
            <pc:sldMk cId="2593981535" sldId="256"/>
            <ac:spMk id="8" creationId="{793EF0C2-EE57-40DD-B754-BF1477FABABB}"/>
          </ac:spMkLst>
        </pc:spChg>
      </pc:sldChg>
      <pc:sldChg chg="addSp modSp mod setBg setClrOvrMap">
        <pc:chgData name="kian motahari" userId="6697a399ba1655e7" providerId="LiveId" clId="{6B84E84D-32A0-774B-8807-AC652207B96F}" dt="2019-10-07T05:00:35.303" v="273" actId="26606"/>
        <pc:sldMkLst>
          <pc:docMk/>
          <pc:sldMk cId="1254294136" sldId="257"/>
        </pc:sldMkLst>
        <pc:spChg chg="mod">
          <ac:chgData name="kian motahari" userId="6697a399ba1655e7" providerId="LiveId" clId="{6B84E84D-32A0-774B-8807-AC652207B96F}" dt="2019-10-07T05:00:35.303" v="273" actId="26606"/>
          <ac:spMkLst>
            <pc:docMk/>
            <pc:sldMk cId="1254294136" sldId="257"/>
            <ac:spMk id="2" creationId="{00DC8CD9-DEC5-C040-97EC-2F8C16841B9B}"/>
          </ac:spMkLst>
        </pc:spChg>
        <pc:spChg chg="mod">
          <ac:chgData name="kian motahari" userId="6697a399ba1655e7" providerId="LiveId" clId="{6B84E84D-32A0-774B-8807-AC652207B96F}" dt="2019-10-07T05:00:35.303" v="273" actId="26606"/>
          <ac:spMkLst>
            <pc:docMk/>
            <pc:sldMk cId="1254294136" sldId="257"/>
            <ac:spMk id="3" creationId="{6C9FD262-DFB0-B84D-8662-A775F429D6E3}"/>
          </ac:spMkLst>
        </pc:spChg>
        <pc:spChg chg="add">
          <ac:chgData name="kian motahari" userId="6697a399ba1655e7" providerId="LiveId" clId="{6B84E84D-32A0-774B-8807-AC652207B96F}" dt="2019-10-07T05:00:35.303" v="273" actId="26606"/>
          <ac:spMkLst>
            <pc:docMk/>
            <pc:sldMk cId="1254294136" sldId="257"/>
            <ac:spMk id="8" creationId="{EA67B5B4-3A24-436E-B663-1B2EBFF8A0CD}"/>
          </ac:spMkLst>
        </pc:spChg>
        <pc:spChg chg="add">
          <ac:chgData name="kian motahari" userId="6697a399ba1655e7" providerId="LiveId" clId="{6B84E84D-32A0-774B-8807-AC652207B96F}" dt="2019-10-07T05:00:35.303" v="273" actId="26606"/>
          <ac:spMkLst>
            <pc:docMk/>
            <pc:sldMk cId="1254294136" sldId="257"/>
            <ac:spMk id="10" creationId="{987FDF89-C993-41F4-A1B8-DBAFF16008A9}"/>
          </ac:spMkLst>
        </pc:spChg>
        <pc:spChg chg="add">
          <ac:chgData name="kian motahari" userId="6697a399ba1655e7" providerId="LiveId" clId="{6B84E84D-32A0-774B-8807-AC652207B96F}" dt="2019-10-07T05:00:35.303" v="273" actId="26606"/>
          <ac:spMkLst>
            <pc:docMk/>
            <pc:sldMk cId="1254294136" sldId="257"/>
            <ac:spMk id="12" creationId="{64E585EA-75FD-4025-8270-F66A58A15CDA}"/>
          </ac:spMkLst>
        </pc:spChg>
      </pc:sldChg>
      <pc:sldChg chg="addSp delSp modSp mod setBg setClrOvrMap">
        <pc:chgData name="kian motahari" userId="6697a399ba1655e7" providerId="LiveId" clId="{6B84E84D-32A0-774B-8807-AC652207B96F}" dt="2019-10-07T05:14:07.185" v="356" actId="26606"/>
        <pc:sldMkLst>
          <pc:docMk/>
          <pc:sldMk cId="3012265007" sldId="258"/>
        </pc:sldMkLst>
        <pc:spChg chg="mod">
          <ac:chgData name="kian motahari" userId="6697a399ba1655e7" providerId="LiveId" clId="{6B84E84D-32A0-774B-8807-AC652207B96F}" dt="2019-10-07T05:14:07.185" v="356" actId="26606"/>
          <ac:spMkLst>
            <pc:docMk/>
            <pc:sldMk cId="3012265007" sldId="258"/>
            <ac:spMk id="2" creationId="{1318B136-7BD0-3442-9A93-99ACD8F08185}"/>
          </ac:spMkLst>
        </pc:spChg>
        <pc:spChg chg="mod">
          <ac:chgData name="kian motahari" userId="6697a399ba1655e7" providerId="LiveId" clId="{6B84E84D-32A0-774B-8807-AC652207B96F}" dt="2019-10-07T05:14:07.185" v="356" actId="26606"/>
          <ac:spMkLst>
            <pc:docMk/>
            <pc:sldMk cId="3012265007" sldId="258"/>
            <ac:spMk id="3" creationId="{1D10E920-B333-8A40-82D9-72156003716C}"/>
          </ac:spMkLst>
        </pc:spChg>
        <pc:spChg chg="add del">
          <ac:chgData name="kian motahari" userId="6697a399ba1655e7" providerId="LiveId" clId="{6B84E84D-32A0-774B-8807-AC652207B96F}" dt="2019-10-07T05:00:23.405" v="271" actId="26606"/>
          <ac:spMkLst>
            <pc:docMk/>
            <pc:sldMk cId="3012265007" sldId="258"/>
            <ac:spMk id="8" creationId="{48A740BC-A0AA-45E0-B899-2AE9C6FE11CA}"/>
          </ac:spMkLst>
        </pc:spChg>
        <pc:spChg chg="add del">
          <ac:chgData name="kian motahari" userId="6697a399ba1655e7" providerId="LiveId" clId="{6B84E84D-32A0-774B-8807-AC652207B96F}" dt="2019-10-07T05:14:07.185" v="356" actId="26606"/>
          <ac:spMkLst>
            <pc:docMk/>
            <pc:sldMk cId="3012265007" sldId="258"/>
            <ac:spMk id="12" creationId="{8D70B121-56F4-4848-B38B-182089D909FA}"/>
          </ac:spMkLst>
        </pc:spChg>
        <pc:spChg chg="add">
          <ac:chgData name="kian motahari" userId="6697a399ba1655e7" providerId="LiveId" clId="{6B84E84D-32A0-774B-8807-AC652207B96F}" dt="2019-10-07T05:14:07.185" v="356" actId="26606"/>
          <ac:spMkLst>
            <pc:docMk/>
            <pc:sldMk cId="3012265007" sldId="258"/>
            <ac:spMk id="18" creationId="{48A740BC-A0AA-45E0-B899-2AE9C6FE11CA}"/>
          </ac:spMkLst>
        </pc:spChg>
        <pc:cxnChg chg="add del">
          <ac:chgData name="kian motahari" userId="6697a399ba1655e7" providerId="LiveId" clId="{6B84E84D-32A0-774B-8807-AC652207B96F}" dt="2019-10-07T05:00:23.405" v="271" actId="26606"/>
          <ac:cxnSpMkLst>
            <pc:docMk/>
            <pc:sldMk cId="3012265007" sldId="258"/>
            <ac:cxnSpMk id="10" creationId="{B874EF51-C858-4BB9-97C3-D17755787127}"/>
          </ac:cxnSpMkLst>
        </pc:cxnChg>
        <pc:cxnChg chg="add del">
          <ac:chgData name="kian motahari" userId="6697a399ba1655e7" providerId="LiveId" clId="{6B84E84D-32A0-774B-8807-AC652207B96F}" dt="2019-10-07T05:14:07.185" v="356" actId="26606"/>
          <ac:cxnSpMkLst>
            <pc:docMk/>
            <pc:sldMk cId="3012265007" sldId="258"/>
            <ac:cxnSpMk id="13" creationId="{2D72A2C9-F3CA-4216-8BAD-FA4C970C3C4E}"/>
          </ac:cxnSpMkLst>
        </pc:cxnChg>
        <pc:cxnChg chg="add">
          <ac:chgData name="kian motahari" userId="6697a399ba1655e7" providerId="LiveId" clId="{6B84E84D-32A0-774B-8807-AC652207B96F}" dt="2019-10-07T05:14:07.185" v="356" actId="26606"/>
          <ac:cxnSpMkLst>
            <pc:docMk/>
            <pc:sldMk cId="3012265007" sldId="258"/>
            <ac:cxnSpMk id="20" creationId="{B874EF51-C858-4BB9-97C3-D17755787127}"/>
          </ac:cxnSpMkLst>
        </pc:cxnChg>
      </pc:sldChg>
      <pc:sldChg chg="addSp modSp mod setBg setClrOvrMap">
        <pc:chgData name="kian motahari" userId="6697a399ba1655e7" providerId="LiveId" clId="{6B84E84D-32A0-774B-8807-AC652207B96F}" dt="2019-10-07T05:00:07.937" v="269" actId="26606"/>
        <pc:sldMkLst>
          <pc:docMk/>
          <pc:sldMk cId="2597112394" sldId="259"/>
        </pc:sldMkLst>
        <pc:spChg chg="mod">
          <ac:chgData name="kian motahari" userId="6697a399ba1655e7" providerId="LiveId" clId="{6B84E84D-32A0-774B-8807-AC652207B96F}" dt="2019-10-07T05:00:07.937" v="269" actId="26606"/>
          <ac:spMkLst>
            <pc:docMk/>
            <pc:sldMk cId="2597112394" sldId="259"/>
            <ac:spMk id="2" creationId="{C600DBDA-6397-3647-95FA-3114E0F47111}"/>
          </ac:spMkLst>
        </pc:spChg>
        <pc:spChg chg="mod">
          <ac:chgData name="kian motahari" userId="6697a399ba1655e7" providerId="LiveId" clId="{6B84E84D-32A0-774B-8807-AC652207B96F}" dt="2019-10-07T05:00:07.937" v="269" actId="26606"/>
          <ac:spMkLst>
            <pc:docMk/>
            <pc:sldMk cId="2597112394" sldId="259"/>
            <ac:spMk id="3" creationId="{8CA1A49A-CDC2-6D44-961F-782F513DBDBA}"/>
          </ac:spMkLst>
        </pc:spChg>
        <pc:spChg chg="add">
          <ac:chgData name="kian motahari" userId="6697a399ba1655e7" providerId="LiveId" clId="{6B84E84D-32A0-774B-8807-AC652207B96F}" dt="2019-10-07T05:00:07.937" v="269" actId="26606"/>
          <ac:spMkLst>
            <pc:docMk/>
            <pc:sldMk cId="2597112394" sldId="259"/>
            <ac:spMk id="8" creationId="{48A740BC-A0AA-45E0-B899-2AE9C6FE11CA}"/>
          </ac:spMkLst>
        </pc:spChg>
        <pc:cxnChg chg="add">
          <ac:chgData name="kian motahari" userId="6697a399ba1655e7" providerId="LiveId" clId="{6B84E84D-32A0-774B-8807-AC652207B96F}" dt="2019-10-07T05:00:07.937" v="269" actId="26606"/>
          <ac:cxnSpMkLst>
            <pc:docMk/>
            <pc:sldMk cId="2597112394" sldId="259"/>
            <ac:cxnSpMk id="10" creationId="{B874EF51-C858-4BB9-97C3-D17755787127}"/>
          </ac:cxnSpMkLst>
        </pc:cxnChg>
      </pc:sldChg>
      <pc:sldChg chg="addSp delSp modSp mod setBg setClrOvrMap">
        <pc:chgData name="kian motahari" userId="6697a399ba1655e7" providerId="LiveId" clId="{6B84E84D-32A0-774B-8807-AC652207B96F}" dt="2019-10-07T05:05:43.109" v="300" actId="20577"/>
        <pc:sldMkLst>
          <pc:docMk/>
          <pc:sldMk cId="1126426519" sldId="260"/>
        </pc:sldMkLst>
        <pc:spChg chg="mod">
          <ac:chgData name="kian motahari" userId="6697a399ba1655e7" providerId="LiveId" clId="{6B84E84D-32A0-774B-8807-AC652207B96F}" dt="2019-10-07T05:03:30.009" v="285" actId="26606"/>
          <ac:spMkLst>
            <pc:docMk/>
            <pc:sldMk cId="1126426519" sldId="260"/>
            <ac:spMk id="2" creationId="{FE6EDC9A-336C-7647-97B4-4F4EC5AA5787}"/>
          </ac:spMkLst>
        </pc:spChg>
        <pc:spChg chg="mod ord">
          <ac:chgData name="kian motahari" userId="6697a399ba1655e7" providerId="LiveId" clId="{6B84E84D-32A0-774B-8807-AC652207B96F}" dt="2019-10-07T05:05:43.109" v="300" actId="20577"/>
          <ac:spMkLst>
            <pc:docMk/>
            <pc:sldMk cId="1126426519" sldId="260"/>
            <ac:spMk id="3" creationId="{686CDCB0-EDC9-5447-815E-36AE81FCD3EB}"/>
          </ac:spMkLst>
        </pc:spChg>
        <pc:spChg chg="add del">
          <ac:chgData name="kian motahari" userId="6697a399ba1655e7" providerId="LiveId" clId="{6B84E84D-32A0-774B-8807-AC652207B96F}" dt="2019-10-07T05:03:30.009" v="285" actId="26606"/>
          <ac:spMkLst>
            <pc:docMk/>
            <pc:sldMk cId="1126426519" sldId="260"/>
            <ac:spMk id="10" creationId="{867D4867-5BA7-4462-B2F6-A23F4A622AA7}"/>
          </ac:spMkLst>
        </pc:spChg>
        <pc:spChg chg="add del">
          <ac:chgData name="kian motahari" userId="6697a399ba1655e7" providerId="LiveId" clId="{6B84E84D-32A0-774B-8807-AC652207B96F}" dt="2019-10-07T05:03:04.235" v="276" actId="26606"/>
          <ac:spMkLst>
            <pc:docMk/>
            <pc:sldMk cId="1126426519" sldId="260"/>
            <ac:spMk id="15" creationId="{C607803A-4E99-444E-94F7-8785CDDF5849}"/>
          </ac:spMkLst>
        </pc:spChg>
        <pc:spChg chg="add del">
          <ac:chgData name="kian motahari" userId="6697a399ba1655e7" providerId="LiveId" clId="{6B84E84D-32A0-774B-8807-AC652207B96F}" dt="2019-10-07T05:03:04.235" v="276" actId="26606"/>
          <ac:spMkLst>
            <pc:docMk/>
            <pc:sldMk cId="1126426519" sldId="260"/>
            <ac:spMk id="17" creationId="{2989BE6A-C309-418E-8ADD-1616A980570D}"/>
          </ac:spMkLst>
        </pc:spChg>
        <pc:spChg chg="add del">
          <ac:chgData name="kian motahari" userId="6697a399ba1655e7" providerId="LiveId" clId="{6B84E84D-32A0-774B-8807-AC652207B96F}" dt="2019-10-07T05:03:08.555" v="278" actId="26606"/>
          <ac:spMkLst>
            <pc:docMk/>
            <pc:sldMk cId="1126426519" sldId="260"/>
            <ac:spMk id="19" creationId="{3CD9DF72-87A3-404E-A828-84CBF11A8303}"/>
          </ac:spMkLst>
        </pc:spChg>
        <pc:spChg chg="add del">
          <ac:chgData name="kian motahari" userId="6697a399ba1655e7" providerId="LiveId" clId="{6B84E84D-32A0-774B-8807-AC652207B96F}" dt="2019-10-07T05:03:20.858" v="280" actId="26606"/>
          <ac:spMkLst>
            <pc:docMk/>
            <pc:sldMk cId="1126426519" sldId="260"/>
            <ac:spMk id="22" creationId="{EE1FC7B4-E4A7-4452-B413-1A623E3A7230}"/>
          </ac:spMkLst>
        </pc:spChg>
        <pc:spChg chg="add del">
          <ac:chgData name="kian motahari" userId="6697a399ba1655e7" providerId="LiveId" clId="{6B84E84D-32A0-774B-8807-AC652207B96F}" dt="2019-10-07T05:03:20.858" v="280" actId="26606"/>
          <ac:spMkLst>
            <pc:docMk/>
            <pc:sldMk cId="1126426519" sldId="260"/>
            <ac:spMk id="23" creationId="{E0709AF0-24F0-4486-B189-BE6386BDB198}"/>
          </ac:spMkLst>
        </pc:spChg>
        <pc:spChg chg="add del">
          <ac:chgData name="kian motahari" userId="6697a399ba1655e7" providerId="LiveId" clId="{6B84E84D-32A0-774B-8807-AC652207B96F}" dt="2019-10-07T05:03:20.858" v="280" actId="26606"/>
          <ac:spMkLst>
            <pc:docMk/>
            <pc:sldMk cId="1126426519" sldId="260"/>
            <ac:spMk id="24" creationId="{FBE3B62F-5853-4A3C-B050-6186351A7176}"/>
          </ac:spMkLst>
        </pc:spChg>
        <pc:spChg chg="add del">
          <ac:chgData name="kian motahari" userId="6697a399ba1655e7" providerId="LiveId" clId="{6B84E84D-32A0-774B-8807-AC652207B96F}" dt="2019-10-07T05:03:24.344" v="282" actId="26606"/>
          <ac:spMkLst>
            <pc:docMk/>
            <pc:sldMk cId="1126426519" sldId="260"/>
            <ac:spMk id="26" creationId="{42A5316D-ED2F-4F89-B4B4-8D9240B1A348}"/>
          </ac:spMkLst>
        </pc:spChg>
        <pc:spChg chg="add del">
          <ac:chgData name="kian motahari" userId="6697a399ba1655e7" providerId="LiveId" clId="{6B84E84D-32A0-774B-8807-AC652207B96F}" dt="2019-10-07T05:03:29.993" v="284" actId="26606"/>
          <ac:spMkLst>
            <pc:docMk/>
            <pc:sldMk cId="1126426519" sldId="260"/>
            <ac:spMk id="28" creationId="{B0792D4F-247E-46FE-85FC-881DEFA41D94}"/>
          </ac:spMkLst>
        </pc:spChg>
        <pc:spChg chg="add">
          <ac:chgData name="kian motahari" userId="6697a399ba1655e7" providerId="LiveId" clId="{6B84E84D-32A0-774B-8807-AC652207B96F}" dt="2019-10-07T05:03:30.009" v="285" actId="26606"/>
          <ac:spMkLst>
            <pc:docMk/>
            <pc:sldMk cId="1126426519" sldId="260"/>
            <ac:spMk id="31" creationId="{EE1FC7B4-E4A7-4452-B413-1A623E3A7230}"/>
          </ac:spMkLst>
        </pc:spChg>
        <pc:spChg chg="add">
          <ac:chgData name="kian motahari" userId="6697a399ba1655e7" providerId="LiveId" clId="{6B84E84D-32A0-774B-8807-AC652207B96F}" dt="2019-10-07T05:03:30.009" v="285" actId="26606"/>
          <ac:spMkLst>
            <pc:docMk/>
            <pc:sldMk cId="1126426519" sldId="260"/>
            <ac:spMk id="32" creationId="{E0709AF0-24F0-4486-B189-BE6386BDB198}"/>
          </ac:spMkLst>
        </pc:spChg>
        <pc:spChg chg="add">
          <ac:chgData name="kian motahari" userId="6697a399ba1655e7" providerId="LiveId" clId="{6B84E84D-32A0-774B-8807-AC652207B96F}" dt="2019-10-07T05:03:30.009" v="285" actId="26606"/>
          <ac:spMkLst>
            <pc:docMk/>
            <pc:sldMk cId="1126426519" sldId="260"/>
            <ac:spMk id="33" creationId="{FBE3B62F-5853-4A3C-B050-6186351A7176}"/>
          </ac:spMkLst>
        </pc:spChg>
        <pc:picChg chg="add mod ord">
          <ac:chgData name="kian motahari" userId="6697a399ba1655e7" providerId="LiveId" clId="{6B84E84D-32A0-774B-8807-AC652207B96F}" dt="2019-10-07T05:05:17.490" v="293" actId="14100"/>
          <ac:picMkLst>
            <pc:docMk/>
            <pc:sldMk cId="1126426519" sldId="260"/>
            <ac:picMk id="5" creationId="{FF58EF7F-886A-0E4C-9889-0B167FBDC0AD}"/>
          </ac:picMkLst>
        </pc:picChg>
        <pc:cxnChg chg="add del">
          <ac:chgData name="kian motahari" userId="6697a399ba1655e7" providerId="LiveId" clId="{6B84E84D-32A0-774B-8807-AC652207B96F}" dt="2019-10-07T05:03:08.555" v="278" actId="26606"/>
          <ac:cxnSpMkLst>
            <pc:docMk/>
            <pc:sldMk cId="1126426519" sldId="260"/>
            <ac:cxnSpMk id="20" creationId="{20E3A342-4D61-4E3F-AF90-1AB42AEB96CC}"/>
          </ac:cxnSpMkLst>
        </pc:cxnChg>
        <pc:cxnChg chg="add del">
          <ac:chgData name="kian motahari" userId="6697a399ba1655e7" providerId="LiveId" clId="{6B84E84D-32A0-774B-8807-AC652207B96F}" dt="2019-10-07T05:03:29.993" v="284" actId="26606"/>
          <ac:cxnSpMkLst>
            <pc:docMk/>
            <pc:sldMk cId="1126426519" sldId="260"/>
            <ac:cxnSpMk id="29" creationId="{CE272F12-AF86-441A-BC1B-C014BBBF85B5}"/>
          </ac:cxnSpMkLst>
        </pc:cxnChg>
      </pc:sldChg>
      <pc:sldChg chg="addSp delSp modSp mod setBg setClrOvrMap">
        <pc:chgData name="kian motahari" userId="6697a399ba1655e7" providerId="LiveId" clId="{6B84E84D-32A0-774B-8807-AC652207B96F}" dt="2019-10-07T05:14:10.626" v="357" actId="26606"/>
        <pc:sldMkLst>
          <pc:docMk/>
          <pc:sldMk cId="1025541002" sldId="261"/>
        </pc:sldMkLst>
        <pc:spChg chg="mod">
          <ac:chgData name="kian motahari" userId="6697a399ba1655e7" providerId="LiveId" clId="{6B84E84D-32A0-774B-8807-AC652207B96F}" dt="2019-10-07T05:14:10.626" v="357" actId="26606"/>
          <ac:spMkLst>
            <pc:docMk/>
            <pc:sldMk cId="1025541002" sldId="261"/>
            <ac:spMk id="2" creationId="{579B681C-3E57-E24D-A16E-DEA93FF1916B}"/>
          </ac:spMkLst>
        </pc:spChg>
        <pc:spChg chg="add del mod">
          <ac:chgData name="kian motahari" userId="6697a399ba1655e7" providerId="LiveId" clId="{6B84E84D-32A0-774B-8807-AC652207B96F}" dt="2019-10-07T05:10:26.924" v="330" actId="26606"/>
          <ac:spMkLst>
            <pc:docMk/>
            <pc:sldMk cId="1025541002" sldId="261"/>
            <ac:spMk id="3" creationId="{CE12777D-9F76-F049-AA90-EE239DECD53B}"/>
          </ac:spMkLst>
        </pc:spChg>
        <pc:spChg chg="add del">
          <ac:chgData name="kian motahari" userId="6697a399ba1655e7" providerId="LiveId" clId="{6B84E84D-32A0-774B-8807-AC652207B96F}" dt="2019-10-07T05:10:26.911" v="329" actId="26606"/>
          <ac:spMkLst>
            <pc:docMk/>
            <pc:sldMk cId="1025541002" sldId="261"/>
            <ac:spMk id="6" creationId="{A7465DF4-BD1D-4E1F-A8F2-55C68A283DE2}"/>
          </ac:spMkLst>
        </pc:spChg>
        <pc:spChg chg="add del">
          <ac:chgData name="kian motahari" userId="6697a399ba1655e7" providerId="LiveId" clId="{6B84E84D-32A0-774B-8807-AC652207B96F}" dt="2019-10-07T05:08:05.300" v="314" actId="26606"/>
          <ac:spMkLst>
            <pc:docMk/>
            <pc:sldMk cId="1025541002" sldId="261"/>
            <ac:spMk id="8" creationId="{48A740BC-A0AA-45E0-B899-2AE9C6FE11CA}"/>
          </ac:spMkLst>
        </pc:spChg>
        <pc:spChg chg="add del">
          <ac:chgData name="kian motahari" userId="6697a399ba1655e7" providerId="LiveId" clId="{6B84E84D-32A0-774B-8807-AC652207B96F}" dt="2019-10-07T05:14:10.626" v="357" actId="26606"/>
          <ac:spMkLst>
            <pc:docMk/>
            <pc:sldMk cId="1025541002" sldId="261"/>
            <ac:spMk id="11" creationId="{8D70B121-56F4-4848-B38B-182089D909FA}"/>
          </ac:spMkLst>
        </pc:spChg>
        <pc:spChg chg="add mod">
          <ac:chgData name="kian motahari" userId="6697a399ba1655e7" providerId="LiveId" clId="{6B84E84D-32A0-774B-8807-AC652207B96F}" dt="2019-10-07T05:14:10.626" v="357" actId="26606"/>
          <ac:spMkLst>
            <pc:docMk/>
            <pc:sldMk cId="1025541002" sldId="261"/>
            <ac:spMk id="13" creationId="{CE12777D-9F76-F049-AA90-EE239DECD53B}"/>
          </ac:spMkLst>
        </pc:spChg>
        <pc:spChg chg="add">
          <ac:chgData name="kian motahari" userId="6697a399ba1655e7" providerId="LiveId" clId="{6B84E84D-32A0-774B-8807-AC652207B96F}" dt="2019-10-07T05:14:10.626" v="357" actId="26606"/>
          <ac:spMkLst>
            <pc:docMk/>
            <pc:sldMk cId="1025541002" sldId="261"/>
            <ac:spMk id="18" creationId="{48A740BC-A0AA-45E0-B899-2AE9C6FE11CA}"/>
          </ac:spMkLst>
        </pc:spChg>
        <pc:graphicFrameChg chg="add del">
          <ac:chgData name="kian motahari" userId="6697a399ba1655e7" providerId="LiveId" clId="{6B84E84D-32A0-774B-8807-AC652207B96F}" dt="2019-10-07T05:10:26.911" v="329" actId="26606"/>
          <ac:graphicFrameMkLst>
            <pc:docMk/>
            <pc:sldMk cId="1025541002" sldId="261"/>
            <ac:graphicFrameMk id="9" creationId="{B4D7BA25-6376-4083-8536-A118BB2CA9D3}"/>
          </ac:graphicFrameMkLst>
        </pc:graphicFrameChg>
        <pc:picChg chg="add del mod">
          <ac:chgData name="kian motahari" userId="6697a399ba1655e7" providerId="LiveId" clId="{6B84E84D-32A0-774B-8807-AC652207B96F}" dt="2019-10-07T05:09:38.861" v="317"/>
          <ac:picMkLst>
            <pc:docMk/>
            <pc:sldMk cId="1025541002" sldId="261"/>
            <ac:picMk id="5" creationId="{27D4BF43-ABAD-D747-B3B9-4374ABBCE64C}"/>
          </ac:picMkLst>
        </pc:picChg>
        <pc:picChg chg="add del mod">
          <ac:chgData name="kian motahari" userId="6697a399ba1655e7" providerId="LiveId" clId="{6B84E84D-32A0-774B-8807-AC652207B96F}" dt="2019-10-07T05:09:48.290" v="319"/>
          <ac:picMkLst>
            <pc:docMk/>
            <pc:sldMk cId="1025541002" sldId="261"/>
            <ac:picMk id="7" creationId="{2ED10F5C-B624-4944-8C99-B5DE9C2E01B5}"/>
          </ac:picMkLst>
        </pc:picChg>
        <pc:cxnChg chg="add del">
          <ac:chgData name="kian motahari" userId="6697a399ba1655e7" providerId="LiveId" clId="{6B84E84D-32A0-774B-8807-AC652207B96F}" dt="2019-10-07T05:08:05.300" v="314" actId="26606"/>
          <ac:cxnSpMkLst>
            <pc:docMk/>
            <pc:sldMk cId="1025541002" sldId="261"/>
            <ac:cxnSpMk id="10" creationId="{B874EF51-C858-4BB9-97C3-D17755787127}"/>
          </ac:cxnSpMkLst>
        </pc:cxnChg>
        <pc:cxnChg chg="add del">
          <ac:chgData name="kian motahari" userId="6697a399ba1655e7" providerId="LiveId" clId="{6B84E84D-32A0-774B-8807-AC652207B96F}" dt="2019-10-07T05:14:10.626" v="357" actId="26606"/>
          <ac:cxnSpMkLst>
            <pc:docMk/>
            <pc:sldMk cId="1025541002" sldId="261"/>
            <ac:cxnSpMk id="12" creationId="{2D72A2C9-F3CA-4216-8BAD-FA4C970C3C4E}"/>
          </ac:cxnSpMkLst>
        </pc:cxnChg>
        <pc:cxnChg chg="add">
          <ac:chgData name="kian motahari" userId="6697a399ba1655e7" providerId="LiveId" clId="{6B84E84D-32A0-774B-8807-AC652207B96F}" dt="2019-10-07T05:14:10.626" v="357" actId="26606"/>
          <ac:cxnSpMkLst>
            <pc:docMk/>
            <pc:sldMk cId="1025541002" sldId="261"/>
            <ac:cxnSpMk id="20" creationId="{B874EF51-C858-4BB9-97C3-D17755787127}"/>
          </ac:cxnSpMkLst>
        </pc:cxnChg>
      </pc:sldChg>
      <pc:sldChg chg="addSp delSp modSp mod setBg">
        <pc:chgData name="kian motahari" userId="6697a399ba1655e7" providerId="LiveId" clId="{6B84E84D-32A0-774B-8807-AC652207B96F}" dt="2019-10-07T05:13:48.775" v="355"/>
        <pc:sldMkLst>
          <pc:docMk/>
          <pc:sldMk cId="3225405996" sldId="262"/>
        </pc:sldMkLst>
        <pc:spChg chg="mod">
          <ac:chgData name="kian motahari" userId="6697a399ba1655e7" providerId="LiveId" clId="{6B84E84D-32A0-774B-8807-AC652207B96F}" dt="2019-10-07T05:10:36.978" v="331" actId="26606"/>
          <ac:spMkLst>
            <pc:docMk/>
            <pc:sldMk cId="3225405996" sldId="262"/>
            <ac:spMk id="2" creationId="{2A44F237-4722-9749-A2CE-7C6A00A4636B}"/>
          </ac:spMkLst>
        </pc:spChg>
        <pc:spChg chg="del">
          <ac:chgData name="kian motahari" userId="6697a399ba1655e7" providerId="LiveId" clId="{6B84E84D-32A0-774B-8807-AC652207B96F}" dt="2019-10-07T05:09:43.086" v="318"/>
          <ac:spMkLst>
            <pc:docMk/>
            <pc:sldMk cId="3225405996" sldId="262"/>
            <ac:spMk id="3" creationId="{34DF66E9-97D1-E945-83E1-62ECDE8D3E39}"/>
          </ac:spMkLst>
        </pc:spChg>
        <pc:spChg chg="add del mod">
          <ac:chgData name="kian motahari" userId="6697a399ba1655e7" providerId="LiveId" clId="{6B84E84D-32A0-774B-8807-AC652207B96F}" dt="2019-10-07T05:11:30.286" v="337" actId="767"/>
          <ac:spMkLst>
            <pc:docMk/>
            <pc:sldMk cId="3225405996" sldId="262"/>
            <ac:spMk id="6" creationId="{0D497086-239F-8C42-AB83-825BF5360D71}"/>
          </ac:spMkLst>
        </pc:spChg>
        <pc:spChg chg="add del mod">
          <ac:chgData name="kian motahari" userId="6697a399ba1655e7" providerId="LiveId" clId="{6B84E84D-32A0-774B-8807-AC652207B96F}" dt="2019-10-07T05:11:27.675" v="336" actId="767"/>
          <ac:spMkLst>
            <pc:docMk/>
            <pc:sldMk cId="3225405996" sldId="262"/>
            <ac:spMk id="7" creationId="{F98C0742-6DA3-9246-A945-278471FFA7B2}"/>
          </ac:spMkLst>
        </pc:spChg>
        <pc:spChg chg="add mod">
          <ac:chgData name="kian motahari" userId="6697a399ba1655e7" providerId="LiveId" clId="{6B84E84D-32A0-774B-8807-AC652207B96F}" dt="2019-10-07T05:12:21.810" v="347" actId="1076"/>
          <ac:spMkLst>
            <pc:docMk/>
            <pc:sldMk cId="3225405996" sldId="262"/>
            <ac:spMk id="8" creationId="{F93A64D9-F51A-2849-90A3-19D350F47EFC}"/>
          </ac:spMkLst>
        </pc:spChg>
        <pc:spChg chg="add mod">
          <ac:chgData name="kian motahari" userId="6697a399ba1655e7" providerId="LiveId" clId="{6B84E84D-32A0-774B-8807-AC652207B96F}" dt="2019-10-07T05:13:48.775" v="355"/>
          <ac:spMkLst>
            <pc:docMk/>
            <pc:sldMk cId="3225405996" sldId="262"/>
            <ac:spMk id="9" creationId="{31A8F18F-CCFD-4C47-B979-8D7D62F13B1E}"/>
          </ac:spMkLst>
        </pc:spChg>
        <pc:spChg chg="add">
          <ac:chgData name="kian motahari" userId="6697a399ba1655e7" providerId="LiveId" clId="{6B84E84D-32A0-774B-8807-AC652207B96F}" dt="2019-10-07T05:10:36.978" v="331" actId="26606"/>
          <ac:spMkLst>
            <pc:docMk/>
            <pc:sldMk cId="3225405996" sldId="262"/>
            <ac:spMk id="10" creationId="{823AC064-BC96-4F32-8AE1-B2FD38754823}"/>
          </ac:spMkLst>
        </pc:spChg>
        <pc:picChg chg="add mod ord">
          <ac:chgData name="kian motahari" userId="6697a399ba1655e7" providerId="LiveId" clId="{6B84E84D-32A0-774B-8807-AC652207B96F}" dt="2019-10-07T05:12:35.646" v="351" actId="14100"/>
          <ac:picMkLst>
            <pc:docMk/>
            <pc:sldMk cId="3225405996" sldId="262"/>
            <ac:picMk id="4" creationId="{C59B614C-5755-C946-B235-AFFA60AED97A}"/>
          </ac:picMkLst>
        </pc:picChg>
        <pc:picChg chg="add mod">
          <ac:chgData name="kian motahari" userId="6697a399ba1655e7" providerId="LiveId" clId="{6B84E84D-32A0-774B-8807-AC652207B96F}" dt="2019-10-07T05:12:27.835" v="349" actId="14100"/>
          <ac:picMkLst>
            <pc:docMk/>
            <pc:sldMk cId="3225405996" sldId="262"/>
            <ac:picMk id="5" creationId="{9456D152-EB67-FD4B-AB18-28F5788DE9FC}"/>
          </ac:picMkLst>
        </pc:picChg>
        <pc:cxnChg chg="add">
          <ac:chgData name="kian motahari" userId="6697a399ba1655e7" providerId="LiveId" clId="{6B84E84D-32A0-774B-8807-AC652207B96F}" dt="2019-10-07T05:10:36.978" v="331" actId="26606"/>
          <ac:cxnSpMkLst>
            <pc:docMk/>
            <pc:sldMk cId="3225405996" sldId="262"/>
            <ac:cxnSpMk id="12" creationId="{7E7C77BC-7138-40B1-A15B-20F57A494629}"/>
          </ac:cxnSpMkLst>
        </pc:cxnChg>
        <pc:cxnChg chg="add">
          <ac:chgData name="kian motahari" userId="6697a399ba1655e7" providerId="LiveId" clId="{6B84E84D-32A0-774B-8807-AC652207B96F}" dt="2019-10-07T05:10:36.978" v="331" actId="26606"/>
          <ac:cxnSpMkLst>
            <pc:docMk/>
            <pc:sldMk cId="3225405996" sldId="262"/>
            <ac:cxnSpMk id="14" creationId="{DB146403-F3D6-484B-B2ED-97F9565D037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C622B-B7BC-3847-8528-82DCB05ECE48}"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158B8-3FFD-F54C-B973-9B1D8E841C1D}" type="slidenum">
              <a:rPr lang="en-US" smtClean="0"/>
              <a:t>‹#›</a:t>
            </a:fld>
            <a:endParaRPr lang="en-US"/>
          </a:p>
        </p:txBody>
      </p:sp>
    </p:spTree>
    <p:extLst>
      <p:ext uri="{BB962C8B-B14F-4D97-AF65-F5344CB8AC3E}">
        <p14:creationId xmlns:p14="http://schemas.microsoft.com/office/powerpoint/2010/main" val="281008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1158B8-3FFD-F54C-B973-9B1D8E841C1D}" type="slidenum">
              <a:rPr lang="en-US" smtClean="0"/>
              <a:t>1</a:t>
            </a:fld>
            <a:endParaRPr lang="en-US"/>
          </a:p>
        </p:txBody>
      </p:sp>
    </p:spTree>
    <p:extLst>
      <p:ext uri="{BB962C8B-B14F-4D97-AF65-F5344CB8AC3E}">
        <p14:creationId xmlns:p14="http://schemas.microsoft.com/office/powerpoint/2010/main" val="26476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Yuan-Pin Lin, Chi-Hong Wang, </a:t>
            </a:r>
            <a:r>
              <a:rPr lang="en-US" dirty="0" err="1"/>
              <a:t>Tzyy</a:t>
            </a:r>
            <a:r>
              <a:rPr lang="en-US" dirty="0"/>
              <a:t>-Ping Jung, Tien-Lin Wu, </a:t>
            </a:r>
            <a:r>
              <a:rPr lang="en-US" dirty="0" err="1"/>
              <a:t>Shyh</a:t>
            </a:r>
            <a:r>
              <a:rPr lang="en-US" dirty="0"/>
              <a:t>-Kang </a:t>
            </a:r>
            <a:r>
              <a:rPr lang="en-US" dirty="0" err="1"/>
              <a:t>Jeng</a:t>
            </a:r>
            <a:r>
              <a:rPr lang="en-US" dirty="0"/>
              <a:t>, </a:t>
            </a:r>
            <a:r>
              <a:rPr lang="en-US" dirty="0" err="1"/>
              <a:t>Jeng</a:t>
            </a:r>
            <a:r>
              <a:rPr lang="en-US" dirty="0"/>
              <a:t>-Ren </a:t>
            </a:r>
            <a:r>
              <a:rPr lang="en-US" dirty="0" err="1"/>
              <a:t>Duann</a:t>
            </a:r>
            <a:r>
              <a:rPr lang="en-US" dirty="0"/>
              <a:t>, and </a:t>
            </a:r>
            <a:r>
              <a:rPr lang="en-US" dirty="0" err="1"/>
              <a:t>Jyh-Horng</a:t>
            </a:r>
            <a:r>
              <a:rPr lang="en-US" dirty="0"/>
              <a:t> Chen. 2010. EEG-based emotion recognition in music listening. IEEE Transactions on Biomedical Engineering 57, 7 (2010), 1798–1806.</a:t>
            </a:r>
          </a:p>
          <a:p>
            <a:r>
              <a:rPr lang="en-US" dirty="0"/>
              <a:t>[1] U Rajendra Acharya, S </a:t>
            </a:r>
            <a:r>
              <a:rPr lang="en-US" dirty="0" err="1"/>
              <a:t>Vinitha</a:t>
            </a:r>
            <a:r>
              <a:rPr lang="en-US" dirty="0"/>
              <a:t> </a:t>
            </a:r>
            <a:r>
              <a:rPr lang="en-US" dirty="0" err="1"/>
              <a:t>Sree</a:t>
            </a:r>
            <a:r>
              <a:rPr lang="en-US" dirty="0"/>
              <a:t>, G Swapna, Roshan Joy </a:t>
            </a:r>
            <a:r>
              <a:rPr lang="en-US" dirty="0" err="1"/>
              <a:t>Martis</a:t>
            </a:r>
            <a:r>
              <a:rPr lang="en-US" dirty="0"/>
              <a:t>, and </a:t>
            </a:r>
            <a:r>
              <a:rPr lang="en-US" dirty="0" err="1"/>
              <a:t>Jasjit</a:t>
            </a:r>
            <a:r>
              <a:rPr lang="en-US" dirty="0"/>
              <a:t> S Suri. 2013. Automated EEG analysis of epilepsy: a review. </a:t>
            </a:r>
            <a:r>
              <a:rPr lang="en-US" dirty="0" err="1"/>
              <a:t>KnowledgeBased</a:t>
            </a:r>
            <a:r>
              <a:rPr lang="en-US" dirty="0"/>
              <a:t> Systems 45 (2013), 147–165.</a:t>
            </a:r>
          </a:p>
          <a:p>
            <a:endParaRPr lang="en-US" dirty="0"/>
          </a:p>
        </p:txBody>
      </p:sp>
      <p:sp>
        <p:nvSpPr>
          <p:cNvPr id="4" name="Slide Number Placeholder 3"/>
          <p:cNvSpPr>
            <a:spLocks noGrp="1"/>
          </p:cNvSpPr>
          <p:nvPr>
            <p:ph type="sldNum" sz="quarter" idx="5"/>
          </p:nvPr>
        </p:nvSpPr>
        <p:spPr/>
        <p:txBody>
          <a:bodyPr/>
          <a:lstStyle/>
          <a:p>
            <a:fld id="{261158B8-3FFD-F54C-B973-9B1D8E841C1D}" type="slidenum">
              <a:rPr lang="en-US" smtClean="0"/>
              <a:t>2</a:t>
            </a:fld>
            <a:endParaRPr lang="en-US"/>
          </a:p>
        </p:txBody>
      </p:sp>
    </p:spTree>
    <p:extLst>
      <p:ext uri="{BB962C8B-B14F-4D97-AF65-F5344CB8AC3E}">
        <p14:creationId xmlns:p14="http://schemas.microsoft.com/office/powerpoint/2010/main" val="424724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1158B8-3FFD-F54C-B973-9B1D8E841C1D}" type="slidenum">
              <a:rPr lang="en-US" smtClean="0"/>
              <a:t>6</a:t>
            </a:fld>
            <a:endParaRPr lang="en-US"/>
          </a:p>
        </p:txBody>
      </p:sp>
    </p:spTree>
    <p:extLst>
      <p:ext uri="{BB962C8B-B14F-4D97-AF65-F5344CB8AC3E}">
        <p14:creationId xmlns:p14="http://schemas.microsoft.com/office/powerpoint/2010/main" val="105440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1158B8-3FFD-F54C-B973-9B1D8E841C1D}" type="slidenum">
              <a:rPr lang="en-US" smtClean="0"/>
              <a:t>8</a:t>
            </a:fld>
            <a:endParaRPr lang="en-US"/>
          </a:p>
        </p:txBody>
      </p:sp>
    </p:spTree>
    <p:extLst>
      <p:ext uri="{BB962C8B-B14F-4D97-AF65-F5344CB8AC3E}">
        <p14:creationId xmlns:p14="http://schemas.microsoft.com/office/powerpoint/2010/main" val="22879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1158B8-3FFD-F54C-B973-9B1D8E841C1D}" type="slidenum">
              <a:rPr lang="en-US" smtClean="0"/>
              <a:t>9</a:t>
            </a:fld>
            <a:endParaRPr lang="en-US"/>
          </a:p>
        </p:txBody>
      </p:sp>
    </p:spTree>
    <p:extLst>
      <p:ext uri="{BB962C8B-B14F-4D97-AF65-F5344CB8AC3E}">
        <p14:creationId xmlns:p14="http://schemas.microsoft.com/office/powerpoint/2010/main" val="311920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C0C5-825A-A243-818F-CA0AE3E117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74A9E5-26CF-AD45-9093-E6646AAA65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91304-8D4F-C046-8C2B-4B36B7BEFF50}"/>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5" name="Footer Placeholder 4">
            <a:extLst>
              <a:ext uri="{FF2B5EF4-FFF2-40B4-BE49-F238E27FC236}">
                <a16:creationId xmlns:a16="http://schemas.microsoft.com/office/drawing/2014/main" id="{E3D2DA80-57CC-9444-AC37-0D173BDD2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E5C0E-F304-3C41-9CE1-85CB77911B29}"/>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153171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F25C-BC7B-D84C-865A-F074A4DCC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D17F75-DAB4-BD4D-85F8-0B63D72C77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F8C04-F013-F445-BC06-06A4A8E98462}"/>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5" name="Footer Placeholder 4">
            <a:extLst>
              <a:ext uri="{FF2B5EF4-FFF2-40B4-BE49-F238E27FC236}">
                <a16:creationId xmlns:a16="http://schemas.microsoft.com/office/drawing/2014/main" id="{F889BAF1-698D-E242-8F53-3A6FE7C9B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51092-2EEE-DD43-A0BE-589118D90B05}"/>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379928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5697A-C639-B146-A7C2-CEC96A5E2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71BCE9-B1BC-6244-8FAC-2415120A5D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13871-9EB2-9E4B-9576-08D1BB4B2F58}"/>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5" name="Footer Placeholder 4">
            <a:extLst>
              <a:ext uri="{FF2B5EF4-FFF2-40B4-BE49-F238E27FC236}">
                <a16:creationId xmlns:a16="http://schemas.microsoft.com/office/drawing/2014/main" id="{259C9960-3F48-B144-8DD9-3DD17D04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97C20-1C65-DC43-AFEE-B5976B513B74}"/>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419438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BFCA-931C-5143-A936-D14E66C06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3E5C2-6724-7E41-A74A-AC9085118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1355F-DBFE-2D46-BDD8-8F592AE57C98}"/>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5" name="Footer Placeholder 4">
            <a:extLst>
              <a:ext uri="{FF2B5EF4-FFF2-40B4-BE49-F238E27FC236}">
                <a16:creationId xmlns:a16="http://schemas.microsoft.com/office/drawing/2014/main" id="{F8624BB0-1DF1-C448-A983-06FE13897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55C1B-A5BB-6643-A6A8-6078A0829D81}"/>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233186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E40E-7DAF-7F4A-99D6-795138F190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4B34F-3704-1142-916D-731A66C713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98D1D-B670-0948-A329-70808E2D9FD5}"/>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5" name="Footer Placeholder 4">
            <a:extLst>
              <a:ext uri="{FF2B5EF4-FFF2-40B4-BE49-F238E27FC236}">
                <a16:creationId xmlns:a16="http://schemas.microsoft.com/office/drawing/2014/main" id="{EC2C9544-AC9C-B74D-93A1-C52E40179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EFA7A-6955-6F4A-9515-811673E08F0A}"/>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3999858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78C1-1B2B-944F-8D5C-8160DFDA2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18F567-9324-FF4A-80AD-4B9AAA4E1F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6B902-0011-D949-83F7-54E9F37BE9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A8470-3E50-6648-9FFE-89927D79DB6A}"/>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6" name="Footer Placeholder 5">
            <a:extLst>
              <a:ext uri="{FF2B5EF4-FFF2-40B4-BE49-F238E27FC236}">
                <a16:creationId xmlns:a16="http://schemas.microsoft.com/office/drawing/2014/main" id="{5B8E4FF6-BE69-FA4F-93A8-B7191DEC1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C791F2-172C-0E44-8F5B-205261397913}"/>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422338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3010-71DE-044A-929C-D8450B0854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090526-3FD9-8043-B85B-293D5ECB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4DEC8-D03D-5B4B-9CFA-65347B88B0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0FA6A0-7FE4-514F-833B-ADC65035BC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38AC9-146A-0F45-B800-30B892238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E8903-B537-3C40-BAA8-AA1D84F60802}"/>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8" name="Footer Placeholder 7">
            <a:extLst>
              <a:ext uri="{FF2B5EF4-FFF2-40B4-BE49-F238E27FC236}">
                <a16:creationId xmlns:a16="http://schemas.microsoft.com/office/drawing/2014/main" id="{521BCB38-8699-C840-8DD2-E44DB07067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B5220-76CD-6E45-9DB5-FA2A3AE6C78C}"/>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285341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09DA-C600-3148-A48C-4C23A77664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4DB43-F1F0-444A-ACB3-4512A874D66B}"/>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4" name="Footer Placeholder 3">
            <a:extLst>
              <a:ext uri="{FF2B5EF4-FFF2-40B4-BE49-F238E27FC236}">
                <a16:creationId xmlns:a16="http://schemas.microsoft.com/office/drawing/2014/main" id="{C0A70CA3-2A34-FC4F-925B-ECF817E5F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DE766-7D4A-484D-AF4C-16EE678FD634}"/>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194501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058E6C-02B3-1C49-9DCD-A24380D562D1}"/>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3" name="Footer Placeholder 2">
            <a:extLst>
              <a:ext uri="{FF2B5EF4-FFF2-40B4-BE49-F238E27FC236}">
                <a16:creationId xmlns:a16="http://schemas.microsoft.com/office/drawing/2014/main" id="{BAB10BD4-11F3-C745-A5B0-02C0DBDD47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B4763-5691-C644-B24D-AAD193E2873F}"/>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146429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5084-BC52-0E41-B9E1-E0AC2F57A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5686FC-7934-6945-B392-19B157BBF3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0E65FD-AB1C-4E4E-9021-D0ACDE8D00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3C912C-80C6-7A43-8C8F-87CE49CC5611}"/>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6" name="Footer Placeholder 5">
            <a:extLst>
              <a:ext uri="{FF2B5EF4-FFF2-40B4-BE49-F238E27FC236}">
                <a16:creationId xmlns:a16="http://schemas.microsoft.com/office/drawing/2014/main" id="{543DC051-E0C7-0746-9E8F-0E5EAADEE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F0EC0-03EA-D64A-B2A4-919B6E7ABD2B}"/>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102110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723C0-F4A0-0440-B332-6C53AF139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FE09AD-0592-E643-A362-46F7FE43BE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82BCE1-1B0E-9540-B5DF-9004C3C4A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7B3F4-D81A-594F-88CB-DD3202E55E29}"/>
              </a:ext>
            </a:extLst>
          </p:cNvPr>
          <p:cNvSpPr>
            <a:spLocks noGrp="1"/>
          </p:cNvSpPr>
          <p:nvPr>
            <p:ph type="dt" sz="half" idx="10"/>
          </p:nvPr>
        </p:nvSpPr>
        <p:spPr/>
        <p:txBody>
          <a:bodyPr/>
          <a:lstStyle/>
          <a:p>
            <a:fld id="{7D8EC8B5-5C41-E842-ABBB-57FEFEFA5073}" type="datetimeFigureOut">
              <a:rPr lang="en-US" smtClean="0"/>
              <a:t>10/7/2019</a:t>
            </a:fld>
            <a:endParaRPr lang="en-US"/>
          </a:p>
        </p:txBody>
      </p:sp>
      <p:sp>
        <p:nvSpPr>
          <p:cNvPr id="6" name="Footer Placeholder 5">
            <a:extLst>
              <a:ext uri="{FF2B5EF4-FFF2-40B4-BE49-F238E27FC236}">
                <a16:creationId xmlns:a16="http://schemas.microsoft.com/office/drawing/2014/main" id="{F889A8DF-8836-5E41-8259-ECEDD43F1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4074F-D3C4-FD4A-BFEE-33BD8904BE6A}"/>
              </a:ext>
            </a:extLst>
          </p:cNvPr>
          <p:cNvSpPr>
            <a:spLocks noGrp="1"/>
          </p:cNvSpPr>
          <p:nvPr>
            <p:ph type="sldNum" sz="quarter" idx="12"/>
          </p:nvPr>
        </p:nvSpPr>
        <p:spPr/>
        <p:txBody>
          <a:bodyPr/>
          <a:lstStyle/>
          <a:p>
            <a:fld id="{0771769B-F8F9-3944-A648-4DEDC84AFEC8}" type="slidenum">
              <a:rPr lang="en-US" smtClean="0"/>
              <a:t>‹#›</a:t>
            </a:fld>
            <a:endParaRPr lang="en-US"/>
          </a:p>
        </p:txBody>
      </p:sp>
    </p:spTree>
    <p:extLst>
      <p:ext uri="{BB962C8B-B14F-4D97-AF65-F5344CB8AC3E}">
        <p14:creationId xmlns:p14="http://schemas.microsoft.com/office/powerpoint/2010/main" val="354423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12899-08DC-7B4B-9293-1D2D900904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08E5D-C1D5-F84F-B27D-4D74DBFA5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2813E-9C8C-BF41-87FA-77CDB2275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EC8B5-5C41-E842-ABBB-57FEFEFA5073}" type="datetimeFigureOut">
              <a:rPr lang="en-US" smtClean="0"/>
              <a:t>10/7/2019</a:t>
            </a:fld>
            <a:endParaRPr lang="en-US"/>
          </a:p>
        </p:txBody>
      </p:sp>
      <p:sp>
        <p:nvSpPr>
          <p:cNvPr id="5" name="Footer Placeholder 4">
            <a:extLst>
              <a:ext uri="{FF2B5EF4-FFF2-40B4-BE49-F238E27FC236}">
                <a16:creationId xmlns:a16="http://schemas.microsoft.com/office/drawing/2014/main" id="{61E0AFC4-92BE-D144-BEC5-53F317B69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C3DA5B-B927-ED40-BCFA-1E5C2ADA5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1769B-F8F9-3944-A648-4DEDC84AFEC8}" type="slidenum">
              <a:rPr lang="en-US" smtClean="0"/>
              <a:t>‹#›</a:t>
            </a:fld>
            <a:endParaRPr lang="en-US"/>
          </a:p>
        </p:txBody>
      </p:sp>
    </p:spTree>
    <p:extLst>
      <p:ext uri="{BB962C8B-B14F-4D97-AF65-F5344CB8AC3E}">
        <p14:creationId xmlns:p14="http://schemas.microsoft.com/office/powerpoint/2010/main" val="259570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6429-CE3C-2F4B-8AF2-E0BBBF15A5FA}"/>
              </a:ext>
            </a:extLst>
          </p:cNvPr>
          <p:cNvSpPr>
            <a:spLocks noGrp="1"/>
          </p:cNvSpPr>
          <p:nvPr>
            <p:ph type="ctrTitle"/>
          </p:nvPr>
        </p:nvSpPr>
        <p:spPr>
          <a:xfrm>
            <a:off x="1023257" y="965198"/>
            <a:ext cx="6766078" cy="4927601"/>
          </a:xfrm>
        </p:spPr>
        <p:txBody>
          <a:bodyPr anchor="ctr">
            <a:normAutofit/>
          </a:bodyPr>
          <a:lstStyle/>
          <a:p>
            <a:pPr algn="r"/>
            <a:r>
              <a:rPr lang="en-US" dirty="0"/>
              <a:t>Brain2Image: Converting Brain Signals into Images</a:t>
            </a:r>
            <a:endParaRPr lang="en-US"/>
          </a:p>
        </p:txBody>
      </p:sp>
      <p:sp>
        <p:nvSpPr>
          <p:cNvPr id="8"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A0EF48D-84EB-A145-99F3-A7ECC34A83FF}"/>
              </a:ext>
            </a:extLst>
          </p:cNvPr>
          <p:cNvSpPr>
            <a:spLocks noGrp="1"/>
          </p:cNvSpPr>
          <p:nvPr>
            <p:ph type="subTitle" idx="1"/>
          </p:nvPr>
        </p:nvSpPr>
        <p:spPr>
          <a:xfrm>
            <a:off x="8454570" y="965199"/>
            <a:ext cx="3093963" cy="4927602"/>
          </a:xfrm>
        </p:spPr>
        <p:txBody>
          <a:bodyPr anchor="ctr">
            <a:normAutofit/>
          </a:bodyPr>
          <a:lstStyle/>
          <a:p>
            <a:pPr algn="l"/>
            <a:r>
              <a:rPr lang="en-US" sz="2000" dirty="0">
                <a:solidFill>
                  <a:srgbClr val="FFFFFF"/>
                </a:solidFill>
              </a:rPr>
              <a:t>Recovering Observed Stimulus Using Visually-Evoked EEG Signals.</a:t>
            </a:r>
          </a:p>
          <a:p>
            <a:pPr algn="l"/>
            <a:endParaRPr lang="en-US" sz="2000" dirty="0">
              <a:solidFill>
                <a:srgbClr val="FFFFFF"/>
              </a:solidFill>
            </a:endParaRPr>
          </a:p>
        </p:txBody>
      </p:sp>
    </p:spTree>
    <p:extLst>
      <p:ext uri="{BB962C8B-B14F-4D97-AF65-F5344CB8AC3E}">
        <p14:creationId xmlns:p14="http://schemas.microsoft.com/office/powerpoint/2010/main" val="25939815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2528-7019-8A45-9270-7038DACB92AA}"/>
              </a:ext>
            </a:extLst>
          </p:cNvPr>
          <p:cNvSpPr>
            <a:spLocks noGrp="1"/>
          </p:cNvSpPr>
          <p:nvPr>
            <p:ph type="title"/>
          </p:nvPr>
        </p:nvSpPr>
        <p:spPr/>
        <p:txBody>
          <a:bodyPr/>
          <a:lstStyle/>
          <a:p>
            <a:r>
              <a:rPr lang="en-US" dirty="0"/>
              <a:t>Data Presentation</a:t>
            </a:r>
          </a:p>
        </p:txBody>
      </p:sp>
      <p:sp>
        <p:nvSpPr>
          <p:cNvPr id="3" name="Content Placeholder 2">
            <a:extLst>
              <a:ext uri="{FF2B5EF4-FFF2-40B4-BE49-F238E27FC236}">
                <a16:creationId xmlns:a16="http://schemas.microsoft.com/office/drawing/2014/main" id="{0A1D44C9-2FD3-1140-8032-5CD5773BA87F}"/>
              </a:ext>
            </a:extLst>
          </p:cNvPr>
          <p:cNvSpPr>
            <a:spLocks noGrp="1"/>
          </p:cNvSpPr>
          <p:nvPr>
            <p:ph idx="1"/>
          </p:nvPr>
        </p:nvSpPr>
        <p:spPr>
          <a:xfrm>
            <a:off x="838200" y="1825624"/>
            <a:ext cx="10515600" cy="4981575"/>
          </a:xfrm>
        </p:spPr>
        <p:txBody>
          <a:bodyPr>
            <a:normAutofit/>
          </a:bodyPr>
          <a:lstStyle/>
          <a:p>
            <a:r>
              <a:rPr lang="en-US" dirty="0"/>
              <a:t>True Sample St = (</a:t>
            </a:r>
            <a:r>
              <a:rPr lang="en-US" dirty="0" err="1"/>
              <a:t>Xt,Yt</a:t>
            </a:r>
            <a:r>
              <a:rPr lang="en-US" dirty="0"/>
              <a:t>) : Real data with correct condition.</a:t>
            </a:r>
          </a:p>
          <a:p>
            <a:r>
              <a:rPr lang="en-US" dirty="0"/>
              <a:t>Fake Sample Sf = (</a:t>
            </a:r>
            <a:r>
              <a:rPr lang="en-US" dirty="0" err="1"/>
              <a:t>Xf,Yf</a:t>
            </a:r>
            <a:r>
              <a:rPr lang="en-US" dirty="0"/>
              <a:t>) : Fake data with arbitrary condition.</a:t>
            </a:r>
          </a:p>
          <a:p>
            <a:endParaRPr lang="en-US" dirty="0"/>
          </a:p>
          <a:p>
            <a:r>
              <a:rPr lang="en-US" dirty="0"/>
              <a:t>conditioning vector y we use the features learned by our encoder.</a:t>
            </a:r>
          </a:p>
          <a:p>
            <a:r>
              <a:rPr lang="en-US" dirty="0"/>
              <a:t>Adam gradient descent- learning rate initialized to 0.001.</a:t>
            </a:r>
          </a:p>
          <a:p>
            <a:r>
              <a:rPr lang="en-US" dirty="0"/>
              <a:t>Mini-batches of size 16.</a:t>
            </a:r>
          </a:p>
          <a:p>
            <a:r>
              <a:rPr lang="en-US" dirty="0"/>
              <a:t>The encoder’s LSTM layer size is set to 128, as is the number of the fully connected non-linear output layer.</a:t>
            </a:r>
          </a:p>
          <a:p>
            <a:r>
              <a:rPr lang="en-US" dirty="0"/>
              <a:t>The generator’s input layer has 228 (100-dimensional random noise and 128- dimensional </a:t>
            </a:r>
            <a:r>
              <a:rPr lang="en-US" dirty="0" err="1"/>
              <a:t>EEGfeatures</a:t>
            </a:r>
            <a:r>
              <a:rPr lang="en-US" dirty="0"/>
              <a:t>) nodes.</a:t>
            </a:r>
          </a:p>
        </p:txBody>
      </p:sp>
      <p:pic>
        <p:nvPicPr>
          <p:cNvPr id="9" name="Picture 8" descr="A picture containing drawing, table&#10;&#10;Description automatically generated">
            <a:extLst>
              <a:ext uri="{FF2B5EF4-FFF2-40B4-BE49-F238E27FC236}">
                <a16:creationId xmlns:a16="http://schemas.microsoft.com/office/drawing/2014/main" id="{2A1502FE-647D-4704-A586-016CE42B8565}"/>
              </a:ext>
            </a:extLst>
          </p:cNvPr>
          <p:cNvPicPr>
            <a:picLocks noChangeAspect="1"/>
          </p:cNvPicPr>
          <p:nvPr/>
        </p:nvPicPr>
        <p:blipFill>
          <a:blip r:embed="rId2"/>
          <a:stretch>
            <a:fillRect/>
          </a:stretch>
        </p:blipFill>
        <p:spPr>
          <a:xfrm>
            <a:off x="2379064" y="3002243"/>
            <a:ext cx="1760373" cy="426757"/>
          </a:xfrm>
          <a:prstGeom prst="rect">
            <a:avLst/>
          </a:prstGeom>
        </p:spPr>
      </p:pic>
      <p:pic>
        <p:nvPicPr>
          <p:cNvPr id="11" name="Picture 10">
            <a:extLst>
              <a:ext uri="{FF2B5EF4-FFF2-40B4-BE49-F238E27FC236}">
                <a16:creationId xmlns:a16="http://schemas.microsoft.com/office/drawing/2014/main" id="{66C74CE8-959E-47A2-880B-51E96A23F008}"/>
              </a:ext>
            </a:extLst>
          </p:cNvPr>
          <p:cNvPicPr>
            <a:picLocks noChangeAspect="1"/>
          </p:cNvPicPr>
          <p:nvPr/>
        </p:nvPicPr>
        <p:blipFill>
          <a:blip r:embed="rId3"/>
          <a:stretch>
            <a:fillRect/>
          </a:stretch>
        </p:blipFill>
        <p:spPr>
          <a:xfrm>
            <a:off x="5884118" y="3017827"/>
            <a:ext cx="3558848" cy="411516"/>
          </a:xfrm>
          <a:prstGeom prst="rect">
            <a:avLst/>
          </a:prstGeom>
        </p:spPr>
      </p:pic>
      <p:sp>
        <p:nvSpPr>
          <p:cNvPr id="12" name="TextBox 11">
            <a:extLst>
              <a:ext uri="{FF2B5EF4-FFF2-40B4-BE49-F238E27FC236}">
                <a16:creationId xmlns:a16="http://schemas.microsoft.com/office/drawing/2014/main" id="{0D5AD751-97FD-4EAF-967D-3CED0B5A3814}"/>
              </a:ext>
            </a:extLst>
          </p:cNvPr>
          <p:cNvSpPr txBox="1"/>
          <p:nvPr/>
        </p:nvSpPr>
        <p:spPr>
          <a:xfrm>
            <a:off x="1266371" y="3002586"/>
            <a:ext cx="1037463" cy="369332"/>
          </a:xfrm>
          <a:prstGeom prst="rect">
            <a:avLst/>
          </a:prstGeom>
          <a:noFill/>
        </p:spPr>
        <p:txBody>
          <a:bodyPr wrap="none" rtlCol="0">
            <a:spAutoFit/>
          </a:bodyPr>
          <a:lstStyle/>
          <a:p>
            <a:r>
              <a:rPr lang="en-US" dirty="0"/>
              <a:t>Gen loss:</a:t>
            </a:r>
          </a:p>
        </p:txBody>
      </p:sp>
      <p:sp>
        <p:nvSpPr>
          <p:cNvPr id="15" name="TextBox 14">
            <a:extLst>
              <a:ext uri="{FF2B5EF4-FFF2-40B4-BE49-F238E27FC236}">
                <a16:creationId xmlns:a16="http://schemas.microsoft.com/office/drawing/2014/main" id="{8DB0FC40-55C2-4946-BCEA-AC8C4C2B1F98}"/>
              </a:ext>
            </a:extLst>
          </p:cNvPr>
          <p:cNvSpPr txBox="1"/>
          <p:nvPr/>
        </p:nvSpPr>
        <p:spPr>
          <a:xfrm>
            <a:off x="4846655" y="3002586"/>
            <a:ext cx="1037463" cy="369332"/>
          </a:xfrm>
          <a:prstGeom prst="rect">
            <a:avLst/>
          </a:prstGeom>
          <a:noFill/>
        </p:spPr>
        <p:txBody>
          <a:bodyPr wrap="none" rtlCol="0">
            <a:spAutoFit/>
          </a:bodyPr>
          <a:lstStyle/>
          <a:p>
            <a:r>
              <a:rPr lang="en-US" dirty="0"/>
              <a:t>Disc loss:</a:t>
            </a:r>
          </a:p>
        </p:txBody>
      </p:sp>
    </p:spTree>
    <p:extLst>
      <p:ext uri="{BB962C8B-B14F-4D97-AF65-F5344CB8AC3E}">
        <p14:creationId xmlns:p14="http://schemas.microsoft.com/office/powerpoint/2010/main" val="130385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C4DC-A1FD-4E87-8125-26DE10CFE184}"/>
              </a:ext>
            </a:extLst>
          </p:cNvPr>
          <p:cNvSpPr>
            <a:spLocks noGrp="1"/>
          </p:cNvSpPr>
          <p:nvPr>
            <p:ph type="title"/>
          </p:nvPr>
        </p:nvSpPr>
        <p:spPr/>
        <p:txBody>
          <a:bodyPr/>
          <a:lstStyle/>
          <a:p>
            <a:r>
              <a:rPr lang="en-US" dirty="0"/>
              <a:t>Data Presentation</a:t>
            </a:r>
          </a:p>
        </p:txBody>
      </p:sp>
      <p:sp>
        <p:nvSpPr>
          <p:cNvPr id="3" name="Content Placeholder 2">
            <a:extLst>
              <a:ext uri="{FF2B5EF4-FFF2-40B4-BE49-F238E27FC236}">
                <a16:creationId xmlns:a16="http://schemas.microsoft.com/office/drawing/2014/main" id="{B76973A8-2202-4C8F-8CBF-090FEEA8AF3B}"/>
              </a:ext>
            </a:extLst>
          </p:cNvPr>
          <p:cNvSpPr>
            <a:spLocks noGrp="1"/>
          </p:cNvSpPr>
          <p:nvPr>
            <p:ph idx="1"/>
          </p:nvPr>
        </p:nvSpPr>
        <p:spPr/>
        <p:txBody>
          <a:bodyPr/>
          <a:lstStyle/>
          <a:p>
            <a:r>
              <a:rPr lang="en-US" dirty="0"/>
              <a:t>5 deconvolutional layers: 1</a:t>
            </a:r>
            <a:r>
              <a:rPr lang="en-US" baseline="30000" dirty="0"/>
              <a:t>st</a:t>
            </a:r>
            <a:r>
              <a:rPr lang="en-US" dirty="0"/>
              <a:t> </a:t>
            </a:r>
            <a:r>
              <a:rPr lang="en-US" dirty="0" err="1"/>
              <a:t>upsamples</a:t>
            </a:r>
            <a:r>
              <a:rPr lang="en-US" dirty="0"/>
              <a:t> the vector by four time.</a:t>
            </a:r>
          </a:p>
          <a:p>
            <a:r>
              <a:rPr lang="en-US" dirty="0"/>
              <a:t>Each of the others: Doubles the size at every step       Output is 64*64.</a:t>
            </a:r>
          </a:p>
          <a:p>
            <a:endParaRPr lang="en-US" dirty="0"/>
          </a:p>
        </p:txBody>
      </p:sp>
      <p:cxnSp>
        <p:nvCxnSpPr>
          <p:cNvPr id="5" name="Straight Arrow Connector 4">
            <a:extLst>
              <a:ext uri="{FF2B5EF4-FFF2-40B4-BE49-F238E27FC236}">
                <a16:creationId xmlns:a16="http://schemas.microsoft.com/office/drawing/2014/main" id="{67485401-A1F5-4D00-B4A4-DB8FD737D2ED}"/>
              </a:ext>
            </a:extLst>
          </p:cNvPr>
          <p:cNvCxnSpPr/>
          <p:nvPr/>
        </p:nvCxnSpPr>
        <p:spPr>
          <a:xfrm>
            <a:off x="8352971" y="2576286"/>
            <a:ext cx="348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DDFF28-F67F-4A61-A396-A998EEE22562}"/>
              </a:ext>
            </a:extLst>
          </p:cNvPr>
          <p:cNvSpPr txBox="1"/>
          <p:nvPr/>
        </p:nvSpPr>
        <p:spPr>
          <a:xfrm>
            <a:off x="7768771" y="2925827"/>
            <a:ext cx="1516742" cy="369332"/>
          </a:xfrm>
          <a:prstGeom prst="rect">
            <a:avLst/>
          </a:prstGeom>
          <a:noFill/>
        </p:spPr>
        <p:txBody>
          <a:bodyPr wrap="square" rtlCol="0">
            <a:spAutoFit/>
          </a:bodyPr>
          <a:lstStyle/>
          <a:p>
            <a:r>
              <a:rPr lang="en-US" dirty="0"/>
              <a:t>Discriminator</a:t>
            </a:r>
          </a:p>
        </p:txBody>
      </p:sp>
      <p:cxnSp>
        <p:nvCxnSpPr>
          <p:cNvPr id="10" name="Straight Arrow Connector 9">
            <a:extLst>
              <a:ext uri="{FF2B5EF4-FFF2-40B4-BE49-F238E27FC236}">
                <a16:creationId xmlns:a16="http://schemas.microsoft.com/office/drawing/2014/main" id="{6D47801D-CFBB-4F9B-8B8B-DC2A7487C30D}"/>
              </a:ext>
            </a:extLst>
          </p:cNvPr>
          <p:cNvCxnSpPr/>
          <p:nvPr/>
        </p:nvCxnSpPr>
        <p:spPr>
          <a:xfrm flipH="1">
            <a:off x="7220857" y="3110493"/>
            <a:ext cx="449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7D9EDB0-AD17-46F3-B4AC-9ADA026D9D59}"/>
              </a:ext>
            </a:extLst>
          </p:cNvPr>
          <p:cNvSpPr txBox="1"/>
          <p:nvPr/>
        </p:nvSpPr>
        <p:spPr>
          <a:xfrm>
            <a:off x="3164941" y="2921807"/>
            <a:ext cx="4125553" cy="369332"/>
          </a:xfrm>
          <a:prstGeom prst="rect">
            <a:avLst/>
          </a:prstGeom>
          <a:noFill/>
        </p:spPr>
        <p:txBody>
          <a:bodyPr wrap="none" rtlCol="0">
            <a:spAutoFit/>
          </a:bodyPr>
          <a:lstStyle/>
          <a:p>
            <a:r>
              <a:rPr lang="en-US" dirty="0"/>
              <a:t>Each convolution step reduces size to half.</a:t>
            </a:r>
          </a:p>
        </p:txBody>
      </p:sp>
      <p:cxnSp>
        <p:nvCxnSpPr>
          <p:cNvPr id="13" name="Straight Arrow Connector 12">
            <a:extLst>
              <a:ext uri="{FF2B5EF4-FFF2-40B4-BE49-F238E27FC236}">
                <a16:creationId xmlns:a16="http://schemas.microsoft.com/office/drawing/2014/main" id="{DC9C2803-2423-40BF-92CC-2880C6D16718}"/>
              </a:ext>
            </a:extLst>
          </p:cNvPr>
          <p:cNvCxnSpPr/>
          <p:nvPr/>
        </p:nvCxnSpPr>
        <p:spPr>
          <a:xfrm flipH="1">
            <a:off x="2569029" y="3110493"/>
            <a:ext cx="471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92719D0-A31E-451F-B061-5F358B2016BD}"/>
              </a:ext>
            </a:extLst>
          </p:cNvPr>
          <p:cNvSpPr txBox="1"/>
          <p:nvPr/>
        </p:nvSpPr>
        <p:spPr>
          <a:xfrm>
            <a:off x="2034908" y="2909901"/>
            <a:ext cx="534121" cy="369332"/>
          </a:xfrm>
          <a:prstGeom prst="rect">
            <a:avLst/>
          </a:prstGeom>
          <a:noFill/>
        </p:spPr>
        <p:txBody>
          <a:bodyPr wrap="none" rtlCol="0">
            <a:spAutoFit/>
          </a:bodyPr>
          <a:lstStyle/>
          <a:p>
            <a:r>
              <a:rPr lang="en-US" dirty="0"/>
              <a:t>4*4</a:t>
            </a:r>
          </a:p>
        </p:txBody>
      </p:sp>
      <p:cxnSp>
        <p:nvCxnSpPr>
          <p:cNvPr id="16" name="Connector: Elbow 15">
            <a:extLst>
              <a:ext uri="{FF2B5EF4-FFF2-40B4-BE49-F238E27FC236}">
                <a16:creationId xmlns:a16="http://schemas.microsoft.com/office/drawing/2014/main" id="{D509EA36-F5BE-4350-9EE5-3B276106BAC7}"/>
              </a:ext>
            </a:extLst>
          </p:cNvPr>
          <p:cNvCxnSpPr>
            <a:endCxn id="8" idx="3"/>
          </p:cNvCxnSpPr>
          <p:nvPr/>
        </p:nvCxnSpPr>
        <p:spPr>
          <a:xfrm rot="10800000" flipV="1">
            <a:off x="9285514" y="2714171"/>
            <a:ext cx="1382487" cy="3963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A screenshot of a cell phone&#10;&#10;Description automatically generated">
            <a:extLst>
              <a:ext uri="{FF2B5EF4-FFF2-40B4-BE49-F238E27FC236}">
                <a16:creationId xmlns:a16="http://schemas.microsoft.com/office/drawing/2014/main" id="{08A83060-FB08-4E26-BEAB-789B975EA930}"/>
              </a:ext>
            </a:extLst>
          </p:cNvPr>
          <p:cNvPicPr>
            <a:picLocks noChangeAspect="1"/>
          </p:cNvPicPr>
          <p:nvPr/>
        </p:nvPicPr>
        <p:blipFill>
          <a:blip r:embed="rId2"/>
          <a:stretch>
            <a:fillRect/>
          </a:stretch>
        </p:blipFill>
        <p:spPr>
          <a:xfrm>
            <a:off x="2569029" y="3429000"/>
            <a:ext cx="5593565" cy="3055885"/>
          </a:xfrm>
          <a:prstGeom prst="rect">
            <a:avLst/>
          </a:prstGeom>
        </p:spPr>
      </p:pic>
    </p:spTree>
    <p:extLst>
      <p:ext uri="{BB962C8B-B14F-4D97-AF65-F5344CB8AC3E}">
        <p14:creationId xmlns:p14="http://schemas.microsoft.com/office/powerpoint/2010/main" val="14793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5D44E2-3B29-1149-8E42-555851B6529F}"/>
              </a:ext>
            </a:extLst>
          </p:cNvPr>
          <p:cNvSpPr>
            <a:spLocks noGrp="1"/>
          </p:cNvSpPr>
          <p:nvPr>
            <p:ph type="title"/>
          </p:nvPr>
        </p:nvSpPr>
        <p:spPr>
          <a:xfrm>
            <a:off x="833002" y="448253"/>
            <a:ext cx="10520702" cy="1325563"/>
          </a:xfrm>
        </p:spPr>
        <p:txBody>
          <a:bodyPr>
            <a:normAutofit/>
          </a:bodyPr>
          <a:lstStyle/>
          <a:p>
            <a:r>
              <a:rPr lang="en-US"/>
              <a:t>Conclusion</a:t>
            </a:r>
            <a:endParaRPr lang="en-US" dirty="0"/>
          </a:p>
        </p:txBody>
      </p:sp>
      <p:pic>
        <p:nvPicPr>
          <p:cNvPr id="5" name="Content Placeholder 4" descr="A picture containing different, colorful, food, white&#10;&#10;Description automatically generated">
            <a:extLst>
              <a:ext uri="{FF2B5EF4-FFF2-40B4-BE49-F238E27FC236}">
                <a16:creationId xmlns:a16="http://schemas.microsoft.com/office/drawing/2014/main" id="{183151D1-FC1C-4DE4-96AF-F3D9593A415B}"/>
              </a:ext>
            </a:extLst>
          </p:cNvPr>
          <p:cNvPicPr>
            <a:picLocks noChangeAspect="1"/>
          </p:cNvPicPr>
          <p:nvPr/>
        </p:nvPicPr>
        <p:blipFill>
          <a:blip r:embed="rId2"/>
          <a:stretch>
            <a:fillRect/>
          </a:stretch>
        </p:blipFill>
        <p:spPr>
          <a:xfrm>
            <a:off x="4855029" y="415689"/>
            <a:ext cx="6161789" cy="5761274"/>
          </a:xfrm>
          <a:prstGeom prst="rect">
            <a:avLst/>
          </a:prstGeom>
        </p:spPr>
      </p:pic>
    </p:spTree>
    <p:extLst>
      <p:ext uri="{BB962C8B-B14F-4D97-AF65-F5344CB8AC3E}">
        <p14:creationId xmlns:p14="http://schemas.microsoft.com/office/powerpoint/2010/main" val="199987325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DC8CD9-DEC5-C040-97EC-2F8C16841B9B}"/>
              </a:ext>
            </a:extLst>
          </p:cNvPr>
          <p:cNvSpPr>
            <a:spLocks noGrp="1"/>
          </p:cNvSpPr>
          <p:nvPr>
            <p:ph type="title"/>
          </p:nvPr>
        </p:nvSpPr>
        <p:spPr>
          <a:xfrm>
            <a:off x="833002" y="365125"/>
            <a:ext cx="10520702" cy="1325563"/>
          </a:xfrm>
        </p:spPr>
        <p:txBody>
          <a:bodyPr>
            <a:normAutofit/>
          </a:bodyPr>
          <a:lstStyle/>
          <a:p>
            <a:r>
              <a:rPr lang="en-US">
                <a:solidFill>
                  <a:srgbClr val="FFFFFF"/>
                </a:solidFill>
              </a:rPr>
              <a:t>Introduction </a:t>
            </a:r>
          </a:p>
        </p:txBody>
      </p:sp>
      <p:sp>
        <p:nvSpPr>
          <p:cNvPr id="3" name="Content Placeholder 2">
            <a:extLst>
              <a:ext uri="{FF2B5EF4-FFF2-40B4-BE49-F238E27FC236}">
                <a16:creationId xmlns:a16="http://schemas.microsoft.com/office/drawing/2014/main" id="{6C9FD262-DFB0-B84D-8662-A775F429D6E3}"/>
              </a:ext>
            </a:extLst>
          </p:cNvPr>
          <p:cNvSpPr>
            <a:spLocks noGrp="1"/>
          </p:cNvSpPr>
          <p:nvPr>
            <p:ph idx="1"/>
          </p:nvPr>
        </p:nvSpPr>
        <p:spPr>
          <a:xfrm>
            <a:off x="838201" y="2022601"/>
            <a:ext cx="10515598" cy="4154361"/>
          </a:xfrm>
        </p:spPr>
        <p:txBody>
          <a:bodyPr>
            <a:normAutofit/>
          </a:bodyPr>
          <a:lstStyle/>
          <a:p>
            <a:r>
              <a:rPr lang="en-US" sz="2000" dirty="0">
                <a:solidFill>
                  <a:srgbClr val="FFFFFF"/>
                </a:solidFill>
              </a:rPr>
              <a:t>The recent rediscovery of deep learning combined to the large interest of scientific community on generative methods has enabled the generation of realistic images by learning a data distribution from noise.</a:t>
            </a:r>
          </a:p>
          <a:p>
            <a:r>
              <a:rPr lang="en-US" sz="2000" dirty="0">
                <a:solidFill>
                  <a:srgbClr val="FFFFFF"/>
                </a:solidFill>
              </a:rPr>
              <a:t>Goal : Generating images using visually-evoked brain signals recorded through an electroencephalograph (EEG).</a:t>
            </a:r>
          </a:p>
          <a:p>
            <a:r>
              <a:rPr lang="en-US" sz="2000" dirty="0">
                <a:solidFill>
                  <a:srgbClr val="FFFFFF"/>
                </a:solidFill>
              </a:rPr>
              <a:t>Why? Brain signals have been employed to drive the learning of intelligent systems for emotion classification [14], medical tasks [1] (ex: epilepsy), etc.</a:t>
            </a:r>
          </a:p>
        </p:txBody>
      </p:sp>
    </p:spTree>
    <p:extLst>
      <p:ext uri="{BB962C8B-B14F-4D97-AF65-F5344CB8AC3E}">
        <p14:creationId xmlns:p14="http://schemas.microsoft.com/office/powerpoint/2010/main" val="125429413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18B136-7BD0-3442-9A93-99ACD8F08185}"/>
              </a:ext>
            </a:extLst>
          </p:cNvPr>
          <p:cNvSpPr>
            <a:spLocks noGrp="1"/>
          </p:cNvSpPr>
          <p:nvPr>
            <p:ph type="title"/>
          </p:nvPr>
        </p:nvSpPr>
        <p:spPr>
          <a:xfrm>
            <a:off x="655320" y="365125"/>
            <a:ext cx="9013052" cy="1623312"/>
          </a:xfrm>
        </p:spPr>
        <p:txBody>
          <a:bodyPr anchor="b">
            <a:normAutofit/>
          </a:bodyPr>
          <a:lstStyle/>
          <a:p>
            <a:r>
              <a:rPr lang="en-US" sz="4000"/>
              <a:t>Hypotheses</a:t>
            </a:r>
          </a:p>
        </p:txBody>
      </p:sp>
      <p:cxnSp>
        <p:nvCxnSpPr>
          <p:cNvPr id="20" name="Straight Arrow Connector 1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10E920-B333-8A40-82D9-72156003716C}"/>
              </a:ext>
            </a:extLst>
          </p:cNvPr>
          <p:cNvSpPr>
            <a:spLocks noGrp="1"/>
          </p:cNvSpPr>
          <p:nvPr>
            <p:ph idx="1"/>
          </p:nvPr>
        </p:nvSpPr>
        <p:spPr>
          <a:xfrm>
            <a:off x="655320" y="2644518"/>
            <a:ext cx="9013052" cy="3327251"/>
          </a:xfrm>
        </p:spPr>
        <p:txBody>
          <a:bodyPr>
            <a:normAutofit/>
          </a:bodyPr>
          <a:lstStyle/>
          <a:p>
            <a:r>
              <a:rPr lang="en-US" sz="2000" dirty="0"/>
              <a:t>Brain activity contains detectable patterns related to visual stimuli categories.</a:t>
            </a:r>
          </a:p>
          <a:p>
            <a:r>
              <a:rPr lang="en-US" sz="2000" dirty="0"/>
              <a:t>Latent features are only employed for automated classification and no means to “see” what humans are seeing is considered.</a:t>
            </a:r>
          </a:p>
          <a:p>
            <a:r>
              <a:rPr lang="en-US" sz="2000" dirty="0"/>
              <a:t>Brain2Image framework consisting of a discriminative model to learn latent features from brain signals and a generative model, which, starting from the learned manifold, is able to generate visual samples from it. As discriminative model we employed an LSTM and as generative model we used and compared generative adversarial networks (GAN) and variational encoders (VAE).</a:t>
            </a:r>
          </a:p>
        </p:txBody>
      </p:sp>
    </p:spTree>
    <p:extLst>
      <p:ext uri="{BB962C8B-B14F-4D97-AF65-F5344CB8AC3E}">
        <p14:creationId xmlns:p14="http://schemas.microsoft.com/office/powerpoint/2010/main" val="30122650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00DBDA-6397-3647-95FA-3114E0F47111}"/>
              </a:ext>
            </a:extLst>
          </p:cNvPr>
          <p:cNvSpPr>
            <a:spLocks noGrp="1"/>
          </p:cNvSpPr>
          <p:nvPr>
            <p:ph type="title"/>
          </p:nvPr>
        </p:nvSpPr>
        <p:spPr>
          <a:xfrm>
            <a:off x="655320" y="365125"/>
            <a:ext cx="9013052" cy="1623312"/>
          </a:xfrm>
        </p:spPr>
        <p:txBody>
          <a:bodyPr anchor="b">
            <a:normAutofit/>
          </a:bodyPr>
          <a:lstStyle/>
          <a:p>
            <a:r>
              <a:rPr lang="en-US" sz="4000"/>
              <a:t>Literature Review</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A1A49A-CDC2-6D44-961F-782F513DBDBA}"/>
              </a:ext>
            </a:extLst>
          </p:cNvPr>
          <p:cNvSpPr>
            <a:spLocks noGrp="1"/>
          </p:cNvSpPr>
          <p:nvPr>
            <p:ph idx="1"/>
          </p:nvPr>
        </p:nvSpPr>
        <p:spPr>
          <a:xfrm>
            <a:off x="655320" y="2644518"/>
            <a:ext cx="9013052" cy="3327251"/>
          </a:xfrm>
        </p:spPr>
        <p:txBody>
          <a:bodyPr>
            <a:normAutofit/>
          </a:bodyPr>
          <a:lstStyle/>
          <a:p>
            <a:r>
              <a:rPr lang="en-US" sz="2000"/>
              <a:t>Visual stimuli elicit detectable changes in EEG brain responses [4, 17].</a:t>
            </a:r>
          </a:p>
          <a:p>
            <a:r>
              <a:rPr lang="en-US" sz="2000"/>
              <a:t>Through recurrent neural networks able to extract such information [26] for being used by machines.</a:t>
            </a:r>
          </a:p>
          <a:p>
            <a:r>
              <a:rPr lang="en-US" sz="2000"/>
              <a:t>Variational Autoencoders (VAE) [11]: encoder/ decoder scheme + noise vector ---&gt; generator ---&gt; an image that contains a visual feature corresponding to that distribution.</a:t>
            </a:r>
          </a:p>
          <a:p>
            <a:r>
              <a:rPr lang="en-US" sz="2000"/>
              <a:t>Generative Adversarial Networks (GAN) [6]: a generator network creates an image starting from noise and a discriminator tries to identify whether an input image is fake or real ---&gt; minmax game</a:t>
            </a:r>
          </a:p>
        </p:txBody>
      </p:sp>
    </p:spTree>
    <p:extLst>
      <p:ext uri="{BB962C8B-B14F-4D97-AF65-F5344CB8AC3E}">
        <p14:creationId xmlns:p14="http://schemas.microsoft.com/office/powerpoint/2010/main" val="25971123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1" name="Rectangle 1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6EDC9A-336C-7647-97B4-4F4EC5AA5787}"/>
              </a:ext>
            </a:extLst>
          </p:cNvPr>
          <p:cNvSpPr>
            <a:spLocks noGrp="1"/>
          </p:cNvSpPr>
          <p:nvPr>
            <p:ph type="title"/>
          </p:nvPr>
        </p:nvSpPr>
        <p:spPr>
          <a:xfrm>
            <a:off x="833002" y="448253"/>
            <a:ext cx="10520702" cy="1325563"/>
          </a:xfrm>
        </p:spPr>
        <p:txBody>
          <a:bodyPr>
            <a:normAutofit/>
          </a:bodyPr>
          <a:lstStyle/>
          <a:p>
            <a:r>
              <a:rPr lang="en-US"/>
              <a:t>Method</a:t>
            </a:r>
          </a:p>
        </p:txBody>
      </p:sp>
      <p:sp>
        <p:nvSpPr>
          <p:cNvPr id="3" name="Content Placeholder 2">
            <a:extLst>
              <a:ext uri="{FF2B5EF4-FFF2-40B4-BE49-F238E27FC236}">
                <a16:creationId xmlns:a16="http://schemas.microsoft.com/office/drawing/2014/main" id="{686CDCB0-EDC9-5447-815E-36AE81FCD3EB}"/>
              </a:ext>
            </a:extLst>
          </p:cNvPr>
          <p:cNvSpPr>
            <a:spLocks noGrp="1"/>
          </p:cNvSpPr>
          <p:nvPr>
            <p:ph idx="1"/>
          </p:nvPr>
        </p:nvSpPr>
        <p:spPr>
          <a:xfrm>
            <a:off x="840779" y="1478856"/>
            <a:ext cx="10105196" cy="1486426"/>
          </a:xfrm>
        </p:spPr>
        <p:txBody>
          <a:bodyPr>
            <a:normAutofit fontScale="85000" lnSpcReduction="10000"/>
          </a:bodyPr>
          <a:lstStyle/>
          <a:p>
            <a:r>
              <a:rPr lang="en-US" sz="2000" dirty="0"/>
              <a:t>The objective of this work is to create an approach able to “translate” visually-evoked EEG signals into meaningful images.</a:t>
            </a:r>
          </a:p>
          <a:p>
            <a:r>
              <a:rPr lang="en-US" sz="2000" dirty="0"/>
              <a:t>Brain2Image approach consists of an encoder, which aims at identifying a latent feature space for brain signal classification, and a decoder, which turns the learned feature into images using a deconvolution approach.</a:t>
            </a:r>
          </a:p>
          <a:p>
            <a:r>
              <a:rPr lang="en-US" sz="2000" dirty="0"/>
              <a:t>50 images from 40 different ImageNet classes</a:t>
            </a:r>
          </a:p>
          <a:p>
            <a:endParaRPr lang="en-US" sz="2000" dirty="0"/>
          </a:p>
        </p:txBody>
      </p:sp>
      <p:pic>
        <p:nvPicPr>
          <p:cNvPr id="5" name="Picture 4">
            <a:extLst>
              <a:ext uri="{FF2B5EF4-FFF2-40B4-BE49-F238E27FC236}">
                <a16:creationId xmlns:a16="http://schemas.microsoft.com/office/drawing/2014/main" id="{FF58EF7F-886A-0E4C-9889-0B167FBDC0AD}"/>
              </a:ext>
            </a:extLst>
          </p:cNvPr>
          <p:cNvPicPr>
            <a:picLocks noChangeAspect="1"/>
          </p:cNvPicPr>
          <p:nvPr/>
        </p:nvPicPr>
        <p:blipFill>
          <a:blip r:embed="rId2"/>
          <a:stretch>
            <a:fillRect/>
          </a:stretch>
        </p:blipFill>
        <p:spPr>
          <a:xfrm>
            <a:off x="1040755" y="3569677"/>
            <a:ext cx="10105196" cy="3009320"/>
          </a:xfrm>
          <a:prstGeom prst="rect">
            <a:avLst/>
          </a:prstGeom>
        </p:spPr>
      </p:pic>
    </p:spTree>
    <p:extLst>
      <p:ext uri="{BB962C8B-B14F-4D97-AF65-F5344CB8AC3E}">
        <p14:creationId xmlns:p14="http://schemas.microsoft.com/office/powerpoint/2010/main" val="11264265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9B681C-3E57-E24D-A16E-DEA93FF1916B}"/>
              </a:ext>
            </a:extLst>
          </p:cNvPr>
          <p:cNvSpPr>
            <a:spLocks noGrp="1"/>
          </p:cNvSpPr>
          <p:nvPr>
            <p:ph type="title"/>
          </p:nvPr>
        </p:nvSpPr>
        <p:spPr>
          <a:xfrm>
            <a:off x="4384039" y="365125"/>
            <a:ext cx="7164493" cy="1325563"/>
          </a:xfrm>
        </p:spPr>
        <p:txBody>
          <a:bodyPr>
            <a:normAutofit/>
          </a:bodyPr>
          <a:lstStyle/>
          <a:p>
            <a:r>
              <a:rPr lang="en-US"/>
              <a:t>Data Presentation</a:t>
            </a:r>
          </a:p>
        </p:txBody>
      </p:sp>
      <p:pic>
        <p:nvPicPr>
          <p:cNvPr id="4" name="Picture 3" descr="A close up of a map&#10;&#10;Description automatically generated">
            <a:extLst>
              <a:ext uri="{FF2B5EF4-FFF2-40B4-BE49-F238E27FC236}">
                <a16:creationId xmlns:a16="http://schemas.microsoft.com/office/drawing/2014/main" id="{0728897B-4C58-4B07-882E-AAB259AF8D60}"/>
              </a:ext>
            </a:extLst>
          </p:cNvPr>
          <p:cNvPicPr>
            <a:picLocks noChangeAspect="1"/>
          </p:cNvPicPr>
          <p:nvPr/>
        </p:nvPicPr>
        <p:blipFill>
          <a:blip r:embed="rId3"/>
          <a:stretch>
            <a:fillRect/>
          </a:stretch>
        </p:blipFill>
        <p:spPr>
          <a:xfrm>
            <a:off x="480060" y="1758605"/>
            <a:ext cx="3425957" cy="3340308"/>
          </a:xfrm>
          <a:prstGeom prst="rect">
            <a:avLst/>
          </a:prstGeom>
        </p:spPr>
      </p:pic>
      <p:sp>
        <p:nvSpPr>
          <p:cNvPr id="13" name="Content Placeholder 2">
            <a:extLst>
              <a:ext uri="{FF2B5EF4-FFF2-40B4-BE49-F238E27FC236}">
                <a16:creationId xmlns:a16="http://schemas.microsoft.com/office/drawing/2014/main" id="{CE12777D-9F76-F049-AA90-EE239DECD53B}"/>
              </a:ext>
            </a:extLst>
          </p:cNvPr>
          <p:cNvSpPr>
            <a:spLocks noGrp="1"/>
          </p:cNvSpPr>
          <p:nvPr>
            <p:ph idx="1"/>
          </p:nvPr>
        </p:nvSpPr>
        <p:spPr>
          <a:xfrm>
            <a:off x="4387515" y="2022601"/>
            <a:ext cx="7161017" cy="4154361"/>
          </a:xfrm>
        </p:spPr>
        <p:txBody>
          <a:bodyPr>
            <a:normAutofit/>
          </a:bodyPr>
          <a:lstStyle/>
          <a:p>
            <a:r>
              <a:rPr lang="en-US" sz="2000" dirty="0"/>
              <a:t> EEG feature extraction: the acquired signals are processed by an encoder, which is trained to output a feature vector (EEG features), containing class-discriminative information.</a:t>
            </a:r>
          </a:p>
          <a:p>
            <a:r>
              <a:rPr lang="en-US" sz="2000" dirty="0"/>
              <a:t> EEG-conditioned image generation: generative models (decoder in VAE or a generator–discriminator pair in GAN) are trained to produce images from the EEG feature vectors.</a:t>
            </a:r>
          </a:p>
          <a:p>
            <a:r>
              <a:rPr lang="en-US" sz="2000" dirty="0"/>
              <a:t>Input EEG sequence is fed into the LSTM layer, whose output at the final time step goes into a fully-connected layer with a ReLU activation function.</a:t>
            </a:r>
          </a:p>
        </p:txBody>
      </p:sp>
    </p:spTree>
    <p:extLst>
      <p:ext uri="{BB962C8B-B14F-4D97-AF65-F5344CB8AC3E}">
        <p14:creationId xmlns:p14="http://schemas.microsoft.com/office/powerpoint/2010/main" val="102554100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0B321F-6490-48C2-ABC4-BD218E9F5FF5}"/>
              </a:ext>
            </a:extLst>
          </p:cNvPr>
          <p:cNvSpPr>
            <a:spLocks noGrp="1"/>
          </p:cNvSpPr>
          <p:nvPr>
            <p:ph type="title"/>
          </p:nvPr>
        </p:nvSpPr>
        <p:spPr>
          <a:xfrm>
            <a:off x="833002" y="448253"/>
            <a:ext cx="10520702" cy="1325563"/>
          </a:xfrm>
        </p:spPr>
        <p:txBody>
          <a:bodyPr>
            <a:normAutofit/>
          </a:bodyPr>
          <a:lstStyle/>
          <a:p>
            <a:r>
              <a:rPr lang="en-US" dirty="0"/>
              <a:t>LSTM </a:t>
            </a:r>
          </a:p>
        </p:txBody>
      </p:sp>
      <p:pic>
        <p:nvPicPr>
          <p:cNvPr id="5" name="Content Placeholder 4" descr="A close up of a map&#10;&#10;Description automatically generated">
            <a:extLst>
              <a:ext uri="{FF2B5EF4-FFF2-40B4-BE49-F238E27FC236}">
                <a16:creationId xmlns:a16="http://schemas.microsoft.com/office/drawing/2014/main" id="{A36445B0-DF36-49CB-8409-9C2886EF2AE0}"/>
              </a:ext>
            </a:extLst>
          </p:cNvPr>
          <p:cNvPicPr>
            <a:picLocks noChangeAspect="1"/>
          </p:cNvPicPr>
          <p:nvPr/>
        </p:nvPicPr>
        <p:blipFill>
          <a:blip r:embed="rId2"/>
          <a:stretch>
            <a:fillRect/>
          </a:stretch>
        </p:blipFill>
        <p:spPr>
          <a:xfrm>
            <a:off x="2326105" y="1773816"/>
            <a:ext cx="7875810" cy="4239557"/>
          </a:xfrm>
          <a:prstGeom prst="rect">
            <a:avLst/>
          </a:prstGeom>
        </p:spPr>
      </p:pic>
    </p:spTree>
    <p:extLst>
      <p:ext uri="{BB962C8B-B14F-4D97-AF65-F5344CB8AC3E}">
        <p14:creationId xmlns:p14="http://schemas.microsoft.com/office/powerpoint/2010/main" val="177017542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44F237-4722-9749-A2CE-7C6A00A4636B}"/>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Data Presentation</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456D152-EB67-FD4B-AB18-28F5788DE9FC}"/>
              </a:ext>
            </a:extLst>
          </p:cNvPr>
          <p:cNvPicPr>
            <a:picLocks noChangeAspect="1"/>
          </p:cNvPicPr>
          <p:nvPr/>
        </p:nvPicPr>
        <p:blipFill>
          <a:blip r:embed="rId3"/>
          <a:stretch>
            <a:fillRect/>
          </a:stretch>
        </p:blipFill>
        <p:spPr>
          <a:xfrm>
            <a:off x="331567" y="2699271"/>
            <a:ext cx="5455917" cy="1844256"/>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59B614C-5755-C946-B235-AFFA60AED97A}"/>
              </a:ext>
            </a:extLst>
          </p:cNvPr>
          <p:cNvPicPr>
            <a:picLocks noGrp="1" noChangeAspect="1"/>
          </p:cNvPicPr>
          <p:nvPr>
            <p:ph idx="1"/>
          </p:nvPr>
        </p:nvPicPr>
        <p:blipFill>
          <a:blip r:embed="rId4"/>
          <a:stretch>
            <a:fillRect/>
          </a:stretch>
        </p:blipFill>
        <p:spPr>
          <a:xfrm>
            <a:off x="6404517" y="2712671"/>
            <a:ext cx="5455917" cy="1830856"/>
          </a:xfrm>
          <a:prstGeom prst="rect">
            <a:avLst/>
          </a:prstGeom>
        </p:spPr>
      </p:pic>
      <p:sp>
        <p:nvSpPr>
          <p:cNvPr id="8" name="TextBox 7">
            <a:extLst>
              <a:ext uri="{FF2B5EF4-FFF2-40B4-BE49-F238E27FC236}">
                <a16:creationId xmlns:a16="http://schemas.microsoft.com/office/drawing/2014/main" id="{F93A64D9-F51A-2849-90A3-19D350F47EFC}"/>
              </a:ext>
            </a:extLst>
          </p:cNvPr>
          <p:cNvSpPr txBox="1"/>
          <p:nvPr/>
        </p:nvSpPr>
        <p:spPr>
          <a:xfrm>
            <a:off x="676813" y="5377297"/>
            <a:ext cx="4765424" cy="1200329"/>
          </a:xfrm>
          <a:prstGeom prst="rect">
            <a:avLst/>
          </a:prstGeom>
          <a:noFill/>
        </p:spPr>
        <p:txBody>
          <a:bodyPr wrap="square" rtlCol="0">
            <a:spAutoFit/>
          </a:bodyPr>
          <a:lstStyle/>
          <a:p>
            <a:r>
              <a:rPr lang="en-US" dirty="0"/>
              <a:t>Overview of the VAE-based architecture design of the proposed Brain2Image module driving the EEG-based image generation approach, showing the constituting parts (encoder and decoder).</a:t>
            </a:r>
          </a:p>
        </p:txBody>
      </p:sp>
      <p:sp>
        <p:nvSpPr>
          <p:cNvPr id="9" name="TextBox 8">
            <a:extLst>
              <a:ext uri="{FF2B5EF4-FFF2-40B4-BE49-F238E27FC236}">
                <a16:creationId xmlns:a16="http://schemas.microsoft.com/office/drawing/2014/main" id="{31A8F18F-CCFD-4C47-B979-8D7D62F13B1E}"/>
              </a:ext>
            </a:extLst>
          </p:cNvPr>
          <p:cNvSpPr txBox="1"/>
          <p:nvPr/>
        </p:nvSpPr>
        <p:spPr>
          <a:xfrm>
            <a:off x="6717323" y="5240215"/>
            <a:ext cx="4968882" cy="1477328"/>
          </a:xfrm>
          <a:prstGeom prst="rect">
            <a:avLst/>
          </a:prstGeom>
          <a:noFill/>
        </p:spPr>
        <p:txBody>
          <a:bodyPr wrap="square" rtlCol="0">
            <a:spAutoFit/>
          </a:bodyPr>
          <a:lstStyle/>
          <a:p>
            <a:r>
              <a:rPr lang="en-US" dirty="0"/>
              <a:t>Overview of the GAN-based architecture design of the proposed Brain2Image module driving the EEG-based image generation approach, showing the constituting parts (encoder, generator and discriminator).</a:t>
            </a:r>
          </a:p>
        </p:txBody>
      </p:sp>
    </p:spTree>
    <p:extLst>
      <p:ext uri="{BB962C8B-B14F-4D97-AF65-F5344CB8AC3E}">
        <p14:creationId xmlns:p14="http://schemas.microsoft.com/office/powerpoint/2010/main" val="322540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0D5830-883F-604F-98E3-D6CDF5106048}"/>
              </a:ext>
            </a:extLst>
          </p:cNvPr>
          <p:cNvSpPr>
            <a:spLocks noGrp="1"/>
          </p:cNvSpPr>
          <p:nvPr>
            <p:ph type="title"/>
          </p:nvPr>
        </p:nvSpPr>
        <p:spPr>
          <a:xfrm>
            <a:off x="833002" y="448253"/>
            <a:ext cx="10520702" cy="1325563"/>
          </a:xfrm>
        </p:spPr>
        <p:txBody>
          <a:bodyPr>
            <a:normAutofit/>
          </a:bodyPr>
          <a:lstStyle/>
          <a:p>
            <a:r>
              <a:rPr lang="en-US" dirty="0"/>
              <a:t>Data Presentation</a:t>
            </a:r>
          </a:p>
        </p:txBody>
      </p:sp>
      <p:sp>
        <p:nvSpPr>
          <p:cNvPr id="9" name="Content Placeholder 8">
            <a:extLst>
              <a:ext uri="{FF2B5EF4-FFF2-40B4-BE49-F238E27FC236}">
                <a16:creationId xmlns:a16="http://schemas.microsoft.com/office/drawing/2014/main" id="{060301A5-E775-41F4-90FC-FE0A733EAD56}"/>
              </a:ext>
            </a:extLst>
          </p:cNvPr>
          <p:cNvSpPr>
            <a:spLocks noGrp="1"/>
          </p:cNvSpPr>
          <p:nvPr>
            <p:ph idx="1"/>
          </p:nvPr>
        </p:nvSpPr>
        <p:spPr>
          <a:xfrm>
            <a:off x="1054704" y="4419600"/>
            <a:ext cx="10299000" cy="1822676"/>
          </a:xfrm>
        </p:spPr>
        <p:txBody>
          <a:bodyPr>
            <a:normAutofit/>
          </a:bodyPr>
          <a:lstStyle/>
          <a:p>
            <a:r>
              <a:rPr lang="en-US" sz="2000" dirty="0"/>
              <a:t>Random noise and a condition vector coming out from the encoder network. D(x |y)</a:t>
            </a:r>
          </a:p>
        </p:txBody>
      </p:sp>
      <p:pic>
        <p:nvPicPr>
          <p:cNvPr id="5" name="Content Placeholder 4" descr="A screenshot of a cell phone&#10;&#10;Description automatically generated">
            <a:extLst>
              <a:ext uri="{FF2B5EF4-FFF2-40B4-BE49-F238E27FC236}">
                <a16:creationId xmlns:a16="http://schemas.microsoft.com/office/drawing/2014/main" id="{F8A873E7-BB03-4157-B10B-FF551C4412B4}"/>
              </a:ext>
            </a:extLst>
          </p:cNvPr>
          <p:cNvPicPr>
            <a:picLocks noChangeAspect="1"/>
          </p:cNvPicPr>
          <p:nvPr/>
        </p:nvPicPr>
        <p:blipFill>
          <a:blip r:embed="rId3"/>
          <a:stretch>
            <a:fillRect/>
          </a:stretch>
        </p:blipFill>
        <p:spPr>
          <a:xfrm>
            <a:off x="1054704" y="1659831"/>
            <a:ext cx="8836782" cy="2293036"/>
          </a:xfrm>
          <a:prstGeom prst="rect">
            <a:avLst/>
          </a:prstGeom>
        </p:spPr>
      </p:pic>
      <p:cxnSp>
        <p:nvCxnSpPr>
          <p:cNvPr id="7" name="Straight Arrow Connector 6">
            <a:extLst>
              <a:ext uri="{FF2B5EF4-FFF2-40B4-BE49-F238E27FC236}">
                <a16:creationId xmlns:a16="http://schemas.microsoft.com/office/drawing/2014/main" id="{51960733-9E5F-4BE7-85F7-FA686FEC4F5F}"/>
              </a:ext>
            </a:extLst>
          </p:cNvPr>
          <p:cNvCxnSpPr/>
          <p:nvPr/>
        </p:nvCxnSpPr>
        <p:spPr>
          <a:xfrm>
            <a:off x="5929086" y="4760686"/>
            <a:ext cx="0" cy="323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1AA381-F13E-4A9A-80DB-BE59D2946C95}"/>
              </a:ext>
            </a:extLst>
          </p:cNvPr>
          <p:cNvSpPr txBox="1"/>
          <p:nvPr/>
        </p:nvSpPr>
        <p:spPr>
          <a:xfrm>
            <a:off x="5337630" y="5022715"/>
            <a:ext cx="1182911" cy="369332"/>
          </a:xfrm>
          <a:prstGeom prst="rect">
            <a:avLst/>
          </a:prstGeom>
          <a:noFill/>
        </p:spPr>
        <p:txBody>
          <a:bodyPr wrap="square" rtlCol="0">
            <a:spAutoFit/>
          </a:bodyPr>
          <a:lstStyle/>
          <a:p>
            <a:r>
              <a:rPr lang="en-US" dirty="0"/>
              <a:t>Generator</a:t>
            </a:r>
          </a:p>
        </p:txBody>
      </p:sp>
      <p:sp>
        <p:nvSpPr>
          <p:cNvPr id="10" name="TextBox 9">
            <a:extLst>
              <a:ext uri="{FF2B5EF4-FFF2-40B4-BE49-F238E27FC236}">
                <a16:creationId xmlns:a16="http://schemas.microsoft.com/office/drawing/2014/main" id="{9E360178-7D1B-4F0B-9DD6-6415667F26CB}"/>
              </a:ext>
            </a:extLst>
          </p:cNvPr>
          <p:cNvSpPr txBox="1"/>
          <p:nvPr/>
        </p:nvSpPr>
        <p:spPr>
          <a:xfrm>
            <a:off x="8184917" y="5703332"/>
            <a:ext cx="1436915" cy="369332"/>
          </a:xfrm>
          <a:prstGeom prst="rect">
            <a:avLst/>
          </a:prstGeom>
          <a:noFill/>
        </p:spPr>
        <p:txBody>
          <a:bodyPr wrap="square" rtlCol="0">
            <a:spAutoFit/>
          </a:bodyPr>
          <a:lstStyle/>
          <a:p>
            <a:r>
              <a:rPr lang="en-US" dirty="0"/>
              <a:t>Discriminator</a:t>
            </a:r>
          </a:p>
        </p:txBody>
      </p:sp>
      <p:cxnSp>
        <p:nvCxnSpPr>
          <p:cNvPr id="13" name="Straight Arrow Connector 12">
            <a:extLst>
              <a:ext uri="{FF2B5EF4-FFF2-40B4-BE49-F238E27FC236}">
                <a16:creationId xmlns:a16="http://schemas.microsoft.com/office/drawing/2014/main" id="{7050534E-AE9A-4D29-A8B9-F2BAF055F1B5}"/>
              </a:ext>
            </a:extLst>
          </p:cNvPr>
          <p:cNvCxnSpPr/>
          <p:nvPr/>
        </p:nvCxnSpPr>
        <p:spPr>
          <a:xfrm>
            <a:off x="5929086" y="5486400"/>
            <a:ext cx="0" cy="22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011DBA-A811-41D4-A164-87020C01D735}"/>
              </a:ext>
            </a:extLst>
          </p:cNvPr>
          <p:cNvSpPr txBox="1"/>
          <p:nvPr/>
        </p:nvSpPr>
        <p:spPr>
          <a:xfrm>
            <a:off x="4556836" y="5687300"/>
            <a:ext cx="2994794" cy="369332"/>
          </a:xfrm>
          <a:prstGeom prst="rect">
            <a:avLst/>
          </a:prstGeom>
          <a:noFill/>
        </p:spPr>
        <p:txBody>
          <a:bodyPr wrap="none" rtlCol="0">
            <a:spAutoFit/>
          </a:bodyPr>
          <a:lstStyle/>
          <a:p>
            <a:r>
              <a:rPr lang="en-US" dirty="0"/>
              <a:t>Target image distribution P(x)</a:t>
            </a:r>
          </a:p>
        </p:txBody>
      </p:sp>
      <p:cxnSp>
        <p:nvCxnSpPr>
          <p:cNvPr id="20" name="Connector: Elbow 19">
            <a:extLst>
              <a:ext uri="{FF2B5EF4-FFF2-40B4-BE49-F238E27FC236}">
                <a16:creationId xmlns:a16="http://schemas.microsoft.com/office/drawing/2014/main" id="{E4304849-BFCE-4BB7-BA82-8F4F3D408D13}"/>
              </a:ext>
            </a:extLst>
          </p:cNvPr>
          <p:cNvCxnSpPr>
            <a:endCxn id="10" idx="0"/>
          </p:cNvCxnSpPr>
          <p:nvPr/>
        </p:nvCxnSpPr>
        <p:spPr>
          <a:xfrm flipV="1">
            <a:off x="7351486" y="5703332"/>
            <a:ext cx="1551889" cy="184666"/>
          </a:xfrm>
          <a:prstGeom prst="bentConnector4">
            <a:avLst>
              <a:gd name="adj1" fmla="val 26852"/>
              <a:gd name="adj2" fmla="val 22379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Arrow: Right 20">
            <a:extLst>
              <a:ext uri="{FF2B5EF4-FFF2-40B4-BE49-F238E27FC236}">
                <a16:creationId xmlns:a16="http://schemas.microsoft.com/office/drawing/2014/main" id="{0A1C610B-28A4-408F-96F2-4FDB2A3978B2}"/>
              </a:ext>
            </a:extLst>
          </p:cNvPr>
          <p:cNvSpPr/>
          <p:nvPr/>
        </p:nvSpPr>
        <p:spPr>
          <a:xfrm>
            <a:off x="9613022" y="5775512"/>
            <a:ext cx="556928" cy="224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37857ED-9473-4E70-A040-0FC974172FB3}"/>
              </a:ext>
            </a:extLst>
          </p:cNvPr>
          <p:cNvSpPr txBox="1"/>
          <p:nvPr/>
        </p:nvSpPr>
        <p:spPr>
          <a:xfrm>
            <a:off x="10169950" y="5703331"/>
            <a:ext cx="830677" cy="369332"/>
          </a:xfrm>
          <a:prstGeom prst="rect">
            <a:avLst/>
          </a:prstGeom>
          <a:noFill/>
        </p:spPr>
        <p:txBody>
          <a:bodyPr wrap="none" rtlCol="0">
            <a:spAutoFit/>
          </a:bodyPr>
          <a:lstStyle/>
          <a:p>
            <a:r>
              <a:rPr lang="en-US"/>
              <a:t>D(x |y)</a:t>
            </a:r>
            <a:endParaRPr lang="en-US" dirty="0"/>
          </a:p>
        </p:txBody>
      </p:sp>
      <p:pic>
        <p:nvPicPr>
          <p:cNvPr id="28" name="Picture 27" descr="A picture containing knife&#10;&#10;Description automatically generated">
            <a:extLst>
              <a:ext uri="{FF2B5EF4-FFF2-40B4-BE49-F238E27FC236}">
                <a16:creationId xmlns:a16="http://schemas.microsoft.com/office/drawing/2014/main" id="{AD9A0A10-F766-46DD-B082-77DF240EC52F}"/>
              </a:ext>
            </a:extLst>
          </p:cNvPr>
          <p:cNvPicPr>
            <a:picLocks noChangeAspect="1"/>
          </p:cNvPicPr>
          <p:nvPr/>
        </p:nvPicPr>
        <p:blipFill>
          <a:blip r:embed="rId4"/>
          <a:stretch>
            <a:fillRect/>
          </a:stretch>
        </p:blipFill>
        <p:spPr>
          <a:xfrm>
            <a:off x="321496" y="5417287"/>
            <a:ext cx="4138019" cy="655377"/>
          </a:xfrm>
          <a:prstGeom prst="rect">
            <a:avLst/>
          </a:prstGeom>
        </p:spPr>
      </p:pic>
    </p:spTree>
    <p:extLst>
      <p:ext uri="{BB962C8B-B14F-4D97-AF65-F5344CB8AC3E}">
        <p14:creationId xmlns:p14="http://schemas.microsoft.com/office/powerpoint/2010/main" val="37781503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782</Words>
  <Application>Microsoft Office PowerPoint</Application>
  <PresentationFormat>Widescreen</PresentationFormat>
  <Paragraphs>58</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Brain2Image: Converting Brain Signals into Images</vt:lpstr>
      <vt:lpstr>Introduction </vt:lpstr>
      <vt:lpstr>Hypotheses</vt:lpstr>
      <vt:lpstr>Literature Review</vt:lpstr>
      <vt:lpstr>Method</vt:lpstr>
      <vt:lpstr>Data Presentation</vt:lpstr>
      <vt:lpstr>LSTM </vt:lpstr>
      <vt:lpstr>Data Presentation</vt:lpstr>
      <vt:lpstr>Data Presentation</vt:lpstr>
      <vt:lpstr>Data Presentation</vt:lpstr>
      <vt:lpstr>Data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Brain2Image: Converting Brain Signals into Images</dc:title>
  <dc:creator>kian motahari</dc:creator>
  <cp:lastModifiedBy>kian motahari</cp:lastModifiedBy>
  <cp:revision>2</cp:revision>
  <dcterms:created xsi:type="dcterms:W3CDTF">2019-10-07T17:19:04Z</dcterms:created>
  <dcterms:modified xsi:type="dcterms:W3CDTF">2019-10-07T17:43:39Z</dcterms:modified>
</cp:coreProperties>
</file>