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-13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E7FD0-AA0B-4D55-8117-556D64F50CE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A9AB3-68CC-4AB3-8EB0-C3579713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aug</a:t>
            </a:r>
            <a:r>
              <a:rPr lang="en-US" dirty="0"/>
              <a:t> refers to no usual data </a:t>
            </a:r>
            <a:r>
              <a:rPr lang="en-US" dirty="0" err="1"/>
              <a:t>aug</a:t>
            </a:r>
            <a:r>
              <a:rPr lang="en-US" dirty="0"/>
              <a:t> techniques, with </a:t>
            </a:r>
            <a:r>
              <a:rPr lang="en-US" dirty="0" err="1"/>
              <a:t>aug</a:t>
            </a:r>
            <a:r>
              <a:rPr lang="en-US" dirty="0"/>
              <a:t> refers to with usual data </a:t>
            </a:r>
            <a:r>
              <a:rPr lang="en-US" dirty="0" err="1"/>
              <a:t>aug</a:t>
            </a:r>
            <a:r>
              <a:rPr lang="en-US" dirty="0"/>
              <a:t> techniques.</a:t>
            </a:r>
          </a:p>
          <a:p>
            <a:endParaRPr lang="en-US" dirty="0"/>
          </a:p>
          <a:p>
            <a:r>
              <a:rPr lang="en-US" dirty="0"/>
              <a:t>Why worse than Wang? GPU memory limits so had to reduce size of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9AB3-68CC-4AB3-8EB0-C357971301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8FFC-5B6A-4DE5-A0C6-EBE5F9362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94944"/>
            <a:ext cx="8825658" cy="4082437"/>
          </a:xfrm>
        </p:spPr>
        <p:txBody>
          <a:bodyPr/>
          <a:lstStyle/>
          <a:p>
            <a:r>
              <a:rPr lang="en-US" sz="5000" dirty="0"/>
              <a:t>Medical Image Synthesis for Data Augmentation and Anonymization using Generative Adversarial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DF075-9C38-432F-9FD4-25F06FA4B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Iezzi</a:t>
            </a:r>
          </a:p>
        </p:txBody>
      </p:sp>
    </p:spTree>
    <p:extLst>
      <p:ext uri="{BB962C8B-B14F-4D97-AF65-F5344CB8AC3E}">
        <p14:creationId xmlns:p14="http://schemas.microsoft.com/office/powerpoint/2010/main" val="7586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0FBA-1BBB-469B-B554-332AA1EB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68EF8-E640-40A8-9710-FEEDE3D07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biggest problems in medical AI are the heavily imbalanced datasets and the constraints around the use of patient data</a:t>
            </a:r>
          </a:p>
          <a:p>
            <a:r>
              <a:rPr lang="en-US" dirty="0"/>
              <a:t>This paper proposes a technique that would address both these problems by using GANs to generate synthetic images from publicly available brain MRI datasets</a:t>
            </a:r>
          </a:p>
          <a:p>
            <a:r>
              <a:rPr lang="en-US" dirty="0"/>
              <a:t>Time required to manually annotate data has led to smaller datasets</a:t>
            </a:r>
          </a:p>
          <a:p>
            <a:r>
              <a:rPr lang="en-US" dirty="0"/>
              <a:t>Traditional data augmentation techniques produce highly correlated image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329479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7A88-4F3D-41CC-BAA5-40FC931B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C6B2D-090F-40DD-BA1E-EA5C9F8A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GANs as a form of data augmentation on the MRI images by altering tumor size, changing tumor location, or placing a tumor on an otherwise healthy brain</a:t>
            </a:r>
          </a:p>
          <a:p>
            <a:r>
              <a:rPr lang="en-US" dirty="0"/>
              <a:t>Use 3D data as input/output a step up from related works which utilized 2D slices </a:t>
            </a:r>
          </a:p>
        </p:txBody>
      </p:sp>
    </p:spTree>
    <p:extLst>
      <p:ext uri="{BB962C8B-B14F-4D97-AF65-F5344CB8AC3E}">
        <p14:creationId xmlns:p14="http://schemas.microsoft.com/office/powerpoint/2010/main" val="32911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D0A2-83EE-46BB-88CA-9E1BC3F3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Methods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B937E-DDDD-482E-9D68-1E31B444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223" y="1853249"/>
            <a:ext cx="6768434" cy="3773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8649-B56E-4DF8-A0C1-75BC2261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25" y="1853249"/>
            <a:ext cx="4415293" cy="4196185"/>
          </a:xfrm>
        </p:spPr>
        <p:txBody>
          <a:bodyPr>
            <a:normAutofit/>
          </a:bodyPr>
          <a:lstStyle/>
          <a:p>
            <a:r>
              <a:rPr lang="en-US" dirty="0"/>
              <a:t>GAN trained to perform various tasks</a:t>
            </a:r>
          </a:p>
          <a:p>
            <a:pPr lvl="1"/>
            <a:r>
              <a:rPr lang="en-US" dirty="0"/>
              <a:t>Image to Brain Segmentation (True brain label or generated brain label)</a:t>
            </a:r>
          </a:p>
          <a:p>
            <a:pPr lvl="1"/>
            <a:r>
              <a:rPr lang="en-US" dirty="0"/>
              <a:t>Label to MRI Synthesis (Real Image or Synthetic Image)</a:t>
            </a:r>
          </a:p>
          <a:p>
            <a:pPr lvl="1"/>
            <a:r>
              <a:rPr lang="en-US" dirty="0"/>
              <a:t>Image to Tumor Segmentation (True tumor label or generated tumor label</a:t>
            </a:r>
          </a:p>
        </p:txBody>
      </p:sp>
    </p:spTree>
    <p:extLst>
      <p:ext uri="{BB962C8B-B14F-4D97-AF65-F5344CB8AC3E}">
        <p14:creationId xmlns:p14="http://schemas.microsoft.com/office/powerpoint/2010/main" val="168912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E827-3753-4A44-ADD6-EDAA6C0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9732801" cy="876461"/>
          </a:xfrm>
        </p:spPr>
        <p:txBody>
          <a:bodyPr/>
          <a:lstStyle/>
          <a:p>
            <a:r>
              <a:rPr lang="en-US" sz="3600" dirty="0"/>
              <a:t>Data Augmentation with Synthetic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C9110-8307-4320-90DA-159E31880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720" y="1190828"/>
            <a:ext cx="8946541" cy="2076022"/>
          </a:xfrm>
        </p:spPr>
        <p:txBody>
          <a:bodyPr/>
          <a:lstStyle/>
          <a:p>
            <a:r>
              <a:rPr lang="en-US" dirty="0"/>
              <a:t>MRI-to-label GAN applied to T1-weighted images.</a:t>
            </a:r>
          </a:p>
          <a:p>
            <a:r>
              <a:rPr lang="en-US" dirty="0"/>
              <a:t>Merged with tumor label that is provided with dataset (possibly with alterations: change location, shrink, enlarge) </a:t>
            </a:r>
          </a:p>
          <a:p>
            <a:r>
              <a:rPr lang="en-US" dirty="0"/>
              <a:t>The merged labels are then fed into label-to-MRI GAN to produce synthetic multi-parametric MRI with brain tumor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4E046-F9B1-49B8-A451-6B6EC611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08" y="3081365"/>
            <a:ext cx="7607430" cy="36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0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43C2-5849-408F-8EA3-D49D2E4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203560"/>
            <a:ext cx="9404723" cy="801047"/>
          </a:xfrm>
        </p:spPr>
        <p:txBody>
          <a:bodyPr/>
          <a:lstStyle/>
          <a:p>
            <a:r>
              <a:rPr lang="en-US" dirty="0"/>
              <a:t>Examples of Synthetic Images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175D1-FFA3-4D0A-86FC-2E1548B53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21" y="1074655"/>
            <a:ext cx="83439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7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54F7-BC26-4427-BE24-5DFB7D26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Anonymization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55A7-210F-4DB2-BC5A-BE18B41D9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04" y="1568286"/>
            <a:ext cx="8946541" cy="4195481"/>
          </a:xfrm>
        </p:spPr>
        <p:txBody>
          <a:bodyPr/>
          <a:lstStyle/>
          <a:p>
            <a:r>
              <a:rPr lang="en-US" dirty="0"/>
              <a:t>These synthetic images provide proof that training data can be created that is based on original patient data, however, it cannot be linked to the original patient</a:t>
            </a:r>
          </a:p>
          <a:p>
            <a:r>
              <a:rPr lang="en-US" dirty="0"/>
              <a:t>The synthetic images that are altered in various ways have no direct link to a specific patient but rather has a link to the specific dataset it was sampled from </a:t>
            </a:r>
          </a:p>
        </p:txBody>
      </p:sp>
    </p:spTree>
    <p:extLst>
      <p:ext uri="{BB962C8B-B14F-4D97-AF65-F5344CB8AC3E}">
        <p14:creationId xmlns:p14="http://schemas.microsoft.com/office/powerpoint/2010/main" val="322470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39B0-C723-4C94-98E3-B32E2409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374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E9A1C-0226-422D-91F3-31117F91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47" y="1711195"/>
            <a:ext cx="9747217" cy="22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39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325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Medical Image Synthesis for Data Augmentation and Anonymization using Generative Adversarial Networks</vt:lpstr>
      <vt:lpstr>Motivation</vt:lpstr>
      <vt:lpstr>Approach</vt:lpstr>
      <vt:lpstr>Methods</vt:lpstr>
      <vt:lpstr>Data Augmentation with Synthetic Images</vt:lpstr>
      <vt:lpstr>Examples of Synthetic Images</vt:lpstr>
      <vt:lpstr>Data Anonymization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Image Synthesis for Data Augmentation and Anonymization using Generative Adversarial Networks</dc:title>
  <dc:creator>Stephen</dc:creator>
  <cp:lastModifiedBy>Stephen</cp:lastModifiedBy>
  <cp:revision>5</cp:revision>
  <dcterms:created xsi:type="dcterms:W3CDTF">2019-12-03T04:30:38Z</dcterms:created>
  <dcterms:modified xsi:type="dcterms:W3CDTF">2019-12-03T17:09:33Z</dcterms:modified>
</cp:coreProperties>
</file>