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1A0A728-CF01-4F73-89C7-E4E37C7847A8}">
          <p14:sldIdLst>
            <p14:sldId id="256"/>
            <p14:sldId id="257"/>
          </p14:sldIdLst>
        </p14:section>
        <p14:section name="Untitled Section" id="{5C2920AA-443E-47F7-B25B-E15B656B1F8D}">
          <p14:sldIdLst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E74A9B-E97C-4FA8-A470-94C778DB3B94}" v="243" dt="2019-12-13T04:48:01.7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howGuides="1">
      <p:cViewPr varScale="1">
        <p:scale>
          <a:sx n="91" d="100"/>
          <a:sy n="91" d="100"/>
        </p:scale>
        <p:origin x="75" y="24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13T03:37:35.67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13 13184,'16'19'896,"-19"-39"3349,-3 9-2861,6 11-1355,0 0 1,0 0 0,0 0 0,0 0-1,0 0 1,0 0 0,0 0-1,0 0 1,0 0 0,0 0 0,0 0-1,0 0 1,0 0 0,0 0 0,0 0-1,0 0 1,0 0 0,0 0 0,0 0-1,0 0 1,0 0 0,0 0-1,0 0 1,0 1 0,0-1 0,0 0-1,0 0 1,0 0 0,0 0 0,0 0-1,0 0 1,0 0 0,-1 0 0,1 0-1,0 0 1,0 0 0,0 0 0,0 0-1,0 0 1,0 0 0,0 0-1,0 0 1,0 0 0,0 0 0,0 0-1,0 0 1,0 0-30,4 20 1905,0-5-2111,0 19 241,-1 0 1,-2 0 0,-2 0-1,-1 6-35,0 70-420,2-106 352,1 7-3146,1-4-4725,0-3-3239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13T03:38:13.05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100 45 13696,'-7'2'469,"5"-1"-285,0 0 0,-1 0 0,1 0 0,0 0 1,0 0-1,0 0 0,0 0 0,0 1 0,0-1 0,0 1 0,0 0 1,1-1-1,-1 1 0,0 0 0,1 0 0,0 0 0,-1 0 0,1 0 0,0 1-184,-14 26 931,0 0-219,-5 16-712,14-28 118,5-12 40,4-11 99,8-22-187,1 2-1,1-1 0,2 2 1,14-20-70,-26 40 14,1 0 1,-1 0 0,1 0 0,1 1 0,-1 0-1,1-1 1,3-1-15,-6 5 3,-1 0 1,0 0-1,0 1 0,1-1 0,-1 0 0,0 1 1,1-1-1,-1 1 0,0 0 0,1 0 1,-1-1-1,1 1 0,-1 0 0,1 0 1,-1 0-1,0 0 0,1 0 0,-1 1 1,1-1-1,-1 0 0,0 1 0,1-1 0,-1 1 1,0-1-1,1 1 0,-1 0 0,0-1 1,0 1-1,1 0 0,-1 0 0,0 0 1,0 0-1,0 0 0,0 1-3,32 37 303,-11-11-3145,-8-12-9445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13T03:38:19.18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0 500 13184,'9'-27'4778,"6"-23"-4778,-7 20 1524,7-13-1524,5-15 737,-14 40-700,0 0 0,1 0-1,1 1 1,1 0-1,1 1 1,0 0-1,3-3-36,-13 19 2,0 0 0,0 0 0,0 0 0,0-1 0,0 1 0,0 0 0,0 0-1,0 0 1,0 0 0,1 0 0,-1 0 0,0 0 0,0 0 0,0 0 0,0 0 0,0-1-1,0 1 1,0 0 0,0 0 0,1 0 0,-1 0 0,0 0 0,0 0 0,0 0-1,0 0 1,0 0 0,0 0 0,0 0 0,1 0 0,-1 0 0,0 0 0,0 0 0,0 0-1,0 0 1,0 0 0,0 0 0,1 0 0,-1 0 0,0 0 0,0 0 0,0 1-1,0-1 1,0 0 0,0 0 0,0 0 0,0 0 0,1 0 0,-1 0 0,0 0 0,0 0-1,0 0-1,3 10 128,1 12 32,-4 11 48,-1 0-1,-1 0 1,-7 31-208,7-50 39,2-6 106,5-12-131,4-12 61,13-37 245,-2-1 0,8-34-320,-20 57 149,-4 13-90,1 0 0,0 0 0,2 0-1,7-15-58,-13 32 3,0-1-1,-1 1 1,1 0-1,0 0 1,0-1-1,0 1 1,0 0-1,0 0 1,0 0-1,0 0 1,0 0-1,0 0 1,0 1-1,0-1 1,1 0-3,-1 1 3,0-1 0,0 1 0,0 0 0,0 0 0,0 0 0,0 1 0,0-1 0,0 0 0,0 0 0,0 0 0,0 1 0,0-1 0,0 1 0,0-1 0,0 1 0,0-1 0,-1 1 0,1-1 0,0 1 0,0-1 0,0 1 0,-1 0 0,1 0-3,6 6 11,-1 0 0,-1 0 0,1 1 0,-1-1 0,-1 1 0,0 0 0,0 0 1,0 1-1,-1-1 0,0 1 0,-1 0 0,2 5-11,1 16-201,-1 0 0,-1 1 1,-1 4 200,0 8-3200,-1 0-10133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13T03:38:20.35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23 15 14080,'-7'1'-7,"6"0"11,0-1 0,0 1-1,0-1 1,0 0 0,0 0 0,0 1 0,-1-1-1,1 0 1,0 0 0,0 0 0,0 0-1,0-1 1,-1 1-4,2 0 28,0 0-1,0-1 1,0 1-1,0 0 1,0-1-1,0 1 1,0 0-1,0 0 1,0-1-1,0 1 1,1 0-1,-1 0 1,0-1-1,0 1 1,0 0 0,0 0-1,0-1 1,1 1-1,-1 0 1,0 0-1,0 0 1,0-1-1,1 1 1,-1 0-1,0 0 1,0 0-1,1 0 1,-1 0-1,0-1 1,0 1-1,1 0 1,-1 0-1,0 0 1,0 0-28,10-6 430,-9 6-403,0-1 0,0 1 0,0-1 0,-1 1 0,1-1 1,0 1-1,0-1 0,0 1 0,0 0 0,0 0 1,0-1-1,0 1 0,0 0 0,0 0 0,0 0 1,0 0-1,0 0 0,0 0 0,0 1 0,0-1 1,0 0-1,0 0 0,-1 1 0,1-1 0,0 0 0,0 1 1,0-1-1,0 1 0,0-1 0,-1 1 0,1 0 1,0-1-28,0 2 16,0-1 1,-1 1 0,1 0 0,-1-1 0,1 1 0,-1-1 0,1 1-1,-1 0 1,0-1 0,0 1 0,0 0 0,0-1 0,0 1-1,0 0 1,0 0 0,-1-1 0,1 1 0,-1 0-17,-18 66 853,19-66-813,-1-1 0,1 0 0,0 1 0,0-1 0,-1 1-1,1-1 1,0 0 0,0 1 0,0-1 0,1 1 0,-1 0-40,0-2 13,0 1 1,1-1-1,-1 0 1,0 1-1,0-1 0,0 0 1,1 1-1,-1-1 1,0 0-1,1 0 1,-1 1-1,0-1 0,0 0 1,1 0-1,-1 0 1,0 0-1,1 1 0,-1-1 1,1 0-1,-1 0 1,0 0-1,1 0 1,-1 0-1,0 0 0,1 0 1,-1 0-1,0 0 1,1 0-1,-1 0 1,1 0-1,-1 0 0,0 0 1,1 0-1,-1-1 1,0 1-1,1 0 1,-1 0-1,0 0 0,1 0 1,-1-1-1,0 1 1,1 0-14,8-4 467,13-6-2850,12-2-6922,-13 5 4185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13T03:38:20.82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175 0 15232,'-4'7'87,"0"0"0,0 0 1,-1-1-1,0 0 0,0 0 1,0 0-1,-5 4-87,8-9 29,-5 7 313,1 0 1,0 0-1,0 1 1,-3 7-343,-3 4 379,3-3-170,0 0-1,0 1 1,2 0 0,0 0 0,1 1-1,1 1-208,-6 27 476,-3 43-476,9-48 181,3 0 0,2 39-181,0-76 33,0 1 0,1-1-1,-1 0 1,1 0 0,1 1 0,-1-1-1,1 0 1,0 0 0,0 0-1,2 4-32,-2-6-218,0-1-1,0 1 0,1-1 0,-1 1 1,0-1-1,1 0 0,0 0 0,-1 0 1,1 0-1,0 0 0,0-1 0,0 0 1,0 1-1,0-1 0,0 0 0,1 0 1,0 0 217,22 5-11326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13T03:38:21.39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121 7 14592,'-13'-6'1749,"11"6"-1735,1-1 1,-1 1 0,0 0-1,1 0 1,-1 0-1,0 0 1,1 0 0,-1 1-1,0-1 1,1 0-1,-1 1 1,1-1 0,-1 1-1,1 0 1,-1-1 0,1 1-1,-1 0 1,1 0-1,-1 0 1,1 0 0,0 0-1,-1 1-14,-6 5 121,0 0-1,1 0 0,0 1-120,2-2 44,0 0 0,0 1 0,1-1 0,-1 1 0,2 0 0,-1 1 0,1-1 0,-2 6-44,5-10 17,-1-1 0,0 1-1,1 0 1,0 0 0,-1-1-1,1 1 1,0 0 0,1 0-1,-1-1 1,0 1 0,1 0-1,0 0-16,-1-1 5,1 0 0,0 0 0,0-1 0,0 1 0,0 0 0,0-1 0,0 1 0,0-1-1,1 1 1,-1-1 0,1 0 0,-1 1 0,1-1 0,-1 0 0,1 0 0,-1 0 0,1 0-1,1 0-4,29 11 46,-22-9-2,-1 0 0,0 1 1,7 3-45,-13-5 6,0 0 0,-1-1 0,1 1 0,-1 0 0,1 1 0,-1-1 0,0 0 0,0 1 0,0-1 0,0 1-1,0-1 1,-1 1 0,2 2-6,0 3 0,0-1 0,-1 1 0,0 0 0,0 0 0,-1 0 0,0 1 0,0-1 0,-1 0 0,0 0 0,-1 7 0,0-8 0,0 0 0,0 0 0,0 0 0,-1 0 0,-1-1 0,1 1 0,-1 0 0,0-1 0,0 1 0,-1-1 0,0 0 0,-1 2 0,1-5-14,1 1-1,0-1 0,-1 0 0,0 0 1,0 0-1,1 0 0,-2-1 0,1 1 1,0-1-1,-4 1 15,0 0-975,1-1 0,-1 0 1,-6 1 974,-10 1-10240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13T03:38:22.17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50 32 13312,'-18'7'256,"19"-10"-44,8-4-40,-2 2 21,-2 1-92,0 0-1,1 1 1,-1-1 0,1 1 0,0 1-101,-5 1 25,0 1 1,0-1-1,1 1 1,-1-1-1,0 1 1,0 0 0,0 0-1,1 0 1,-1 0-1,0 0 1,0 0-1,1 0 1,-1 0-1,0 0 1,0 0-1,1 1 1,-1-1-1,0 1 1,0-1-1,0 1 1,0-1 0,1 1-1,-1 0 1,0-1-1,0 1 1,0 0-1,0 0-25,-1 0 39,1-1-1,-1 1 1,0 0-1,1 0 1,-1 0-1,0 0 1,0 0 0,0-1-1,0 1 1,1 0-1,-1 0 1,0 0-1,-1 0 1,1 0-1,0 0 1,0 0 0,0 0-1,0-1 1,-1 1-1,1 0 1,0 0-1,-1 0 1,1 0-1,-1-1 1,1 1-1,-1 0 1,1 0 0,-1-1-1,0 1-38,-1 3 116,-1-1 0,0 0 0,0 1 0,0-1 0,0-1-1,0 1-115,-4 2 145,1-1 0,-1-1 0,0 1 0,-2 0-145,6-3 41,0 1-1,0-1 0,0 0 1,0-1-1,0 1 1,-1 0-1,1-1 0,0 0 1,0 0-1,0 0 0,-3 0-40,5 0 19,0-1-1,0 1 0,0-1 0,1 1 1,-1-1-1,0 1 0,0-1 0,1 0 1,-1 1-1,0-1 0,1 0 0,-1 0 0,0 1 1,1-1-1,-1 0 0,1 0 0,0 0 1,-1 0-1,1 1 0,0-1 0,-1 0 1,1 0-1,0 0 0,0 0 0,0 0 1,0 0-1,0 0 0,0 0 0,0 0 0,0 0 1,0 0-1,0 0 0,0 0 0,1 0-18,-1-2 56,1 0 1,-1 1-1,1-1 0,0 1 0,0-1 0,0 0 0,0 1 0,0-1 0,0 1 1,1 0-1,1-2-56,0 1 13,0 1 0,0 0 0,0 0 0,0 0 0,0 0-1,0 1 1,1-1 0,-1 1 0,0 0 0,1 0 0,0 0 0,-1 0 0,1 1 0,0-1-13,-2 1 6,1 0-1,-1-1 1,1 1-1,-1 1 1,0-1 0,1 0-1,-1 0 1,1 1-1,-1 0 1,0-1 0,1 1-1,-1 0 1,0 0-1,0 0 1,0 0-1,0 1 1,0-1 0,0 0-1,0 1 1,0 0-1,0 0-5,1 2 13,0-1-1,-1 1 0,1 0 1,-1 0-1,0 1 0,0-1 1,-1 0-1,1 1 0,-1-1 0,0 1 1,0-1-1,0 1 0,-1 0-12,0 3 44,0-1 0,0 1 0,-1-1 0,0 1 0,0-1 0,-1 0 0,0 1 0,0-1-44,-3 6 57,0-1 0,-1 0 0,0 0 0,-1 0 0,0-1 0,-1 0 0,0-1-1,-1 0 1,-1 1-57,-3-2 294,9-9-84,6-9-95,-1 8-115,0-1 0,0 1 1,1-1-1,-1 1 0,1-1 0,-1 1 1,1 0-1,-1 0 0,1 0 0,0 0 0,-1 0 1,1 0-1,0 0 0,1 0 0,30-10-284,-24 9 32,36-8-4975,-21 7-5631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13T03:38:22.77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16767,'2'2'150,"32"27"668,-2 0 1,-1 3-819,-20-21 220,-1 2 0,0-1 1,-1 1-1,0 0 0,-1 1 0,-1 0 0,4 10-220,-2 2 10,-2 1 0,0 0 0,-2 0-1,-1 1 1,-1-1 0,-1 10-10,-1 25 45,-3 1 1,-5 17-46,-8 45 1130,-25 93-1130,34-193-101,-1 0-1,-1 0 1,-1-1-1,-4 5 102,1-6-2442,-1-1 0,-8 11 2442,-13 15-11221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2-13T03:40:30.871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1,'2529'1344,"-2521"-1340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13T03:40:44.37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16511,'0'0'256,"0"0"640,0 0 0,0 0-896,0 0 0,0 0 256,0 0 0,0 0-256,0 0 128,15 33-128,-2-3 128,7 8 128,-2 1 0,1 5 128,-3-8 128,1-4-1024,-4-7 0,0-1-13823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13T03:40:44.83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24 19071,'11'14'256,"-11"-14"0,-4-10 640,2 2 128,2-1-896,12 5 0,9 0-128,10 1 128,8 3 384,3 6 0,6-1-512,-3 1 128,-1 1-17023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13T03:37:36.44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97 0 12288,'0'0'1045,"-3"10"2987,0-6-3853,0 1 0,0-1 1,0 0-1,0 1 0,1-1 1,0 1-180,-8 13 12,4-8 84,-52 90 1216,57-99-779,7-15-170,0 1-330,1 0-1,-1 0 1,2 1 0,0-1 0,0 2 0,9-10-33,-13 17 9,0-1 0,1 1 1,-1 0-1,1 1 0,0-1 0,-1 1 0,2 0 1,-1 0-1,0 1 0,0-1 0,1 1 0,-1 1 0,1-1 1,0 1-1,0-1 0,-1 2 0,1-1 0,1 1-9,-4 0 0,0 0 1,0 1-1,0 0 0,0 0 0,0 0 0,0 0 0,0 0 0,0 0 0,0 1 1,-1-1-1,1 1 0,-1 0 0,1 0 0,30 28-103,-29-27 76,6 10-2703,0-2-9899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2-13T03:40:51.537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13 5,'1'1,"-3"-2,-5-2,3 2,10 3,3151 1147,-3152-1147,0 0,1 0,1 0,-2 0,27 10,-27-10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13T03:40:54.69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 1 16128,'-4'0'760,"3"1"2938,28 99-3549,-22-79 47,-2-11 131,-1 0-1,0 1 1,0-1-1,-1 0 0,-1 1 1,0 1-327,0-8 27,-1 0 1,0 0-1,-1-1 0,1 1 1,-1 0-1,0 0 1,-2 3-28,-4 11 299,4-5-141,0-2-292,2-24 46,1-6 268,-3-19-180,2 22 122,1 0 0,0 0 0,1-1-122,0 12 20,0-1 0,1 1 0,0-1 0,0 1 0,1-1 0,0 1 0,0 0 0,0 0 0,0 0 0,3-5-20,14-19 0,-19 29 0,1-1 0,-1 0 0,1 1 0,-1-1 0,1 0 0,-1 1 0,1-1 0,0 1 0,-1-1 0,1 1 0,0-1 0,-1 1 0,1 0 0,0-1 0,0 1 0,-1 0 0,1 0 0,0-1 0,0 1 0,0 0 0,-1 0 0,1 0 0,0 0 0,0 0 0,0 0 0,0 0 0,1 0 0,13 1-478,0 0 0,-1 1 0,1 0 0,0 1 0,10 5 478,21 7-5350,5 6 5350,41 13-5337,-52-21-2449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2-13T03:41:21.989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2653 1,'-2591'1814,"2535"-1775,51-35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13T03:41:25.75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257 0 9472,'2'1'508,"-1"0"0,1-1 1,0 1-1,0 0 0,-1-1 1,1 1-1,0-1 0,0 0 1,0 0-1,-1 1 1,1-1-1,0 0 0,1-1-508,0 1 431,-3 0 60,-4 4 277,-29 18-610,0-1 0,-2-2 0,0-2 0,-1-1-1,-16 4-157,36-14 331,0 0 0,-9 1-331,33-23 341,-2 8-329,1 1-1,-1 0 1,1 0 0,0 0-1,1 1 1,0 0 0,0 0-1,0 1 1,1 0-1,-1 0 1,7-1-12,25-8-161,43-13-19,-79 26 200,1 0 1,-1 0-1,1 0 1,-1 1-1,1-1 1,-1 1-1,1 0 1,-1 1 0,1-1-1,-1 1 1,1 0-1,0 0-20,-3 0 61,0 0 0,0 0-1,0 0 1,0 0 0,0 1-1,0-1 1,0 0 0,0 1 0,0 0-1,-1-1 1,1 1 0,-1 0-1,1 0 1,-1 0 0,1 0-1,-1 0 1,0 0 0,0 0 0,0 0-1,-1 1 1,1-1 0,0 0-1,-1 2-60,2 6 353,-1 1 0,0 0 0,-1 0 0,0-1 0,-1 1 0,-1 8-353,0-2-507,1-1 0,0 4 507,4 6-4238,6 0-3806,1-2 1175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2-13T03:42:28.63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1490,'1043'-1490,"-1043"1491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13T03:42:31.7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267 11 4864,'-3'13'1394,"3"-10"-1112,0 0 1,-1 0-1,1-1 1,-1 1-1,0 0 1,0 0-1,0 0 1,0-1 0,0 1-1,-1-1 1,1 1-1,-1-1 1,1 1-1,-1-1 1,0 0-283,-29 22 1899,18-15-1174,0 1 0,-5 5-725,-7 11 283,10-10 45,-1-1 0,-4 3-328,-7 5 288,0 0 0,-1 5-288,20-22 217,4-6-36,4-1-161,-1 0 0,1 0 0,0 0-1,0 1 1,-1-1 0,1 0 0,0 0 0,0 0 0,0 0 0,0 0-1,0 0 1,1 0 0,-1 0 0,0 0-20,10-36 369,-5 27-246,0-1 0,1 1 1,1 0-1,0 1 0,0-1 0,3 0-123,4-7 114,-6 5-80,1 2 0,1-1-1,-1 1 1,2 1 0,-1 0 0,1 0 0,1 1-1,0 0 1,0 1 0,0 1 0,1 0-1,12-5-33,-4 5 19,0 1-1,0 0 0,0 1 1,0 2-1,0 0 0,1 1 0,13 2-18,-34-1 20,0 0 0,1 0-1,-1 0 1,0 0 0,0 1-1,1-1 1,-1 0 0,0 1-1,0-1 1,0 1 0,0 0-1,1-1 1,-1 1 0,0 0-1,0 0 1,0-1 0,-1 1 0,1 0-1,0 0 1,0 0 0,0 0-1,-1 0 1,1 0 0,0 0-1,-1 1 1,1-1 0,-1 0-1,1 0 1,-1 0 0,0 1-1,1-1 1,-1 0 0,0 0-1,0 1 1,0-1 0,0 1-20,0 6 100,-1 0 0,0 0 0,0 1 1,-1-1-1,-2 5-100,0 7 49,1-1-16,0 0-1,2 1 0,0 0 1,1-1-1,1 1 1,2 9-33,0-14-790,0-1-1,1 1 1,2 3 790,4 11-11626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2-13T03:43:48.641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0,'0'2137,"0"-2140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13T03:43:51.20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194 1 2560,'0'0'2176,"0"0"-86,0 0-319,0 0-235,0 0-917,0 0-193,0 0 172,-5 5 63,-27 27-102,2 2 0,2 0 0,1 3 0,1 0 0,-14 30-559,35-52 568,4-11-158,4-10-237,9-41 347,-10 36-423,1 0-1,0 0 1,0 0 0,2 0-1,-1 0-96,0 2-14,1 1 0,0 0-1,0 0 1,0 0 0,1 1 0,0 0 0,1 0-1,-1 0 1,2 1 0,-1 0 0,0 0-1,1 1 1,0 0 0,0 1 0,3-2 14,-10 5-2,1 1 0,-1-1 0,0 1 1,1-1-1,-1 1 0,1-1 0,-1 1 0,1 0 1,-1 0-1,1 0 0,-1-1 0,0 1 1,1 1-1,0-1 2,-1 0 1,0 1 1,1-1-1,-1 1 1,0 0-1,0-1 1,0 1-1,0 0 1,0 0-1,-1-1 0,1 1 1,0 0-1,0 0 1,0 0-1,-1 0 1,1 0-1,-1 0 1,1 1-2,6 11 112,-2 1 0,0 0 1,0-1-1,-1 2 0,-1-1 1,0 0-1,-1 1-112,1 6 98,1 0-1,7 17-97,9 15-2176,-11-30-8810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2-13T03:44:08.213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2337,'2991'-2337,"-2993"2339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13T03:44:14.44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 13184,'3'3'161,"0"1"0,-1-1 0,1 1 1,0-1-1,1 0 0,-1 0 0,0-1 1,1 1-1,0-1 0,-1 1 0,1-1 1,0 0-1,2 0-161,9 4 153,0-1 1,1-1-1,0 0-153,9 2 132,-13-3-71,-2-1-69,-1 1 0,0 0 0,0 0 0,0 1 0,3 2 8,-11-6 4,-1 1 1,1-1 0,0 1-1,-1 0 1,1-1-1,-1 1 1,0-1-1,1 1 1,-1 0-1,1-1 1,-1 1 0,0 0-1,1 0 1,-1-1-1,0 1 1,0 0-1,0 0 1,0-1-1,0 1 1,1 0 0,-1 0-1,-1 0 1,1-1-1,0 1 1,0 0-1,0 0 1,0-1-1,0 1 1,-1 0 0,1 0-1,0-1 1,-1 1-1,1 0 1,-1 0-5,-2 4 176,0 1 0,0-1 0,-1 0 0,0 1-176,-1 1 293,-21 35 100,3 1 0,-2 9-393,11-23-1639,-3 5-9561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13T03:37:55.50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0 559 11136,'5'-5'874,"-1"0"-613,-1-1 0,1 0 0,-1 0 0,0 0 0,-1 0 0,1-1 0,-1 1 0,0-2-261,5-14 1326,21-43 133,2 2 0,4 1-1459,0-2 345,-26 45-141,-6 15-139,0-1 1,0 0-1,0 1 0,1-1 1,0 1-1,0-1 1,1 0-66,-4 19 106,0 20-83,0 12 165,2 1-188,-1-33 26,1 1 0,0-1 1,1 0-1,1 0 0,2 4-26,-4-17-27,1-5-36,2-10-54,-5 12 110,12-34 27,67-229 472,-70 235-385,5-13-107,-14 43 1,0 0-1,0 0 1,0 0-1,0 0 1,0-1-1,0 1 1,0 0-1,0 0 1,0 0 0,0 0-1,0 0 1,1 0-1,-1 0 1,0-1-1,0 1 1,0 0-1,0 0 1,0 0-1,0 0 1,0 0 0,0 0-1,1 0 1,-1 0-1,0 0 1,0 0-1,0 0 1,0 0-1,0 0 1,0 0-1,1 0 1,-1 0 0,0 0-1,0 0 1,0 0-1,0 0 1,0 0-1,0 0 1,1 0-1,-1 0 0,5 4 6,4 9-12,-4-3 5,-1 0 0,0 0 0,0 1 0,-1-1 0,0 5 1,9 54 17,-10-56-7,2 13 116,13 97-1732,-9-40-6087,-4-38-51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2-13T03:44:42.585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0 1,'0'27,"0"-46,0 16,0 17,37 2063,-37-2071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2-13T03:44:45.182"/>
    </inkml:context>
    <inkml:brush xml:id="br0">
      <inkml:brushProperty name="width" value="0.05" units="cm"/>
      <inkml:brushProperty name="height" value="0.05" units="cm"/>
      <inkml:brushProperty name="color" value="#004F8B"/>
      <inkml:brushProperty name="ignorePressure" value="1"/>
    </inkml:brush>
  </inkml:definitions>
  <inkml:trace contextRef="#ctx0" brushRef="#br0">1 0,'32'1835,"-32"-1822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13T03:44:53.41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196 0 12032,'8'2'384,"-8"1"0,-4 7-128,0-4 0,-1-1 128,-5 9 128,-5 3-256,1 1 128,-3 5-256,-3 5 128,-1 5 0,0-2 0,0 0-256,4-3 128,3-3-256,4-7 0,-1 2-11136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13T03:44:53.75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14976,'0'8'512,"5"2"639,-1 1 129,4-1-1024,5 6 0,6-1 256,4 5 0,5 5-384,-1 0 0,2 0-128,2 0 128,1 2-1280,-9 4 128,-3 0-7423,-10-6-641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13T03:44:55.44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309 41 14976,'0'0'8,"0"0"1,0 0 0,0 0 0,0-1 0,0 1 0,0 0 0,0 0 0,0 0 0,0 0 0,0 0-1,0 0 1,0 0 0,0 0 0,0 0 0,0 0 0,0 0 0,0 0 0,0 0 0,-1-1 0,1 1-1,0 0 1,0 0 0,0 0 0,0 0 0,0 0 0,0 0 0,0 0 0,0 0 0,0 0-1,0 0 1,0 0 0,0 0 0,-1 0 0,1 0 0,0 0 0,0 0 0,0 0 0,0 0 0,0 0-1,0 0 1,0 0 0,0 0 0,0 0 0,0 0 0,0 0 0,0 0 0,-1 0 0,1 0 0,0 0-9,-4 5 876,-6 10 371,-50 92-855,36-60 73,-3-1 1,-23 30-466,-3-12 534,26-33-364,1 3 1,2 0-171,82-113 362,-5 13-234,-26 33 11,-1-1 0,0-4-139,-15 21 65,30-50 276,3 2-1,8-3-340,-25 38 256,-29 49-362,2-15 135,0 1 1,0-1-1,0 1 1,1-1 0,-1 1-1,1-1 1,0 1-1,0-1 1,1 0-1,0 3-29,5 9 158,0-1 0,2 2-158,-5-11 7,18 34-25,3-2-1,15 19 19,28 26-3547,-41-51-9252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13T03:45:01.62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34 1 14720,'-3'22'256,"4"-22"101,4-3-191,0 1 0,1 0 0,-1 0 0,0 1 0,0-1 0,1 1 0,-1 1 0,2-1-166,-4 2 97,1 0 0,-1 1 0,0-1 1,0 1-1,1 0 0,-1 0 0,0 0 0,-1 0 1,1 0-1,0 1 0,-1-1 0,1 2-97,5 3 242,-1 0-116,1 0 0,-2 1 0,1 0 0,-1 0 0,0 0 0,-1 1 0,0 0 0,0 0 0,-1 1 0,0-1 0,0 2-126,0 4 75,2 0 0,0 0-1,0-1 1,5 6-75,-6-11 85,1 0 1,-2 0-1,1 1 0,-1 0 1,0 0-1,-1 0 0,-1 0 1,1 5-86,1 17 62,-1 1 0,-2 0 0,-2 0 0,0 0 0,-3 0 0,0-1 0,-2 1 0,-2-1 0,-1-1 0,-1 0 0,-4 7-62,-1-7 88,-1-2-1,-1 1 0,-14 15-87,14-19 16,-33 44-272,-5 0 256,51-65-905,-2 3-516,6-8 1340,0 0 0,0 0 0,0 0 0,0 0 0,0 0 0,0 0 0,-1 0 0,1 0 0,0 0 0,0 0 0,0 0 0,0 0 0,0 0 0,0 0 0,0 0 0,0 0 0,0 0 0,-1 0 0,1 0 0,0 0 0,0 0 0,0 0 0,0 0 0,0 0 0,0 0 0,0 0 0,0 0 0,0 0 0,0 0 0,-1 0 0,1 0 0,0 0 0,0-1 0,0 1 0,0 0 0,0 0 0,0 0 0,0 0 0,0 0 0,0 0 0,0 0 0,0 0 0,0 0 0,0 0 0,0-1 0,0 1 0,0 0 0,0 0 0,0 0 0,0 0 0,0 0 0,0 0 0,0 0 0,0 0 0,0 0 0,0-1 0,0 1 0,0 0 0,0 0 0,0 0 0,0 0 0,0 0 0,0 0 0,0 0 0,0 0 0,0 0 0,0 0 0,0-1 0,0 1 81,0-9-9258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13T03:42:40.10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1 596 10368,'5'-18'1249,"1"-1"1,0 1-1,2 1 0,4-8-1249,8-20 400,4-15 165,-3-1 0,0-11-565,-19 59 384,2 1 0,0 0 0,0 0 0,1 0 0,5-8-384,-10 20 4,0 0-1,0 0 1,0-1-1,0 1 0,0 0 1,0 0-1,1 0 1,-1 0-1,0 0 0,0-1 1,0 1-1,0 0 1,0 0-1,0 0 1,1 0-1,-1 0 0,0 0 1,0 0-1,0 0 1,0 0-1,1-1 0,-1 1 1,0 0-1,0 0 1,0 0-1,0 0 0,1 0 1,-1 0-1,0 0 1,0 0-1,0 0 0,1 0 1,-1 0-1,0 0 1,0 1-1,0-1 0,0 0 1,1 0-1,-1 0 1,0 0-1,0 0 0,0 0 1,0 0-1,0 0 1,1 0-1,-1 1 1,0-1-1,0 0 0,0 0 1,0 0-1,0 0 1,0 0-1,0 1 0,0-1 1,0 0-1,1 0 1,-1 0-1,0 0 0,0 1 1,0-1-1,0 0 1,0 0-1,0 0-3,5 14 168,-5-14-167,18 74-5,-9-36 17,2 0 0,10 24-13,-21-62 10,0 1 0,0 0 1,1 0-1,-1-1 0,0 1 0,0 0 1,1 0-1,-1-1 0,1 1 1,-1-1-1,1 1 0,-1 0 0,1-1 1,-1 1-1,1-1 0,0 1 1,-1-1-1,1 1 0,-1-1 1,1 0-1,0 1 0,0-1 0,-1 0 1,1 1-1,0-1 0,0 0 1,-1 0-1,2 0-10,-1 0 40,0-1-1,1 1 1,-1-1 0,0 1-1,0-1 1,0 0 0,0 1-1,0-1 1,0 0 0,0 0 0,0 0-1,0 0 1,0 0 0,0 0-1,0 0 1,-1 0 0,1 0-1,0-2-39,3-4 137,0-1 0,-1-1-1,0 1 1,0 0-1,0-2-136,5-17 192,26-79 491,7-43-683,-37 128 93,-4 17-8,1 0-1,-1-1 1,1 1-1,0 0 1,1-1 0,-1 1-1,1 0 1,0 0-1,0 0 1,0 0 0,1 0-85,-3 4 3,1 0 0,-1 0 1,0 0-1,1 0 0,-1 0 1,0 0-1,1 0 1,-1 0-1,0 0 0,0 0 1,1 0-1,-1 0 0,0 0 1,1 0-1,-1 0 0,0 1 1,0-1-1,1 0 1,-1 0-1,0 0 0,0 0 1,1 1-1,-1-1 0,0 0 1,0 0-1,0 1 0,1-1 1,-1 0-1,0 0 1,0 1-1,0-1 0,0 0 1,0 0-1,1 1-3,7 13 113,-6-12-106,9 16-39,0 2 0,-1-1 0,-2 1 0,5 12 32,1 22-40,-2 0 0,-3 1 0,1 23 40,5 35-114,-1-38-2166,-4-24-4421,-3-20-2899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13T03:42:42.22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 12 9216,'0'0'661,"0"0"107,0 0 43,0 0-235,0 0 0,0 0 277,0 0 64,0 0-298,0 0-64,1 1-235,2 16-225,0 0 0,-1 0 0,-1 1 0,0-1 0,-2 11-95,-1-2 595,-1 0 1,-1 0-1,-4 11-595,15-77 1548,1-38-1548,-2 22 414,-4-2-307,1 49-66,-3 9-38,0 0 1,0 0 0,0 0 0,0 0 0,1 0-1,-1 0 1,0 0 0,0 0 0,0 0 0,0-1-1,0 1 1,0 0 0,1 0 0,-1 0-1,0 0 1,0 0 0,0 0 0,0 1 0,0-1-1,0 0 1,1 0 0,-1 0 0,0 0-1,0 0 1,0 0 0,0 0 0,0 0 0,0 0-1,0 0 1,0 0 0,1 0 0,-1 0 0,0 0-1,0 0 1,0 1 0,0-1-4,1 1 28,0 0-1,0 1 1,0-1 0,0 1 0,-1-1-1,1 1 1,-1-1 0,1 1 0,0 0-28,3 21 89,-1 1 0,0-1 1,-2 1-1,0 0 0,-3 6-89,2 4 66,0 18-738,0-18-3072,0-6-7861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13T03:42:42.89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355 30 12416,'15'-27'4117,"-15"27"-4086,0 0 0,0 0 0,0 0 0,0-1 0,0 1 1,0 0-1,-1 0 0,1 0 0,0 0 0,0 0 0,0-1 0,0 1 1,0 0-1,0 0 0,-1 0 0,1 0 0,0 0 0,0 0 0,0 0 1,-1 0-1,1-1 0,0 1 0,0 0 0,0 0 0,0 0 0,-1 0 0,1 0 1,0 0-1,0 0 0,0 0 0,-1 0 0,1 0 0,0 0 0,0 0 1,0 0-1,0 1 0,-1-1-31,-3 2 139,-1 1 0,0 0 0,1 0 0,0 0-1,0 0 1,0 1 0,0 0 0,0 0 0,1 0 0,-1 1-139,-7 8 189,-15 17-115,1 1-1,2 2 0,2 0 0,0 1 0,3 1 0,-8 20-73,-7 25 15,4 2 1,-6 36-16,17-54 96,4 0 1,2 4-97,9-46 40,1-1-1,0 1 1,2-1 0,1 1 0,1-1 0,0 1 0,2-1 0,1 2-40,-4-19-27,0 1-1,0 0 1,1-1 0,0 1 0,0-1 0,0 1 0,1-1-1,-1 0 1,1 0 0,0 0 0,0 0 0,1-1 0,-1 1 0,1-1-1,0 0 1,-1 0 0,1 0 0,1 0 0,-1-1 0,0 0 0,1 0-1,-1 0 1,1 0 0,-1-1 0,1 1 0,0-1 0,0-1-1,0 1 1,-1-1 0,1 1 0,0-1 0,0-1 0,4 0 27,32-7-3179,-2-3-7999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13T03:42:43.93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154 98 11776,'-1'-1'275,"1"1"0,-1 0 1,1 0-1,-1 0 0,1 0 0,-1 0 1,1 1-1,-1-1 0,0 0 1,1 0-1,-1 0 0,1 0 0,-1 0 1,1 1-1,-1-1 0,1 0 1,0 1-1,-1-1 0,1 0 1,-1 1-1,1-1-275,-31 89 2729,-22 40-2729,29-71 321,9-27-173,10-22-26,0 0-1,1 0 0,-1 4-121,5-6 112,5-12-32,6-12-16,0-5 92,-1 0-1,-1-1 0,3-16-155,3-8 153,2-1-125,16-45-36,-25 76 67,0 0 0,0 0 0,2 1 0,2-2-59,-8 11-1,1 1 0,0 0 0,0 0 0,1 1 0,0 0 1,5-4 0,-10 8-14,0 0 1,0 0 0,1 0 0,-1 0 0,0 0 0,1 1 0,-1-1 0,1 1 0,-1-1-1,1 1 1,-1-1 0,1 1 0,-1 0 0,1 0 0,-1 0 0,1 0 0,-1 0 0,1 0-1,0 0 1,-1 0 0,1 1 0,-1-1 0,1 0 0,-1 1 0,0-1 0,1 1-1,-1 0 1,1 0 0,-1-1 0,0 1 0,0 0 0,1 0 0,-1 0 0,0 0 0,0 0-1,0 1 1,0-1 13,7 11-8,-1 0-1,0 0 0,-1 1 1,-1 0-1,0 0 1,3 13 8,-2-9 51,44 143 625,-31-78-1916,-12-44-5470,-1 6 6710,-5-33-5376,-1 0-917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13T03:37:55.89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 0 15104,'-4'0'0,"-3"1"0,2 4 0,5-1 128,2 9 128,2 4-128,-2-1 0,2 1 128,-2 6 128,2 2-1,-3-2 1,2 1-12799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13T03:42:44.27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 11520,'43'13'384,"-20"-9"128,-13-4-256,6-4 128,1-3-256,6 3 0,1 1-9728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13T03:42:44.60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196 25 16000,'-5'-10'277,"-1"-2"319,6 11-565,-1 1 0,1 0-1,0 0 1,-1-1 0,1 1 0,0 0-1,-1 0 1,1 0 0,0 0 0,-1 0 0,1-1-1,0 1 1,-1 0 0,1 0 0,0 0-1,-1 0 1,1 0 0,-1 0 0,1 0 0,0 0-1,-1 0 1,1 1 0,0-1 0,-1 0-1,1 0 1,0 0 0,-1 0 0,1 0 0,0 1-1,-1-1 1,1 0 0,0 0 0,-1 0-1,1 1-30,-10 7 235,1 0 0,0 1-1,0 0 1,1 0 0,0 1-1,-3 4-234,-4 9 86,1 1-1,1 1 0,1 0 1,1 0-1,1 1 0,1 0 1,2 1-1,-3 18-85,7-30 147,1-1 1,1 1-1,0 0 0,1 0 0,0 0 1,1-1-1,1 1 0,0 0 0,5 12-147,-5-21-143,0 0-1,0 0 0,1 0 0,0 0 1,0-1-1,1 1 0,-1-1 0,1 1 1,1-1-1,2 3 144,-3-5-670,0 1 0,1-1 0,-1 0 0,0 0-1,1-1 1,0 0 0,0 1 0,0-1 0,0-1 0,0 1 0,0-1 0,0 0 0,0 0 0,3 0 670,25 0-10389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13T03:42:45.44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212 0 13696,'-21'13'149,"14"-10"235,4-6 562,-3-2-271,2 5-541,0-1 1,-1 1-1,1-1 0,0 1 0,-1 0 0,1 1 1,0-1-1,0 1 0,-1 0 0,1 0 0,-3 1-134,-9 4 323,1 0 0,-6 4-323,20-10 11,-4 3 19,0 0 0,0 0 0,0 0 0,0 0 0,1 1 0,-1 0 0,1 0-1,0 0 1,0 0 0,0 1 0,1-1 0,-1 1 0,1 0 0,1 0-1,-2 3-29,3-7 8,1-1-1,0 1 0,0 0 0,0 0 1,0 0-1,0 0 0,0 0 0,0 0 0,0 0 1,0-1-1,0 1 0,0 0 0,1 0 1,-1 0-1,0 0 0,1 0 0,-1-1 1,0 1-1,1 0 0,-1 0 0,1-1 0,-1 1 1,1 0-1,0-1 0,-1 1 0,1 0 1,0-1-1,-1 1 0,1-1 0,0 1 1,0-1-1,-1 1-7,6 2 29,0 0-1,0 0 1,1 0 0,2 0-29,10 4 59,-4 3 35,0 0 1,-1 1-1,0 1 1,7 7-95,-17-15 6,0-1 24,-1 1 0,1 0 0,-1-1 1,0 1-1,0 1 0,0-1 0,-1 0 1,0 1-1,0-1 0,0 1 0,0 0 0,0 0 1,-1-1-1,0 1 0,0 5-30,0-7 17,-1 0 0,0 0 0,-1 0-1,1 0 1,0 1 0,-1-1 0,0 0 0,1 0 0,-1 0 0,-1 0-1,1 0 1,0-1 0,-1 1 0,1 0 0,-1-1 0,0 1 0,0-1-1,0 1 1,0-1 0,0 0 0,-1 0 0,1 0 0,-1 0 0,1 0-1,-2 0-16,1 0-246,0 0 0,0 0 0,0-1 0,-1 0-1,1 1 1,-1-1 0,1 0 0,-1-1-1,0 1 1,1-1 0,-1 1 0,-3-1 246,2-1-762,-1 1 1,1-1 0,-1-1 0,1 1-1,0-1 1,0 0 0,-1 0-1,1 0 762,-10-5-7722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13T03:42:46.8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 53 9728,'4'2'302,"-1"-1"0,0 1-1,0-1 1,0 0 0,1 0 0,-1-1 0,1 1 0,2 0-302,-4-2 118,-1 1-1,1 0 1,-1 0-1,1-1 1,-1 1 0,1-1-1,-1 1 1,1-1 0,-1 0-1,0 1 1,1-1-1,-1 0 1,0 0 0,0 0-1,0 0 1,0 0-1,0 0 1,0-1 0,0 1-1,0 0 1,0-1-118,5-6 436,-3 3-282,0 1-1,0 0 1,1 0-1,-1 0 1,1 0-1,0 1 0,0-1 1,3-1-154,-7 24 725,0-16-690,0 0-1,0 0 1,-1 1-1,0-1 0,1 0 1,-1 0-1,-1 1 1,1-1-1,0 0 1,-1 0-1,1 0 1,-1-1-1,0 1 1,0 0-1,0-1 1,0 1-1,-1-1 0,1 1 1,-1-1-1,1 0 1,-1 0-1,0-1 1,1 1-1,-1 0 1,0-1-1,-2 1-34,4-1 4,0-1 0,0 0-1,0 0 1,0 0 0,0 0 0,0 0-1,0 0 1,0 0 0,0 0 0,0 0-1,0 0 1,0 0 0,0-1 0,0 1-1,0 0 1,1-1 0,-1 1 0,0-1-1,0 1 1,0-1 0,0 1 0,1-1-1,-1 1 1,0-1 0,0 0 0,1 0-1,-1 1 1,1-1 0,-1 0 0,1 0-1,-1 0 1,1 1 0,-1-1-1,1 0 1,0 0 0,-1 0 0,1 0-1,0 0 1,0 0 0,0 0-4,-1-3 15,0 1 0,0-1 0,1 0-1,0 1 1,0-1 0,0 1 0,0-1 0,1 0 0,-1 1 0,1-2-15,-1 5 8,0-1 1,0 0-1,0 1 0,1-1 1,-1 0-1,0 1 1,0-1-1,1 0 0,-1 1 1,0-1-1,1 1 0,-1-1 1,0 0-1,1 1 1,-1-1-1,1 1 0,-1-1 1,1 1-1,-1 0 1,1-1-1,0 1 0,-1-1 1,1 1-1,-1 0 1,1-1-1,0 1 0,-1 0 1,1 0-1,0 0 1,0 0-1,-1-1 0,1 1 1,0 0-1,-1 0 1,1 0-1,0 0 0,-1 1 1,1-1-1,0 0 0,-1 0 1,1 0-1,0 0 1,-1 1-1,1-1 0,0 0 1,-1 1-1,1-1 1,-1 0-1,1 1 0,0-1 1,-1 1-1,1-1 1,-1 1-1,1-1 0,-1 1 1,0-1-1,1 1 1,-1 0-1,0-1 0,1 1 1,-1 0-9,1 1 6,0 1 0,0-1 0,0 0 0,0 1 1,-1-1-1,1 1 0,-1-1 0,1 1 0,-1 0 0,0-1 1,0 1-1,0-1 0,0 1 0,-1-1 0,1 1 0,-1-1 1,0 1-1,1-1 0,-2 1-6,-2 10-6,-2 0-1,0-1 1,-2 3 6,3-6 8,-9 13 15,-5 7 104,38-25 86,30 5-1273,-23-4-2216,2-1-3972,-7-3-218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13T03:45:06.41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11392,'6'8'508,"-4"-6"-232,0 0 0,0 1-1,0-1 1,0 0 0,0 0-1,0 0 1,0 0 0,1-1-1,-1 1 1,1-1 0,0 1-276,4 0 206,-1-1 1,0 1-1,0 0 0,-1 0 1,1 1-1,0 0 0,-1 0 1,1 0-1,-1 1 0,0-1 1,0 1-1,1 2-206,-1 0 80,1 0 0,-1 1 0,0 0-1,0 0 1,-1 0 0,0 0 0,0 1 0,1 3-80,3 13 128,-1-1 0,-2 1 0,0 1 0,-1-1-1,0 18-127,-3-26 120,0-1-1,-1 1 1,-1-1-1,0 1 1,-2 5-120,1-12 83,0 0 0,-1 0 0,0-1 0,0 1 0,-1 0 0,0-1 0,-1 0-1,0 0 1,-3 4-83,5-8 7,-22 27-581,10-18-2410,-1-5-3662,3-4-244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13T03:45:39.03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203 33 16000,'5'-2'1151,"-16"21"-696,9-14-366,-1 1-1,0-1 0,0-1 0,0 1 0,-2 2-88,-156 176 512,161-183-505,-12 14 106,12-13-95,-1-1-1,1 1 1,0 0 0,-1-1-1,1 1 1,0-1 0,-1 1-1,1 0 1,0-1 0,-1 1-1,1 0 1,0-1 0,0 1-1,0 0 1,0-1 0,0 1-1,0 0 1,0 0 0,0-1-1,0 1 1,0 0-18,1-1 20,-1 0 1,1 0-1,0 0 1,0 0-1,-1 0 0,1 0 1,0 0-1,0-1 0,-1 1 1,1 0-1,0-1 0,-1 1 1,1 0-1,-1-1 1,1 1-1,0-1 0,-1 1 1,1-1-1,-1 1 0,1-1-20,-1 0 20,9-6 135,-2-1 1,1-1-1,-1 0 1,0 0-1,3-6-155,28-52 460,3-20-292,-15 31-80,-26 54-86,1 1-1,-1 0 1,1 0-1,0-1 1,-1 1-1,1 0 1,0 0-1,0 0 1,0 0-1,0 0 1,0 0-1,0 0 1,0 0-1,0 1 1,1-1-1,-1 0 1,0 0-2,1 1 6,-1 0 1,0 0-1,0 0 1,1 0-1,-1 0 1,0 0-1,0 0 1,1 0-1,-1 0 1,0 1-1,0-1 1,0 0-1,0 1 1,1-1-1,-1 1 1,0 0-1,0-1 1,0 1-1,1 0-6,2 2 26,0 1 0,0-1 0,0 1-1,-1 0 1,1 0 0,-1 0 0,0 0-1,0 0 1,0 1 0,-1-1 0,1 1-1,-1 0 1,0 0 0,-1 0 0,1 0-1,-1 1-25,4 15-1,-2 0 0,-1 0 0,0 11 1,0-10 103,0 7-298,-1 0-1,-1 7 196,-5 4-9123,3-30 718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13T03:45:39.37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14336,'17'3'640,"14"1"-512,-4 0 0,2-2-256,2 0 128,1 0-10880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13T03:45:39.70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397 1 16767,'-48'33'108,"12"-8"168,-3 5-276,11-6 144,-6 3 412,2 2 1,1 1 0,-6 9-557,19-16 131,1-1 1,1 2-1,-1 4-131,10-15 38,0 0-1,1 1 0,0 0 1,1 0-1,1 1 0,-2 10-37,5-20 11,0-1 0,1 1-1,0 0 1,0-1 0,0 1 0,0 0-1,1-1 1,0 1 0,0-1-1,0 1 1,0-1 0,1 1-1,-1-1 1,1 0 0,0 1 0,1-1-1,1 2-10,-1-1-299,1-1 0,-1 0 1,1 0-1,0-1 0,0 1 0,4 1 299,-2-1-1416,0 0 0,1 0 1,-1-1-1,8 3 1416,36 9-6656,0 0 2667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13T03:45:40.37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245 19 16384,'-2'4'12,"-3"3"160,6-9 129,3-15 393,-4 16-686,0 1-1,0-1 1,0 1-1,0 0 1,0-1 0,-1 1-1,1-1 1,0 1-1,0 0 1,0-1 0,0 1-1,0-1 1,-1 1-1,1 0 1,0-1-1,0 1 1,-1 0 0,1 0-1,0-1 1,-1 1-1,1 0 1,0-1-1,-1 1 1,1 0 0,0 0-1,-1 0 1,1-1-1,0 1 1,-1 0 0,1 0-1,-1 0 1,1 0-1,0 0 1,-1 0-1,1 0 1,-1 0 0,1 0-1,0 0 1,-1 0-1,1 0 1,-1 0 0,1 0-1,0 0 1,-1 0-1,1 0 1,-1 1-1,1-1-7,-7 2 0,1 0 0,-1 1 0,1 0 0,0 0 0,0 1 0,0-1 0,0 1 0,0 1 0,-17 11 0,21-15 5,-22 15 236,24-15-233,-1-1-1,0 0 1,1 1-1,-1-1 1,1 1 0,-1-1-1,1 1 1,0-1 0,-1 1-1,1 0 1,0-1-1,-1 1 1,1-1 0,0 1-1,-1 0 1,1-1-1,0 1 1,0 0 0,0-1-1,0 1 1,0 0-1,0 0 1,0-1 0,0 1-1,0 0 1,0-1 0,0 1-1,0 0 1,0-1-1,0 1 1,1 0 0,-1-1-1,0 1 1,1 0-1,-1-1-7,4 5 41,1 0 0,0-1-1,-1 0 1,2 0-1,-1-1 1,0 1 0,1-1-1,-1 0 1,2 0-41,2 2 6,0-1 0,-1 2 0,3 1-6,-9-5 0,1 1-1,-1-1 0,0 1 0,0-1 1,0 1-1,0 0 0,0 0 0,-1 0 0,0 0 1,2 2 0,-3-4 5,1 1 0,-1-1 0,1 1 0,-1 0 1,1-1-1,-1 1 0,0-1 0,0 1 0,0-1 1,0 1-1,0 0 0,0-1 0,0 1 0,0-1 1,-1 1-1,1-1 0,-1 1 0,1-1 0,-1 1 1,0-1-1,1 1 0,-2 0-5,-3 3 15,0-1 0,0 1 0,-1-1 0,0 0 0,1-1 0,-1 1 0,-1-1 0,1 0 0,-1 0-15,-12 5 14,9-4-451,0 0 0,0-1-1,0-1 1,0 0 0,0 0 0,0-1-1,-1 0 1,1-1 0,0 0-1,-1-1 1,1 0 0,-3-1 437,-2 0-9600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13T03:45:41.24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67 20 15744,'1'-1'234,"4"-2"-180,-1 1 1,1-1-1,-1 1 0,1 1 1,0-1-1,0 1 0,-1-1 1,1 1-1,0 1 0,0-1 0,0 1 1,0 0-1,0 0 0,0 0 1,0 1-1,0-1 0,0 1 1,0 1-1,0-1 0,0 1 1,-1 0-1,2 0-54,-5-1 0,-1-1 0,1 0 0,-1 1 0,1-1 0,-1 0 0,1 1 1,-1-1-1,1 1 0,-1-1 0,0 1 0,1-1 0,-1 1 0,0-1 0,1 1 0,-1-1 1,0 1-1,0-1 0,0 1 0,0-1 0,1 1 0,-1 0 0,0-1 0,0 1 0,0-1 1,0 1-1,0 0 0,0-1 0,0 1 0,0-1 0,-1 1 0,1-1 0,0 1 0,0 0 1,0-1-1,-1 1 0,1-1 0,0 1 0,-1-1 0,1 1 0,0-1 0,-1 1 0,1-1 1,-1 0-1,1 1 0,0-1 0,-1 1 0,1-1 0,-1 0 0,-2 3-4,0 0-1,-1-1 1,1 1-1,-1-1 1,0 0-1,-1 1 5,0-1 39,0 0-1,-1 0 1,1 0-1,-1-1 0,-3 1-38,7-2 23,-1 1 0,1-1 0,0 0 0,-1 0 0,1 0 0,-1 0-1,1 0 1,-1-1 0,1 1 0,-1-1 0,1 0 0,0 0 0,-1 1-1,0-2-22,2 2 22,1-1-1,0 1 1,-1 0-1,1-1 1,-1 1-1,1 0 1,0-1-1,-1 1 1,1 0-1,0-1 1,0 1-1,-1 0 1,1-1-1,0 1 1,0-1-1,0 1 1,-1-1-1,1 1 1,0-1-1,0 1 1,0 0-1,0-1 1,0 1-1,0-1 1,0 1-1,0-1 1,0 1-1,0-1-21,1 0 45,-1-1 0,0 1-1,1 0 1,-1 0 0,1-1-1,0 1 1,0 0 0,-1 0-1,1 0 1,1-1-45,0-1 37,0 1 1,0 0 0,1 0-1,-1 0 1,1 0-1,0 0 1,-1 0 0,1 1-1,1-1-37,2 0 3,-1 1 0,1 0 0,-1 0 0,1 0 0,0 1 0,-1 0 0,5 0-3,-8 0 0,0 0 0,0 1 0,0-1 0,0 1 0,0-1 0,0 1 0,0 0 0,-1 0 0,1-1 0,0 1 0,0 1 0,-1-1 1,0 0 1,0-1-1,0 1 0,-1 0 0,1 0 0,0 0 0,-1 0 0,1 0 0,-1 0 0,1 0 0,-1 0 0,1 0 0,-1 0 0,0 0 0,1 0 0,-1 0 1,0 0-1,0 1 0,0-1 0,0 1-1,0 2 15,-1 1 0,0-1 1,0 0-1,0 0 1,0 1-1,-1-1 0,1 0 1,-1 0-1,0 0 0,0-1 1,-1 1-1,1 0 1,-1-1-1,0 0 0,-1 2-15,-5 4 39,0 0-1,-1-1 0,0 0 1,-7 5-39,-3-1 247,-17 8-247,-1 0 115,38-20-109,-1 1-1,1-1 0,0 0 1,0 0-1,-1 0 0,1 1 1,0-1-1,0 0 0,-1 0 1,1 0-1,0 0 0,0 0 1,-1 0-1,1 0 0,0 0 1,-1 0-1,1 0 0,0 0 1,-1 0-1,1 0 0,0 0 1,0 0-1,-1 0 0,1 0 1,0 0-1,-1 0 0,1 0 1,0 0-1,0 0 0,-1 0 1,1-1-1,0 1 0,0 0 1,-1 0-1,1 0 0,0-1 1,0 1-1,-1 0 0,1 0 1,0 0-1,0-1 0,0 1 1,0 0-1,0-1 0,-1 1 1,1 0-1,0 0 0,0-1 1,0 1-1,0 0 0,0-1 1,0 1-1,0 0 0,0 0 1,0-1-1,0 1 0,0 0 1,0-1-1,0 1-5,0-1 17,0 0 1,0 0-1,0 0 0,0 0 1,1 0-1,-1 0 0,0 0 1,0 0-1,1 0 0,-1 1 1,1-1-1,-1 0 0,1 0 1,-1 0-1,1 0 0,-1 1 1,1-1-1,0 0 0,-1 1 1,1-1-18,1 0 16,0 0-1,1 0 1,-1 1 0,1-1 0,-1 1 0,0-1 0,1 1 0,-1 0 0,1 0-1,-1 0 1,1 0 0,-1 0 0,1 1 0,-1-1 0,1 1-16,37 11 247,-36-10-242,33 13-2207,-4 3-3425,-12-6-3567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13T03:37:56.69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165 1 13440,'0'7'121,"0"-5"4,0-1-1,0 1 0,0 0 1,0-1-1,0 1 1,0-1-1,0 1 0,-1 0 1,1-1-1,-1 1 1,1-1-1,-1 1 1,1-1-1,-1 1 0,0-1 1,0 1-1,0-1 1,0 0-1,0 1 0,0-1 1,0 0-1,-1 1-124,-11 12 329,1 0 0,1 0-1,0 1 1,1 1-329,-35 64 674,44-79-658,-7 14 100,1 1-1,0 0 0,1 0 0,1 1 0,0-1 0,-2 18-115,6-25 37,0 1 0,0 0 1,1-1-1,0 1 0,1 0 0,0-1 0,1 1 0,-1-1 0,2 1 0,0-1 1,0 0-1,0 0 0,1 0-37,-2-5 9,0 0 1,1 0 0,-1 0 0,1-1-1,-1 1 1,1-1 0,0 0 0,0 0-1,1 0 1,-1 0 0,0-1 0,1 1-1,0-1 1,0 0 0,1 1-10,0-1-376,-1-1 0,1 1 1,-1-1-1,1 0 1,0 0-1,0-1 376,2 1-1841,0-1 0,0 0 0,0-1 0,1 1 1841,32-7-9877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13T03:45:41.74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11 15488,'12'10'128,"-3"-10"0,-1-8 512,-4 4-1,1-2-255,0 3 128,2 6-128,6 14 128,4 8 512,-3 10 128,1 11-1152,-5 5 128,1 5 256,-9 4 128,-4 6-512,-9 1 0,-3 3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13T03:45:42.95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167 0 16895,'0'0'128,"0"0"0,0 0 22,0 0 84,0 0 22,0 0 43,0 0 170,-2 5 43,-30 108 854,-33 93-1321,54-169-48,-12 31 542,4-24-3574,5-13-9444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9-12-13T03:46:42.554"/>
    </inkml:context>
    <inkml:brush xml:id="br0">
      <inkml:brushProperty name="width" value="0.025" units="cm"/>
      <inkml:brushProperty name="height" value="0.025" units="cm"/>
      <inkml:brushProperty name="color" value="#849398"/>
      <inkml:brushProperty name="ignorePressure" value="1"/>
    </inkml:brush>
  </inkml:definitions>
  <inkml:trace contextRef="#ctx0" brushRef="#br0">1 1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13T03:38:08.38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147 17 4096,'0'0'1280,"6"2"3136,-6-3-4310,1 1 1,-1 0 0,0 0-1,1-1 1,-1 1 0,0-1-1,0 1 1,1 0 0,-1-1-1,0 1 1,0-1 0,0 1-1,0 0 1,0-1 0,1 1-1,-1-1 1,0 1 0,0-1-1,0 1 1,0 0 0,0-1-1,0 1 1,0-1 0,0 1-1,-1-1 1,1 1 0,0-1-1,0 1 1,0 0 0,0-1-1,-1 1 1,1-1 0,0 1-1,0 0 1,-1-1 0,1 1-1,0 0 1,0-1 0,-1 1-1,1 0 1,0 0 0,-1-1-1,1 1 1,-1 0 0,1 0-1,0-1 1,-1 1 0,1 0-1,-1 0 1,1 0 0,-1 0-1,1 0 1,0 0 0,-1 0-1,1 0 1,-1 0-107,-5 1 46,-1 0 0,1 0 0,-1 1 0,1 0 0,0 0 0,0 1 0,0 0 0,0 0 0,0 0 0,1 1 0,-1 0 0,1 0 0,0 0 0,0 0 0,1 1 0,-1 0 0,1 0 0,0 0 0,0 1-46,2-2 28,0 0 0,-1 0-1,1 0 1,1 0-1,-1 0 1,0 4-28,1-7 5,1 0 1,0 0 0,0 0-1,0 0 1,0 0 0,0 0-1,0 0 1,0 0 0,0 0-1,0 0 1,1 0-1,-1 0 1,0 0 0,1 0-1,-1 0 1,1 0 0,-1 0-1,1-1 1,-1 1 0,1 0-1,-1 0 1,1 0 0,0-1-1,-1 1 1,1 0-1,0-1 1,0 1 0,0-1-1,-1 1 1,1-1 0,0 1-1,0-1 1,0 1 0,0-1-1,0 0-5,10 4 100,-1 1-1,0 0 1,1 1-100,18 7-34,-23-11 4,0 0 0,-1 0-1,0 1 1,0-1 0,5 5 30,-8-6-5,-1 0 0,1 1 0,0-1 0,-1 1-1,0 0 1,1 0 0,-1-1 0,0 1 0,0 0 0,0 0 0,0 0-1,0 0 1,-1 0 0,1 0 0,-1 0 0,1 1 0,-1-1-1,0 1 6,1 4 62,-1 0-1,0-1 1,-1 1-1,0 0 1,0-1-1,0 1 1,-1-1-1,0 0 0,0 1 1,-1-1-1,1 0 1,-2 0-1,1-1 1,0 1-1,-1-1 0,0 1 1,0-1-1,-1 0 1,1-1-1,-1 1 1,0-1-1,-1 0 1,1 0-1,-1 0 0,-2 1-61,-5 1-17,6-2-93,1 0 0,-1-1 0,0 0 1,0 0-1,0-1 0,0 1 0,-1-2 0,-6 2 110,14-3-177,0 0-1,0 0 0,0 0 0,0 0 0,0 0 0,-1 0 0,1 0 0,0 0 0,0 0 0,0 0 0,0 0 0,0 0 0,0-1 1,0 1-1,-1 0 0,1 0 0,0 0 0,0 0 0,0 0 0,0 0 0,0 0 0,0 0 0,0 0 0,0 0 0,0 0 1,0-1-1,0 1 0,-1 0 0,1 0 0,0 0 0,0 0 0,0 0 0,0 0 0,0 0 0,0-1 0,0 1 0,0 0 0,0 0 1,0 0-1,0 0 0,0 0 0,0 0 0,0 0 0,0-1 0,0 1 0,0 0 0,0 0 0,0 0 0,1 0 0,-1 0 0,0 0 1,0 0-1,0 0 0,0-1 0,0 1 0,0 0 0,0 0 0,0 0 0,0 0 0,0 0 0,0 0 0,1 0 0,-1 0 0,0 0 1,0 0-1,0 0 0,0 0 0,0 0 0,0 0 0,0-1 178,1 1-729,4-6-2471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13T03:38:08.73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18 9600,'3'-7'0,"-2"-2"768,-1 9 0,6-2-512,-4 9 128,2 2-256,-3 2 0,4 2 0,-4 0 0,4 3 256,-1 1 128,0 3-5504,-1-3 0,1 1 3072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13T03:38:09.29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0 11776,'6'9'0,"6"4"128,-5-5 128,3-2 128,4 4 0,1 2 128,4 14 128,2 7 0,-3 9 0,-1 9-256,-3 0 0,-3 4-1,-7-1 129,-1 1-256,-6-4 128,-1-4-384,-7-5 0,1-2-12799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13T03:38:12.47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 11136,'4'3'603,"0"0"0,1 1 1,0-1-1,0-1 1,0 1-1,0-1 1,1 0-604,-6 0 124,1-1 1,-1 1-1,1-1 1,-1 1-1,1-1 1,-1 1-1,0-1 1,0 1-1,0 0 1,0-1 0,0 1-1,0-1 1,0 1-1,0-1 1,0 1-125,-1 4 265,1 248 1079,-2-214-1088,5-100 597,-12-126-541,5 128-69,-2 40-499,14 41 362,-4-3 126,0 1 0,-2 0 0,-1 0-1,0 0 1,-2 0 0,-1 1-232,-7 54-782,-4-3-4840,7-46-4980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32343-8BD9-4550-93C7-A145119C3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379D69-E25A-4038-8B27-8183B30D5C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E317B7-C681-4C2C-B01E-1FD57B90B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E7089-74B7-44A0-9399-918A3B12B046}" type="datetimeFigureOut">
              <a:rPr lang="en-US" smtClean="0"/>
              <a:t>12-Dec-19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F0AC8-961A-4556-B772-28B090EC9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70EFA2-C1DB-40A8-8DDE-33C4A9BF7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DC292-C3D5-4102-8142-EAE354991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60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A70D4-036C-4DE0-B97C-BE52034B0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5DCF30-8C9A-49BE-938C-5A6139A726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C2E297-F0E9-4639-99A5-ECAB483ED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E7089-74B7-44A0-9399-918A3B12B046}" type="datetimeFigureOut">
              <a:rPr lang="en-US" smtClean="0"/>
              <a:t>12-Dec-19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34194-7A9D-4813-8325-7A3B3A3CD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4A0B7-AD13-459F-921E-5BD8D018A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DC292-C3D5-4102-8142-EAE354991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58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CC1F10-A805-4703-8586-A5CE32C228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69E3DE-BC29-4DFB-BAC1-96002BAB71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DBF9E9-B953-4AE3-87A6-5E8C1AB8B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E7089-74B7-44A0-9399-918A3B12B046}" type="datetimeFigureOut">
              <a:rPr lang="en-US" smtClean="0"/>
              <a:t>12-Dec-19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0CBD1-89B0-49B7-A3E6-7BB657318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BEF92-96F0-4ECB-A13F-9320459E4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DC292-C3D5-4102-8142-EAE354991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325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CA354-CC00-4513-944E-58F31F63B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38208-AA4D-4CC4-901C-3783E29A1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01AF4-A404-494F-82F2-462C37CA4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E7089-74B7-44A0-9399-918A3B12B046}" type="datetimeFigureOut">
              <a:rPr lang="en-US" smtClean="0"/>
              <a:t>12-Dec-19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CB2BF-BED7-458C-A357-9695A33A3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45A82-C3B1-4E42-BA98-64DF313B2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DC292-C3D5-4102-8142-EAE354991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955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F8A93-0160-415A-BA7E-947021B62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3F6708-A17D-46CF-B99F-C66A416BA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BB0B5-D82F-4229-933F-0E3F73E70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E7089-74B7-44A0-9399-918A3B12B046}" type="datetimeFigureOut">
              <a:rPr lang="en-US" smtClean="0"/>
              <a:t>12-Dec-19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9F5F8-9DAB-4C0F-9024-292255B3C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D2D3C-BABC-4632-B0A1-81D24CA78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DC292-C3D5-4102-8142-EAE354991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28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BEC13-9446-4186-A7F0-78DBF683A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504BC-E4DD-4D53-AB22-3FFD15E9AE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39D51D-7E7F-41BE-84EA-BA0F41C36D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ED0C7F-B47A-41B5-847B-68EE493C8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E7089-74B7-44A0-9399-918A3B12B046}" type="datetimeFigureOut">
              <a:rPr lang="en-US" smtClean="0"/>
              <a:t>12-Dec-19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1DC4C7-5B90-4AE6-A1A5-C590E788C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E75009-D512-4624-AA1F-66796DCEC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DC292-C3D5-4102-8142-EAE354991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822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23B38-A3F6-450D-A2C1-3AC0D0B3C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23F50C-C271-40FB-984A-A440C771B7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50D16F-B3AF-4F21-8A18-1EA27CF7E6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E1B522-F205-42C9-B9DA-C207995017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42D28F-7206-4E01-A437-89FA725571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EC2DAA-023C-4561-9409-D8A5925E5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E7089-74B7-44A0-9399-918A3B12B046}" type="datetimeFigureOut">
              <a:rPr lang="en-US" smtClean="0"/>
              <a:t>12-Dec-19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AFA857-5163-4BE3-94F6-292E2A1AF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A61874-DC4F-4901-BB82-D4B1B9603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DC292-C3D5-4102-8142-EAE354991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42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AA7A2-AA4C-466F-8EF7-AA3A3F9EA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869948-BCEB-4CA7-8D5B-BBD3B53BB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E7089-74B7-44A0-9399-918A3B12B046}" type="datetimeFigureOut">
              <a:rPr lang="en-US" smtClean="0"/>
              <a:t>12-Dec-19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C162F9-75E4-4EB8-A255-9C60E6E91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5E06C8-6EDC-4D39-9FB4-CD62BE936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DC292-C3D5-4102-8142-EAE354991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76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74160C-8F90-4C82-B030-F8083454B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E7089-74B7-44A0-9399-918A3B12B046}" type="datetimeFigureOut">
              <a:rPr lang="en-US" smtClean="0"/>
              <a:t>12-Dec-19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31B04E-FDEE-4C81-8D39-C70F5A413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9A9454-5BF2-412C-BFCA-F4F0BE02D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DC292-C3D5-4102-8142-EAE354991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7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859FC-2E54-41C7-AF46-B9E8DD6C6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1D7B4-8704-4475-9763-5CA678F6C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DD8C9F-87C6-461A-82F7-45C59CA563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4299EA-CCF9-468E-8D1C-42D6E1BAD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E7089-74B7-44A0-9399-918A3B12B046}" type="datetimeFigureOut">
              <a:rPr lang="en-US" smtClean="0"/>
              <a:t>12-Dec-19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4FC1E1-F036-4630-BA28-63F464B26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AB03B-72E1-42A6-8875-EFA5BEBAC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DC292-C3D5-4102-8142-EAE354991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810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53346-1ED3-44C4-B93A-1CFDC9330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371F4A-44D5-444E-8C16-7FC961D928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ED6242-CC1D-4F0F-9A6B-A5D2DDD3D6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4F30DF-C760-4773-8363-1CDE3945F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E7089-74B7-44A0-9399-918A3B12B046}" type="datetimeFigureOut">
              <a:rPr lang="en-US" smtClean="0"/>
              <a:t>12-Dec-19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7E8BF0-725D-46B1-8BAE-97BA96266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4F617B-73DA-470A-A9D2-6A5F6108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DC292-C3D5-4102-8142-EAE354991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44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B890C6-9757-4629-86B4-809541FF9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BD22F4-80A5-41D5-82B7-C88BA9CED7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A0439-5F4F-4FF1-9170-33656364F6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E7089-74B7-44A0-9399-918A3B12B046}" type="datetimeFigureOut">
              <a:rPr lang="en-US" smtClean="0"/>
              <a:t>12-Dec-19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351C5-A8AE-4119-9351-613099CFD5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FD7FE-B860-42B5-80C2-865EC16AAF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DC292-C3D5-4102-8142-EAE354991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356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image" Target="../media/image15.png"/><Relationship Id="rId21" Type="http://schemas.openxmlformats.org/officeDocument/2006/relationships/customXml" Target="../ink/ink10.xml"/><Relationship Id="rId42" Type="http://schemas.openxmlformats.org/officeDocument/2006/relationships/image" Target="../media/image23.png"/><Relationship Id="rId47" Type="http://schemas.openxmlformats.org/officeDocument/2006/relationships/customXml" Target="../ink/ink23.xml"/><Relationship Id="rId63" Type="http://schemas.openxmlformats.org/officeDocument/2006/relationships/customXml" Target="../ink/ink31.xml"/><Relationship Id="rId68" Type="http://schemas.openxmlformats.org/officeDocument/2006/relationships/image" Target="../media/image36.png"/><Relationship Id="rId84" Type="http://schemas.openxmlformats.org/officeDocument/2006/relationships/image" Target="../media/image44.png"/><Relationship Id="rId89" Type="http://schemas.openxmlformats.org/officeDocument/2006/relationships/customXml" Target="../ink/ink44.xml"/><Relationship Id="rId7" Type="http://schemas.openxmlformats.org/officeDocument/2006/relationships/customXml" Target="../ink/ink3.xml"/><Relationship Id="rId71" Type="http://schemas.openxmlformats.org/officeDocument/2006/relationships/customXml" Target="../ink/ink35.xml"/><Relationship Id="rId92" Type="http://schemas.openxmlformats.org/officeDocument/2006/relationships/image" Target="../media/image48.png"/><Relationship Id="rId2" Type="http://schemas.openxmlformats.org/officeDocument/2006/relationships/image" Target="../media/image3.png"/><Relationship Id="rId16" Type="http://schemas.openxmlformats.org/officeDocument/2006/relationships/image" Target="../media/image10.png"/><Relationship Id="rId29" Type="http://schemas.openxmlformats.org/officeDocument/2006/relationships/customXml" Target="../ink/ink14.xml"/><Relationship Id="rId11" Type="http://schemas.openxmlformats.org/officeDocument/2006/relationships/customXml" Target="../ink/ink5.xml"/><Relationship Id="rId24" Type="http://schemas.openxmlformats.org/officeDocument/2006/relationships/image" Target="../media/image14.png"/><Relationship Id="rId32" Type="http://schemas.openxmlformats.org/officeDocument/2006/relationships/image" Target="../media/image18.png"/><Relationship Id="rId37" Type="http://schemas.openxmlformats.org/officeDocument/2006/relationships/customXml" Target="../ink/ink18.xml"/><Relationship Id="rId40" Type="http://schemas.openxmlformats.org/officeDocument/2006/relationships/image" Target="../media/image22.png"/><Relationship Id="rId45" Type="http://schemas.openxmlformats.org/officeDocument/2006/relationships/customXml" Target="../ink/ink22.xml"/><Relationship Id="rId53" Type="http://schemas.openxmlformats.org/officeDocument/2006/relationships/customXml" Target="../ink/ink26.xml"/><Relationship Id="rId58" Type="http://schemas.openxmlformats.org/officeDocument/2006/relationships/image" Target="../media/image31.png"/><Relationship Id="rId66" Type="http://schemas.openxmlformats.org/officeDocument/2006/relationships/image" Target="../media/image35.png"/><Relationship Id="rId74" Type="http://schemas.openxmlformats.org/officeDocument/2006/relationships/image" Target="../media/image39.png"/><Relationship Id="rId79" Type="http://schemas.openxmlformats.org/officeDocument/2006/relationships/customXml" Target="../ink/ink39.xml"/><Relationship Id="rId87" Type="http://schemas.openxmlformats.org/officeDocument/2006/relationships/customXml" Target="../ink/ink43.xml"/><Relationship Id="rId102" Type="http://schemas.openxmlformats.org/officeDocument/2006/relationships/image" Target="../media/image53.png"/><Relationship Id="rId5" Type="http://schemas.openxmlformats.org/officeDocument/2006/relationships/customXml" Target="../ink/ink2.xml"/><Relationship Id="rId61" Type="http://schemas.openxmlformats.org/officeDocument/2006/relationships/customXml" Target="../ink/ink30.xml"/><Relationship Id="rId82" Type="http://schemas.openxmlformats.org/officeDocument/2006/relationships/image" Target="../media/image43.png"/><Relationship Id="rId90" Type="http://schemas.openxmlformats.org/officeDocument/2006/relationships/image" Target="../media/image47.png"/><Relationship Id="rId95" Type="http://schemas.openxmlformats.org/officeDocument/2006/relationships/customXml" Target="../ink/ink47.xml"/><Relationship Id="rId19" Type="http://schemas.openxmlformats.org/officeDocument/2006/relationships/customXml" Target="../ink/ink9.xml"/><Relationship Id="rId14" Type="http://schemas.openxmlformats.org/officeDocument/2006/relationships/image" Target="../media/image9.png"/><Relationship Id="rId22" Type="http://schemas.openxmlformats.org/officeDocument/2006/relationships/image" Target="../media/image13.png"/><Relationship Id="rId27" Type="http://schemas.openxmlformats.org/officeDocument/2006/relationships/customXml" Target="../ink/ink13.xml"/><Relationship Id="rId30" Type="http://schemas.openxmlformats.org/officeDocument/2006/relationships/image" Target="../media/image17.png"/><Relationship Id="rId35" Type="http://schemas.openxmlformats.org/officeDocument/2006/relationships/customXml" Target="../ink/ink17.xml"/><Relationship Id="rId43" Type="http://schemas.openxmlformats.org/officeDocument/2006/relationships/customXml" Target="../ink/ink21.xml"/><Relationship Id="rId48" Type="http://schemas.openxmlformats.org/officeDocument/2006/relationships/image" Target="../media/image26.png"/><Relationship Id="rId56" Type="http://schemas.openxmlformats.org/officeDocument/2006/relationships/image" Target="../media/image30.png"/><Relationship Id="rId64" Type="http://schemas.openxmlformats.org/officeDocument/2006/relationships/image" Target="../media/image34.png"/><Relationship Id="rId69" Type="http://schemas.openxmlformats.org/officeDocument/2006/relationships/customXml" Target="../ink/ink34.xml"/><Relationship Id="rId77" Type="http://schemas.openxmlformats.org/officeDocument/2006/relationships/customXml" Target="../ink/ink38.xml"/><Relationship Id="rId100" Type="http://schemas.openxmlformats.org/officeDocument/2006/relationships/image" Target="../media/image52.png"/><Relationship Id="rId105" Type="http://schemas.openxmlformats.org/officeDocument/2006/relationships/customXml" Target="../ink/ink52.xml"/><Relationship Id="rId8" Type="http://schemas.openxmlformats.org/officeDocument/2006/relationships/image" Target="../media/image6.png"/><Relationship Id="rId51" Type="http://schemas.openxmlformats.org/officeDocument/2006/relationships/customXml" Target="../ink/ink25.xml"/><Relationship Id="rId72" Type="http://schemas.openxmlformats.org/officeDocument/2006/relationships/image" Target="../media/image38.png"/><Relationship Id="rId80" Type="http://schemas.openxmlformats.org/officeDocument/2006/relationships/image" Target="../media/image42.png"/><Relationship Id="rId85" Type="http://schemas.openxmlformats.org/officeDocument/2006/relationships/customXml" Target="../ink/ink42.xml"/><Relationship Id="rId93" Type="http://schemas.openxmlformats.org/officeDocument/2006/relationships/customXml" Target="../ink/ink46.xml"/><Relationship Id="rId98" Type="http://schemas.openxmlformats.org/officeDocument/2006/relationships/image" Target="../media/image51.png"/><Relationship Id="rId3" Type="http://schemas.openxmlformats.org/officeDocument/2006/relationships/customXml" Target="../ink/ink1.xml"/><Relationship Id="rId12" Type="http://schemas.openxmlformats.org/officeDocument/2006/relationships/image" Target="../media/image8.png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33" Type="http://schemas.openxmlformats.org/officeDocument/2006/relationships/customXml" Target="../ink/ink16.xml"/><Relationship Id="rId38" Type="http://schemas.openxmlformats.org/officeDocument/2006/relationships/image" Target="../media/image21.png"/><Relationship Id="rId46" Type="http://schemas.openxmlformats.org/officeDocument/2006/relationships/image" Target="../media/image25.png"/><Relationship Id="rId59" Type="http://schemas.openxmlformats.org/officeDocument/2006/relationships/customXml" Target="../ink/ink29.xml"/><Relationship Id="rId67" Type="http://schemas.openxmlformats.org/officeDocument/2006/relationships/customXml" Target="../ink/ink33.xml"/><Relationship Id="rId103" Type="http://schemas.openxmlformats.org/officeDocument/2006/relationships/customXml" Target="../ink/ink51.xml"/><Relationship Id="rId20" Type="http://schemas.openxmlformats.org/officeDocument/2006/relationships/image" Target="../media/image12.png"/><Relationship Id="rId41" Type="http://schemas.openxmlformats.org/officeDocument/2006/relationships/customXml" Target="../ink/ink20.xml"/><Relationship Id="rId54" Type="http://schemas.openxmlformats.org/officeDocument/2006/relationships/image" Target="../media/image29.png"/><Relationship Id="rId62" Type="http://schemas.openxmlformats.org/officeDocument/2006/relationships/image" Target="../media/image33.png"/><Relationship Id="rId70" Type="http://schemas.openxmlformats.org/officeDocument/2006/relationships/image" Target="../media/image37.png"/><Relationship Id="rId75" Type="http://schemas.openxmlformats.org/officeDocument/2006/relationships/customXml" Target="../ink/ink37.xml"/><Relationship Id="rId83" Type="http://schemas.openxmlformats.org/officeDocument/2006/relationships/customXml" Target="../ink/ink41.xml"/><Relationship Id="rId88" Type="http://schemas.openxmlformats.org/officeDocument/2006/relationships/image" Target="../media/image46.png"/><Relationship Id="rId91" Type="http://schemas.openxmlformats.org/officeDocument/2006/relationships/customXml" Target="../ink/ink45.xml"/><Relationship Id="rId96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16.png"/><Relationship Id="rId36" Type="http://schemas.openxmlformats.org/officeDocument/2006/relationships/image" Target="../media/image20.png"/><Relationship Id="rId49" Type="http://schemas.openxmlformats.org/officeDocument/2006/relationships/customXml" Target="../ink/ink24.xml"/><Relationship Id="rId57" Type="http://schemas.openxmlformats.org/officeDocument/2006/relationships/customXml" Target="../ink/ink28.xml"/><Relationship Id="rId106" Type="http://schemas.openxmlformats.org/officeDocument/2006/relationships/image" Target="../media/image55.png"/><Relationship Id="rId10" Type="http://schemas.openxmlformats.org/officeDocument/2006/relationships/image" Target="../media/image7.png"/><Relationship Id="rId31" Type="http://schemas.openxmlformats.org/officeDocument/2006/relationships/customXml" Target="../ink/ink15.xml"/><Relationship Id="rId44" Type="http://schemas.openxmlformats.org/officeDocument/2006/relationships/image" Target="../media/image24.png"/><Relationship Id="rId52" Type="http://schemas.openxmlformats.org/officeDocument/2006/relationships/image" Target="../media/image28.png"/><Relationship Id="rId60" Type="http://schemas.openxmlformats.org/officeDocument/2006/relationships/image" Target="../media/image32.png"/><Relationship Id="rId65" Type="http://schemas.openxmlformats.org/officeDocument/2006/relationships/customXml" Target="../ink/ink32.xml"/><Relationship Id="rId73" Type="http://schemas.openxmlformats.org/officeDocument/2006/relationships/customXml" Target="../ink/ink36.xml"/><Relationship Id="rId78" Type="http://schemas.openxmlformats.org/officeDocument/2006/relationships/image" Target="../media/image41.png"/><Relationship Id="rId81" Type="http://schemas.openxmlformats.org/officeDocument/2006/relationships/customXml" Target="../ink/ink40.xml"/><Relationship Id="rId86" Type="http://schemas.openxmlformats.org/officeDocument/2006/relationships/image" Target="../media/image45.png"/><Relationship Id="rId94" Type="http://schemas.openxmlformats.org/officeDocument/2006/relationships/image" Target="../media/image49.png"/><Relationship Id="rId99" Type="http://schemas.openxmlformats.org/officeDocument/2006/relationships/customXml" Target="../ink/ink49.xml"/><Relationship Id="rId101" Type="http://schemas.openxmlformats.org/officeDocument/2006/relationships/customXml" Target="../ink/ink50.xml"/><Relationship Id="rId4" Type="http://schemas.openxmlformats.org/officeDocument/2006/relationships/image" Target="../media/image4.png"/><Relationship Id="rId9" Type="http://schemas.openxmlformats.org/officeDocument/2006/relationships/customXml" Target="../ink/ink4.xml"/><Relationship Id="rId13" Type="http://schemas.openxmlformats.org/officeDocument/2006/relationships/customXml" Target="../ink/ink6.xml"/><Relationship Id="rId18" Type="http://schemas.openxmlformats.org/officeDocument/2006/relationships/image" Target="../media/image11.png"/><Relationship Id="rId39" Type="http://schemas.openxmlformats.org/officeDocument/2006/relationships/customXml" Target="../ink/ink19.xml"/><Relationship Id="rId34" Type="http://schemas.openxmlformats.org/officeDocument/2006/relationships/image" Target="../media/image19.png"/><Relationship Id="rId50" Type="http://schemas.openxmlformats.org/officeDocument/2006/relationships/image" Target="../media/image27.png"/><Relationship Id="rId55" Type="http://schemas.openxmlformats.org/officeDocument/2006/relationships/customXml" Target="../ink/ink27.xml"/><Relationship Id="rId76" Type="http://schemas.openxmlformats.org/officeDocument/2006/relationships/image" Target="../media/image40.png"/><Relationship Id="rId97" Type="http://schemas.openxmlformats.org/officeDocument/2006/relationships/customXml" Target="../ink/ink48.xml"/><Relationship Id="rId104" Type="http://schemas.openxmlformats.org/officeDocument/2006/relationships/image" Target="../media/image5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4BD31-F60C-4177-86A8-863062AADB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Domain Adaptation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8BD7CE-3C35-4AD4-AC3B-7088BD4C37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Kabilan Senapathy</a:t>
            </a:r>
          </a:p>
          <a:p>
            <a:r>
              <a:rPr lang="en-US" dirty="0"/>
              <a:t>Triman Kaur</a:t>
            </a:r>
          </a:p>
          <a:p>
            <a:r>
              <a:rPr lang="en-US" dirty="0"/>
              <a:t>Usman Roshan</a:t>
            </a:r>
          </a:p>
        </p:txBody>
      </p:sp>
    </p:spTree>
    <p:extLst>
      <p:ext uri="{BB962C8B-B14F-4D97-AF65-F5344CB8AC3E}">
        <p14:creationId xmlns:p14="http://schemas.microsoft.com/office/powerpoint/2010/main" val="2773194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BCCFC-4C1E-4194-AA64-B3FBCFB22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F44C6-4A3E-4D13-9C2C-FE1DE6353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improved the 3D U-net by adding a padding layer, which adds padding to just one(the second) dimension of the image(196,229,196)</a:t>
            </a:r>
          </a:p>
          <a:p>
            <a:r>
              <a:rPr lang="en-US" dirty="0"/>
              <a:t>This enables us to develop more complex structure for the 3D-Unet (especially adding more layers)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215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45BFE-DA84-4345-AB8D-E2B055675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4335" y="640081"/>
            <a:ext cx="6611533" cy="55744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657510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45BFE-DA84-4345-AB8D-E2B055675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4335" y="640081"/>
            <a:ext cx="6611533" cy="55744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468704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351E4-63F9-4823-A4C6-A90745018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7F1A0-4004-4E72-B3A0-C4BC3FF5F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Consider scanners S1 and S2, whose images are trained in models M1 and M2</a:t>
            </a:r>
          </a:p>
          <a:p>
            <a:r>
              <a:rPr lang="en-US"/>
              <a:t>The decision boundaries may look like this: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3E23DB5-2DDE-4F67-B0C9-A7F8B9265D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7656" y="3429000"/>
            <a:ext cx="4121274" cy="2620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252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227C5-A67E-424B-80F5-6F5949C03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Description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EF0EAD-6B3C-4C40-9FD9-20722CF8842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Our goal is to perform feature transformation of images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/>
                  <a:t> to make it look like it was generated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dirty="0"/>
              </a:p>
              <a:p>
                <a:r>
                  <a:rPr lang="en-US" dirty="0"/>
                  <a:t>Let the transformed feature space be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The feature space transformation is achieved by passing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/>
                  <a:t> images through an adapter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US" dirty="0"/>
              </a:p>
              <a:p>
                <a:r>
                  <a:rPr lang="en-US" dirty="0"/>
                  <a:t>We can imagine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as just a network that learns a kernel function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5EF0EAD-6B3C-4C40-9FD9-20722CF8842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7284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D13B1-4431-4010-B445-696114E05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Description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6DCA484-1078-4266-8677-67E0B68610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20874" y="1726909"/>
            <a:ext cx="4552741" cy="4498078"/>
          </a:xfrm>
          <a:prstGeom prst="rect">
            <a:avLst/>
          </a:prstGeom>
        </p:spPr>
      </p:pic>
      <p:grpSp>
        <p:nvGrpSpPr>
          <p:cNvPr id="72" name="Group 71">
            <a:extLst>
              <a:ext uri="{FF2B5EF4-FFF2-40B4-BE49-F238E27FC236}">
                <a16:creationId xmlns:a16="http://schemas.microsoft.com/office/drawing/2014/main" id="{6D13FB29-864B-461A-97F3-37FAA83912B6}"/>
              </a:ext>
            </a:extLst>
          </p:cNvPr>
          <p:cNvGrpSpPr/>
          <p:nvPr/>
        </p:nvGrpSpPr>
        <p:grpSpPr>
          <a:xfrm>
            <a:off x="5377772" y="1423826"/>
            <a:ext cx="529200" cy="507600"/>
            <a:chOff x="5377772" y="1423826"/>
            <a:chExt cx="529200" cy="507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545055D3-9BB4-45A6-B24B-0360DBD76B01}"/>
                    </a:ext>
                  </a:extLst>
                </p14:cNvPr>
                <p14:cNvContentPartPr/>
                <p14:nvPr/>
              </p14:nvContentPartPr>
              <p14:xfrm>
                <a:off x="5768012" y="1805426"/>
                <a:ext cx="8280" cy="12600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545055D3-9BB4-45A6-B24B-0360DBD76B01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759012" y="1796786"/>
                  <a:ext cx="25920" cy="14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52B6BD96-7C53-4D14-8AF9-0FED773B1625}"/>
                    </a:ext>
                  </a:extLst>
                </p14:cNvPr>
                <p14:cNvContentPartPr/>
                <p14:nvPr/>
              </p14:nvContentPartPr>
              <p14:xfrm>
                <a:off x="5722652" y="1773386"/>
                <a:ext cx="94680" cy="6156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52B6BD96-7C53-4D14-8AF9-0FED773B1625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713652" y="1764386"/>
                  <a:ext cx="112320" cy="79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E6D8DC95-6234-477C-8C79-C8014C1926F1}"/>
                    </a:ext>
                  </a:extLst>
                </p14:cNvPr>
                <p14:cNvContentPartPr/>
                <p14:nvPr/>
              </p14:nvContentPartPr>
              <p14:xfrm>
                <a:off x="5377772" y="1530026"/>
                <a:ext cx="153360" cy="20124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E6D8DC95-6234-477C-8C79-C8014C1926F1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368772" y="1521386"/>
                  <a:ext cx="171000" cy="21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4EBF3AB3-68AF-4AC6-8F25-5FAA2AAF0249}"/>
                    </a:ext>
                  </a:extLst>
                </p14:cNvPr>
                <p14:cNvContentPartPr/>
                <p14:nvPr/>
              </p14:nvContentPartPr>
              <p14:xfrm>
                <a:off x="5575772" y="1667186"/>
                <a:ext cx="8280" cy="6084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4EBF3AB3-68AF-4AC6-8F25-5FAA2AAF0249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5567132" y="1658186"/>
                  <a:ext cx="25920" cy="7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09370261-52DA-4E05-814F-37C9944156B8}"/>
                    </a:ext>
                  </a:extLst>
                </p14:cNvPr>
                <p14:cNvContentPartPr/>
                <p14:nvPr/>
              </p14:nvContentPartPr>
              <p14:xfrm>
                <a:off x="5636612" y="1465946"/>
                <a:ext cx="65160" cy="18648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09370261-52DA-4E05-814F-37C9944156B8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5627972" y="1457306"/>
                  <a:ext cx="82800" cy="20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F385F740-FCA1-4A53-A888-D5D470E46656}"/>
                    </a:ext>
                  </a:extLst>
                </p14:cNvPr>
                <p14:cNvContentPartPr/>
                <p14:nvPr/>
              </p14:nvContentPartPr>
              <p14:xfrm>
                <a:off x="5746412" y="1491866"/>
                <a:ext cx="60480" cy="141480"/>
              </p14:xfrm>
            </p:contentPart>
          </mc:Choice>
          <mc:Fallback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F385F740-FCA1-4A53-A888-D5D470E46656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5737412" y="1483226"/>
                  <a:ext cx="78120" cy="15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DC392C10-3EC3-4A42-A204-D8FE7BC77BDB}"/>
                    </a:ext>
                  </a:extLst>
                </p14:cNvPr>
                <p14:cNvContentPartPr/>
                <p14:nvPr/>
              </p14:nvContentPartPr>
              <p14:xfrm>
                <a:off x="5834612" y="1595186"/>
                <a:ext cx="15840" cy="51120"/>
              </p14:xfrm>
            </p:contentPart>
          </mc:Choice>
          <mc:Fallback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DC392C10-3EC3-4A42-A204-D8FE7BC77BDB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5825612" y="1586186"/>
                  <a:ext cx="33480" cy="6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B6AA312E-2895-4F39-9554-8F75493EF75E}"/>
                    </a:ext>
                  </a:extLst>
                </p14:cNvPr>
                <p14:cNvContentPartPr/>
                <p14:nvPr/>
              </p14:nvContentPartPr>
              <p14:xfrm>
                <a:off x="5845052" y="1423826"/>
                <a:ext cx="61920" cy="218160"/>
              </p14:xfrm>
            </p:contentPart>
          </mc:Choice>
          <mc:Fallback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B6AA312E-2895-4F39-9554-8F75493EF75E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5836412" y="1414826"/>
                  <a:ext cx="79560" cy="235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84651DDC-68CC-4121-8B28-E480F8611B15}"/>
              </a:ext>
            </a:extLst>
          </p:cNvPr>
          <p:cNvGrpSpPr/>
          <p:nvPr/>
        </p:nvGrpSpPr>
        <p:grpSpPr>
          <a:xfrm>
            <a:off x="7428692" y="1314026"/>
            <a:ext cx="681840" cy="588240"/>
            <a:chOff x="7428692" y="1314026"/>
            <a:chExt cx="681840" cy="588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8A072102-3C17-46C5-A7EE-8D63B84AEEBE}"/>
                    </a:ext>
                  </a:extLst>
                </p14:cNvPr>
                <p14:cNvContentPartPr/>
                <p14:nvPr/>
              </p14:nvContentPartPr>
              <p14:xfrm>
                <a:off x="7543892" y="1768346"/>
                <a:ext cx="15840" cy="133920"/>
              </p14:xfrm>
            </p:contentPart>
          </mc:Choice>
          <mc:Fallback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8A072102-3C17-46C5-A7EE-8D63B84AEEBE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7535252" y="1759706"/>
                  <a:ext cx="33480" cy="15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77B5050B-E2E8-4B4B-9D38-7B6DB2E189D7}"/>
                    </a:ext>
                  </a:extLst>
                </p14:cNvPr>
                <p14:cNvContentPartPr/>
                <p14:nvPr/>
              </p14:nvContentPartPr>
              <p14:xfrm>
                <a:off x="7520852" y="1729106"/>
                <a:ext cx="84240" cy="73440"/>
              </p14:xfrm>
            </p:contentPart>
          </mc:Choice>
          <mc:Fallback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77B5050B-E2E8-4B4B-9D38-7B6DB2E189D7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7511852" y="1720106"/>
                  <a:ext cx="101880" cy="9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8812AA70-DD63-4D71-8599-BE36FF34859A}"/>
                    </a:ext>
                  </a:extLst>
                </p14:cNvPr>
                <p14:cNvContentPartPr/>
                <p14:nvPr/>
              </p14:nvContentPartPr>
              <p14:xfrm>
                <a:off x="7428692" y="1477106"/>
                <a:ext cx="134640" cy="18000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8812AA70-DD63-4D71-8599-BE36FF34859A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7419692" y="1468106"/>
                  <a:ext cx="152280" cy="197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A0699E5A-E764-476B-AFF2-4B35D7B5AEC5}"/>
                    </a:ext>
                  </a:extLst>
                </p14:cNvPr>
                <p14:cNvContentPartPr/>
                <p14:nvPr/>
              </p14:nvContentPartPr>
              <p14:xfrm>
                <a:off x="7656212" y="1571066"/>
                <a:ext cx="46440" cy="46800"/>
              </p14:xfrm>
            </p:contentPart>
          </mc:Choice>
          <mc:Fallback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A0699E5A-E764-476B-AFF2-4B35D7B5AEC5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7647212" y="1562066"/>
                  <a:ext cx="64080" cy="6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75725C99-42AD-40CA-8CC3-748ED18A9576}"/>
                    </a:ext>
                  </a:extLst>
                </p14:cNvPr>
                <p14:cNvContentPartPr/>
                <p14:nvPr/>
              </p14:nvContentPartPr>
              <p14:xfrm>
                <a:off x="7765292" y="1370546"/>
                <a:ext cx="63000" cy="235800"/>
              </p14:xfrm>
            </p:contentPart>
          </mc:Choice>
          <mc:Fallback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75725C99-42AD-40CA-8CC3-748ED18A9576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7756652" y="1361546"/>
                  <a:ext cx="80640" cy="25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1407D963-FA04-40F1-B4FD-ADA690B3023C}"/>
                    </a:ext>
                  </a:extLst>
                </p14:cNvPr>
                <p14:cNvContentPartPr/>
                <p14:nvPr/>
              </p14:nvContentPartPr>
              <p14:xfrm>
                <a:off x="7854932" y="1452626"/>
                <a:ext cx="54720" cy="166680"/>
              </p14:xfrm>
            </p:contentPart>
          </mc:Choice>
          <mc:Fallback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1407D963-FA04-40F1-B4FD-ADA690B3023C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7845932" y="1443626"/>
                  <a:ext cx="72360" cy="18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52F39EEA-1DB9-47F3-8AE8-DACF07D72DD7}"/>
                    </a:ext>
                  </a:extLst>
                </p14:cNvPr>
                <p14:cNvContentPartPr/>
                <p14:nvPr/>
              </p14:nvContentPartPr>
              <p14:xfrm>
                <a:off x="7951772" y="1559546"/>
                <a:ext cx="64440" cy="96840"/>
              </p14:xfrm>
            </p:contentPart>
          </mc:Choice>
          <mc:Fallback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52F39EEA-1DB9-47F3-8AE8-DACF07D72DD7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7943132" y="1550546"/>
                  <a:ext cx="82080" cy="11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BA59AB75-FA35-4B3C-8294-7D93005C09F1}"/>
                    </a:ext>
                  </a:extLst>
                </p14:cNvPr>
                <p14:cNvContentPartPr/>
                <p14:nvPr/>
              </p14:nvContentPartPr>
              <p14:xfrm>
                <a:off x="8033852" y="1314026"/>
                <a:ext cx="76680" cy="434880"/>
              </p14:xfrm>
            </p:contentPart>
          </mc:Choice>
          <mc:Fallback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BA59AB75-FA35-4B3C-8294-7D93005C09F1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8025212" y="1305026"/>
                  <a:ext cx="94320" cy="452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110" name="Ink 109">
                <a:extLst>
                  <a:ext uri="{FF2B5EF4-FFF2-40B4-BE49-F238E27FC236}">
                    <a16:creationId xmlns:a16="http://schemas.microsoft.com/office/drawing/2014/main" id="{6244DC34-5B52-4262-9238-9BEB5B28FFD7}"/>
                  </a:ext>
                </a:extLst>
              </p14:cNvPr>
              <p14:cNvContentPartPr/>
              <p14:nvPr/>
            </p14:nvContentPartPr>
            <p14:xfrm>
              <a:off x="6055660" y="4944173"/>
              <a:ext cx="913320" cy="486000"/>
            </p14:xfrm>
          </p:contentPart>
        </mc:Choice>
        <mc:Fallback>
          <p:pic>
            <p:nvPicPr>
              <p:cNvPr id="110" name="Ink 109">
                <a:extLst>
                  <a:ext uri="{FF2B5EF4-FFF2-40B4-BE49-F238E27FC236}">
                    <a16:creationId xmlns:a16="http://schemas.microsoft.com/office/drawing/2014/main" id="{6244DC34-5B52-4262-9238-9BEB5B28FFD7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6046660" y="4935533"/>
                <a:ext cx="930960" cy="503640"/>
              </a:xfrm>
              <a:prstGeom prst="rect">
                <a:avLst/>
              </a:prstGeom>
            </p:spPr>
          </p:pic>
        </mc:Fallback>
      </mc:AlternateContent>
      <p:grpSp>
        <p:nvGrpSpPr>
          <p:cNvPr id="116" name="Group 115">
            <a:extLst>
              <a:ext uri="{FF2B5EF4-FFF2-40B4-BE49-F238E27FC236}">
                <a16:creationId xmlns:a16="http://schemas.microsoft.com/office/drawing/2014/main" id="{DA8F28BF-EABB-4520-A814-A8B082F202A7}"/>
              </a:ext>
            </a:extLst>
          </p:cNvPr>
          <p:cNvGrpSpPr/>
          <p:nvPr/>
        </p:nvGrpSpPr>
        <p:grpSpPr>
          <a:xfrm>
            <a:off x="4742020" y="4529093"/>
            <a:ext cx="1451160" cy="525960"/>
            <a:chOff x="4742020" y="4529093"/>
            <a:chExt cx="1451160" cy="525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773B2F1B-3012-4A5E-BCCE-6F12D7BDA8FF}"/>
                    </a:ext>
                  </a:extLst>
                </p14:cNvPr>
                <p14:cNvContentPartPr/>
                <p14:nvPr/>
              </p14:nvContentPartPr>
              <p14:xfrm>
                <a:off x="6085900" y="4946333"/>
                <a:ext cx="52200" cy="108720"/>
              </p14:xfrm>
            </p:contentPart>
          </mc:Choice>
          <mc:Fallback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773B2F1B-3012-4A5E-BCCE-6F12D7BDA8FF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6076900" y="4937333"/>
                  <a:ext cx="69840" cy="12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9D3267C0-42A7-418E-99A6-519C943016E1}"/>
                    </a:ext>
                  </a:extLst>
                </p14:cNvPr>
                <p14:cNvContentPartPr/>
                <p14:nvPr/>
              </p14:nvContentPartPr>
              <p14:xfrm>
                <a:off x="6089140" y="4911413"/>
                <a:ext cx="104040" cy="14040"/>
              </p14:xfrm>
            </p:contentPart>
          </mc:Choice>
          <mc:Fallback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9D3267C0-42A7-418E-99A6-519C943016E1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6080500" y="4902413"/>
                  <a:ext cx="12168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43D9C41D-775C-4E7D-B9EF-205C39E626C8}"/>
                    </a:ext>
                  </a:extLst>
                </p14:cNvPr>
                <p14:cNvContentPartPr/>
                <p14:nvPr/>
              </p14:nvContentPartPr>
              <p14:xfrm>
                <a:off x="4742020" y="4529093"/>
                <a:ext cx="1162440" cy="423360"/>
              </p14:xfrm>
            </p:contentPart>
          </mc:Choice>
          <mc:Fallback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43D9C41D-775C-4E7D-B9EF-205C39E626C8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4733380" y="4520453"/>
                  <a:ext cx="1180080" cy="441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43">
            <p14:nvContentPartPr>
              <p14:cNvPr id="117" name="Ink 116">
                <a:extLst>
                  <a:ext uri="{FF2B5EF4-FFF2-40B4-BE49-F238E27FC236}">
                    <a16:creationId xmlns:a16="http://schemas.microsoft.com/office/drawing/2014/main" id="{938CE566-E4A7-4455-81E5-9DE0412540B8}"/>
                  </a:ext>
                </a:extLst>
              </p14:cNvPr>
              <p14:cNvContentPartPr/>
              <p14:nvPr/>
            </p14:nvContentPartPr>
            <p14:xfrm>
              <a:off x="4766140" y="4500293"/>
              <a:ext cx="140400" cy="98280"/>
            </p14:xfrm>
          </p:contentPart>
        </mc:Choice>
        <mc:Fallback>
          <p:pic>
            <p:nvPicPr>
              <p:cNvPr id="117" name="Ink 116">
                <a:extLst>
                  <a:ext uri="{FF2B5EF4-FFF2-40B4-BE49-F238E27FC236}">
                    <a16:creationId xmlns:a16="http://schemas.microsoft.com/office/drawing/2014/main" id="{938CE566-E4A7-4455-81E5-9DE0412540B8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4757500" y="4491653"/>
                <a:ext cx="158040" cy="11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5">
            <p14:nvContentPartPr>
              <p14:cNvPr id="123" name="Ink 122">
                <a:extLst>
                  <a:ext uri="{FF2B5EF4-FFF2-40B4-BE49-F238E27FC236}">
                    <a16:creationId xmlns:a16="http://schemas.microsoft.com/office/drawing/2014/main" id="{BBBAAAE5-E020-43CF-86FC-017DBF35EC03}"/>
                  </a:ext>
                </a:extLst>
              </p14:cNvPr>
              <p14:cNvContentPartPr/>
              <p14:nvPr/>
            </p14:nvContentPartPr>
            <p14:xfrm>
              <a:off x="4707100" y="2780213"/>
              <a:ext cx="955440" cy="669240"/>
            </p14:xfrm>
          </p:contentPart>
        </mc:Choice>
        <mc:Fallback>
          <p:pic>
            <p:nvPicPr>
              <p:cNvPr id="123" name="Ink 122">
                <a:extLst>
                  <a:ext uri="{FF2B5EF4-FFF2-40B4-BE49-F238E27FC236}">
                    <a16:creationId xmlns:a16="http://schemas.microsoft.com/office/drawing/2014/main" id="{BBBAAAE5-E020-43CF-86FC-017DBF35EC03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4698460" y="2771573"/>
                <a:ext cx="973080" cy="68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7">
            <p14:nvContentPartPr>
              <p14:cNvPr id="124" name="Ink 123">
                <a:extLst>
                  <a:ext uri="{FF2B5EF4-FFF2-40B4-BE49-F238E27FC236}">
                    <a16:creationId xmlns:a16="http://schemas.microsoft.com/office/drawing/2014/main" id="{2F4DBE65-B478-4D5C-ABA4-E2846511B139}"/>
                  </a:ext>
                </a:extLst>
              </p14:cNvPr>
              <p14:cNvContentPartPr/>
              <p14:nvPr/>
            </p14:nvContentPartPr>
            <p14:xfrm>
              <a:off x="5547700" y="2783093"/>
              <a:ext cx="123480" cy="95400"/>
            </p14:xfrm>
          </p:contentPart>
        </mc:Choice>
        <mc:Fallback>
          <p:pic>
            <p:nvPicPr>
              <p:cNvPr id="124" name="Ink 123">
                <a:extLst>
                  <a:ext uri="{FF2B5EF4-FFF2-40B4-BE49-F238E27FC236}">
                    <a16:creationId xmlns:a16="http://schemas.microsoft.com/office/drawing/2014/main" id="{2F4DBE65-B478-4D5C-ABA4-E2846511B139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5539060" y="2774093"/>
                <a:ext cx="141120" cy="11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9">
            <p14:nvContentPartPr>
              <p14:cNvPr id="133" name="Ink 132">
                <a:extLst>
                  <a:ext uri="{FF2B5EF4-FFF2-40B4-BE49-F238E27FC236}">
                    <a16:creationId xmlns:a16="http://schemas.microsoft.com/office/drawing/2014/main" id="{3933EEEF-631F-4E41-AC22-CB9D535FEDFB}"/>
                  </a:ext>
                </a:extLst>
              </p14:cNvPr>
              <p14:cNvContentPartPr/>
              <p14:nvPr/>
            </p14:nvContentPartPr>
            <p14:xfrm>
              <a:off x="6244660" y="1368653"/>
              <a:ext cx="375840" cy="536760"/>
            </p14:xfrm>
          </p:contentPart>
        </mc:Choice>
        <mc:Fallback>
          <p:pic>
            <p:nvPicPr>
              <p:cNvPr id="133" name="Ink 132">
                <a:extLst>
                  <a:ext uri="{FF2B5EF4-FFF2-40B4-BE49-F238E27FC236}">
                    <a16:creationId xmlns:a16="http://schemas.microsoft.com/office/drawing/2014/main" id="{3933EEEF-631F-4E41-AC22-CB9D535FEDFB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6236020" y="1359653"/>
                <a:ext cx="393480" cy="55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1">
            <p14:nvContentPartPr>
              <p14:cNvPr id="135" name="Ink 134">
                <a:extLst>
                  <a:ext uri="{FF2B5EF4-FFF2-40B4-BE49-F238E27FC236}">
                    <a16:creationId xmlns:a16="http://schemas.microsoft.com/office/drawing/2014/main" id="{0ABE3FEB-FC09-4A09-8683-22618F0DBCF0}"/>
                  </a:ext>
                </a:extLst>
              </p14:cNvPr>
              <p14:cNvContentPartPr/>
              <p14:nvPr/>
            </p14:nvContentPartPr>
            <p14:xfrm>
              <a:off x="6532300" y="1315373"/>
              <a:ext cx="161280" cy="123840"/>
            </p14:xfrm>
          </p:contentPart>
        </mc:Choice>
        <mc:Fallback>
          <p:pic>
            <p:nvPicPr>
              <p:cNvPr id="135" name="Ink 134">
                <a:extLst>
                  <a:ext uri="{FF2B5EF4-FFF2-40B4-BE49-F238E27FC236}">
                    <a16:creationId xmlns:a16="http://schemas.microsoft.com/office/drawing/2014/main" id="{0ABE3FEB-FC09-4A09-8683-22618F0DBCF0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6523300" y="1306373"/>
                <a:ext cx="178920" cy="141480"/>
              </a:xfrm>
              <a:prstGeom prst="rect">
                <a:avLst/>
              </a:prstGeom>
            </p:spPr>
          </p:pic>
        </mc:Fallback>
      </mc:AlternateContent>
      <p:grpSp>
        <p:nvGrpSpPr>
          <p:cNvPr id="150" name="Group 149">
            <a:extLst>
              <a:ext uri="{FF2B5EF4-FFF2-40B4-BE49-F238E27FC236}">
                <a16:creationId xmlns:a16="http://schemas.microsoft.com/office/drawing/2014/main" id="{6DAF0A8B-22CE-49F7-9439-25D5414E73BC}"/>
              </a:ext>
            </a:extLst>
          </p:cNvPr>
          <p:cNvGrpSpPr/>
          <p:nvPr/>
        </p:nvGrpSpPr>
        <p:grpSpPr>
          <a:xfrm>
            <a:off x="4605940" y="4485173"/>
            <a:ext cx="93600" cy="777960"/>
            <a:chOff x="4605940" y="4485173"/>
            <a:chExt cx="93600" cy="777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2E2DDC53-40F7-4FF5-9A41-0C75E69E08A6}"/>
                    </a:ext>
                  </a:extLst>
                </p14:cNvPr>
                <p14:cNvContentPartPr/>
                <p14:nvPr/>
              </p14:nvContentPartPr>
              <p14:xfrm>
                <a:off x="4660300" y="4493453"/>
                <a:ext cx="360" cy="769680"/>
              </p14:xfrm>
            </p:contentPart>
          </mc:Choice>
          <mc:Fallback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2E2DDC53-40F7-4FF5-9A41-0C75E69E08A6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4651300" y="4484453"/>
                  <a:ext cx="18000" cy="78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E7BB405F-6969-476E-939E-A6C88375ADF9}"/>
                    </a:ext>
                  </a:extLst>
                </p14:cNvPr>
                <p14:cNvContentPartPr/>
                <p14:nvPr/>
              </p14:nvContentPartPr>
              <p14:xfrm>
                <a:off x="4605940" y="4485173"/>
                <a:ext cx="93600" cy="114840"/>
              </p14:xfrm>
            </p:contentPart>
          </mc:Choice>
          <mc:Fallback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E7BB405F-6969-476E-939E-A6C88375ADF9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4596940" y="4476533"/>
                  <a:ext cx="111240" cy="1324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7">
            <p14:nvContentPartPr>
              <p14:cNvPr id="151" name="Ink 150">
                <a:extLst>
                  <a:ext uri="{FF2B5EF4-FFF2-40B4-BE49-F238E27FC236}">
                    <a16:creationId xmlns:a16="http://schemas.microsoft.com/office/drawing/2014/main" id="{F8C31C3A-5479-42E6-96E5-E7B4D47F2CF4}"/>
                  </a:ext>
                </a:extLst>
              </p14:cNvPr>
              <p14:cNvContentPartPr/>
              <p14:nvPr/>
            </p14:nvContentPartPr>
            <p14:xfrm>
              <a:off x="4447180" y="2584733"/>
              <a:ext cx="1077120" cy="841680"/>
            </p14:xfrm>
          </p:contentPart>
        </mc:Choice>
        <mc:Fallback>
          <p:pic>
            <p:nvPicPr>
              <p:cNvPr id="151" name="Ink 150">
                <a:extLst>
                  <a:ext uri="{FF2B5EF4-FFF2-40B4-BE49-F238E27FC236}">
                    <a16:creationId xmlns:a16="http://schemas.microsoft.com/office/drawing/2014/main" id="{F8C31C3A-5479-42E6-96E5-E7B4D47F2CF4}"/>
                  </a:ext>
                </a:extLst>
              </p:cNvPr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4438180" y="2575733"/>
                <a:ext cx="1094760" cy="85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9">
            <p14:nvContentPartPr>
              <p14:cNvPr id="153" name="Ink 152">
                <a:extLst>
                  <a:ext uri="{FF2B5EF4-FFF2-40B4-BE49-F238E27FC236}">
                    <a16:creationId xmlns:a16="http://schemas.microsoft.com/office/drawing/2014/main" id="{DADB6E9C-45F6-4A9B-B9C8-1ED4A0A99DEE}"/>
                  </a:ext>
                </a:extLst>
              </p14:cNvPr>
              <p14:cNvContentPartPr/>
              <p14:nvPr/>
            </p14:nvContentPartPr>
            <p14:xfrm>
              <a:off x="5463460" y="2535413"/>
              <a:ext cx="77040" cy="125280"/>
            </p14:xfrm>
          </p:contentPart>
        </mc:Choice>
        <mc:Fallback>
          <p:pic>
            <p:nvPicPr>
              <p:cNvPr id="153" name="Ink 152">
                <a:extLst>
                  <a:ext uri="{FF2B5EF4-FFF2-40B4-BE49-F238E27FC236}">
                    <a16:creationId xmlns:a16="http://schemas.microsoft.com/office/drawing/2014/main" id="{DADB6E9C-45F6-4A9B-B9C8-1ED4A0A99DEE}"/>
                  </a:ext>
                </a:extLst>
              </p:cNvPr>
              <p:cNvPicPr/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5454460" y="2526773"/>
                <a:ext cx="94680" cy="14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1">
            <p14:nvContentPartPr>
              <p14:cNvPr id="154" name="Ink 153">
                <a:extLst>
                  <a:ext uri="{FF2B5EF4-FFF2-40B4-BE49-F238E27FC236}">
                    <a16:creationId xmlns:a16="http://schemas.microsoft.com/office/drawing/2014/main" id="{5A67FFD6-B416-4039-90A5-2AC620CBF637}"/>
                  </a:ext>
                </a:extLst>
              </p14:cNvPr>
              <p14:cNvContentPartPr/>
              <p14:nvPr/>
            </p14:nvContentPartPr>
            <p14:xfrm>
              <a:off x="7219540" y="4500293"/>
              <a:ext cx="13680" cy="757080"/>
            </p14:xfrm>
          </p:contentPart>
        </mc:Choice>
        <mc:Fallback>
          <p:pic>
            <p:nvPicPr>
              <p:cNvPr id="154" name="Ink 153">
                <a:extLst>
                  <a:ext uri="{FF2B5EF4-FFF2-40B4-BE49-F238E27FC236}">
                    <a16:creationId xmlns:a16="http://schemas.microsoft.com/office/drawing/2014/main" id="{5A67FFD6-B416-4039-90A5-2AC620CBF637}"/>
                  </a:ext>
                </a:extLst>
              </p:cNvPr>
              <p:cNvPicPr/>
              <p:nvPr/>
            </p:nvPicPr>
            <p:blipFill>
              <a:blip r:embed="rId62"/>
              <a:stretch>
                <a:fillRect/>
              </a:stretch>
            </p:blipFill>
            <p:spPr>
              <a:xfrm>
                <a:off x="7210540" y="4491653"/>
                <a:ext cx="31320" cy="77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3">
            <p14:nvContentPartPr>
              <p14:cNvPr id="155" name="Ink 154">
                <a:extLst>
                  <a:ext uri="{FF2B5EF4-FFF2-40B4-BE49-F238E27FC236}">
                    <a16:creationId xmlns:a16="http://schemas.microsoft.com/office/drawing/2014/main" id="{C4A715F9-5613-465B-BD5B-C47D0A19F36D}"/>
                  </a:ext>
                </a:extLst>
              </p14:cNvPr>
              <p14:cNvContentPartPr/>
              <p14:nvPr/>
            </p14:nvContentPartPr>
            <p14:xfrm>
              <a:off x="7188940" y="2766173"/>
              <a:ext cx="11880" cy="665280"/>
            </p14:xfrm>
          </p:contentPart>
        </mc:Choice>
        <mc:Fallback>
          <p:pic>
            <p:nvPicPr>
              <p:cNvPr id="155" name="Ink 154">
                <a:extLst>
                  <a:ext uri="{FF2B5EF4-FFF2-40B4-BE49-F238E27FC236}">
                    <a16:creationId xmlns:a16="http://schemas.microsoft.com/office/drawing/2014/main" id="{C4A715F9-5613-465B-BD5B-C47D0A19F36D}"/>
                  </a:ext>
                </a:extLst>
              </p:cNvPr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7180300" y="2757173"/>
                <a:ext cx="29520" cy="682920"/>
              </a:xfrm>
              <a:prstGeom prst="rect">
                <a:avLst/>
              </a:prstGeom>
            </p:spPr>
          </p:pic>
        </mc:Fallback>
      </mc:AlternateContent>
      <p:grpSp>
        <p:nvGrpSpPr>
          <p:cNvPr id="160" name="Group 159">
            <a:extLst>
              <a:ext uri="{FF2B5EF4-FFF2-40B4-BE49-F238E27FC236}">
                <a16:creationId xmlns:a16="http://schemas.microsoft.com/office/drawing/2014/main" id="{EC4B9909-998A-4510-AD77-00DDE4273F49}"/>
              </a:ext>
            </a:extLst>
          </p:cNvPr>
          <p:cNvGrpSpPr/>
          <p:nvPr/>
        </p:nvGrpSpPr>
        <p:grpSpPr>
          <a:xfrm>
            <a:off x="7104700" y="2787773"/>
            <a:ext cx="167040" cy="117360"/>
            <a:chOff x="7104700" y="2787773"/>
            <a:chExt cx="167040" cy="117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FE7978DE-A892-42A5-98F1-DE3D10CCFEEB}"/>
                    </a:ext>
                  </a:extLst>
                </p14:cNvPr>
                <p14:cNvContentPartPr/>
                <p14:nvPr/>
              </p14:nvContentPartPr>
              <p14:xfrm>
                <a:off x="7104700" y="2792453"/>
                <a:ext cx="73800" cy="112680"/>
              </p14:xfrm>
            </p:contentPart>
          </mc:Choice>
          <mc:Fallback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FE7978DE-A892-42A5-98F1-DE3D10CCFEEB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7095700" y="2783453"/>
                  <a:ext cx="91440" cy="13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B2EA117C-A056-4034-9BA5-198576A806D6}"/>
                    </a:ext>
                  </a:extLst>
                </p14:cNvPr>
                <p14:cNvContentPartPr/>
                <p14:nvPr/>
              </p14:nvContentPartPr>
              <p14:xfrm>
                <a:off x="7173460" y="2787773"/>
                <a:ext cx="98280" cy="109800"/>
              </p14:xfrm>
            </p:contentPart>
          </mc:Choice>
          <mc:Fallback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B2EA117C-A056-4034-9BA5-198576A806D6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7164460" y="2778773"/>
                  <a:ext cx="115920" cy="1274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69">
            <p14:nvContentPartPr>
              <p14:cNvPr id="161" name="Ink 160">
                <a:extLst>
                  <a:ext uri="{FF2B5EF4-FFF2-40B4-BE49-F238E27FC236}">
                    <a16:creationId xmlns:a16="http://schemas.microsoft.com/office/drawing/2014/main" id="{2733609B-AD83-4214-8C40-C5FE7DF09F49}"/>
                  </a:ext>
                </a:extLst>
              </p14:cNvPr>
              <p14:cNvContentPartPr/>
              <p14:nvPr/>
            </p14:nvContentPartPr>
            <p14:xfrm>
              <a:off x="7097140" y="4492013"/>
              <a:ext cx="209160" cy="179280"/>
            </p14:xfrm>
          </p:contentPart>
        </mc:Choice>
        <mc:Fallback>
          <p:pic>
            <p:nvPicPr>
              <p:cNvPr id="161" name="Ink 160">
                <a:extLst>
                  <a:ext uri="{FF2B5EF4-FFF2-40B4-BE49-F238E27FC236}">
                    <a16:creationId xmlns:a16="http://schemas.microsoft.com/office/drawing/2014/main" id="{2733609B-AD83-4214-8C40-C5FE7DF09F49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7088500" y="4483373"/>
                <a:ext cx="226800" cy="19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1">
            <p14:nvContentPartPr>
              <p14:cNvPr id="162" name="Ink 161">
                <a:extLst>
                  <a:ext uri="{FF2B5EF4-FFF2-40B4-BE49-F238E27FC236}">
                    <a16:creationId xmlns:a16="http://schemas.microsoft.com/office/drawing/2014/main" id="{BFDB6F21-7686-4B74-A4D4-004EB16DEAF4}"/>
                  </a:ext>
                </a:extLst>
              </p14:cNvPr>
              <p14:cNvContentPartPr/>
              <p14:nvPr/>
            </p14:nvContentPartPr>
            <p14:xfrm>
              <a:off x="7892020" y="841973"/>
              <a:ext cx="97920" cy="368640"/>
            </p14:xfrm>
          </p:contentPart>
        </mc:Choice>
        <mc:Fallback>
          <p:pic>
            <p:nvPicPr>
              <p:cNvPr id="162" name="Ink 161">
                <a:extLst>
                  <a:ext uri="{FF2B5EF4-FFF2-40B4-BE49-F238E27FC236}">
                    <a16:creationId xmlns:a16="http://schemas.microsoft.com/office/drawing/2014/main" id="{BFDB6F21-7686-4B74-A4D4-004EB16DEAF4}"/>
                  </a:ext>
                </a:extLst>
              </p:cNvPr>
              <p:cNvPicPr/>
              <p:nvPr/>
            </p:nvPicPr>
            <p:blipFill>
              <a:blip r:embed="rId72"/>
              <a:stretch>
                <a:fillRect/>
              </a:stretch>
            </p:blipFill>
            <p:spPr>
              <a:xfrm>
                <a:off x="7883380" y="833333"/>
                <a:ext cx="115560" cy="386280"/>
              </a:xfrm>
              <a:prstGeom prst="rect">
                <a:avLst/>
              </a:prstGeom>
            </p:spPr>
          </p:pic>
        </mc:Fallback>
      </mc:AlternateContent>
      <p:grpSp>
        <p:nvGrpSpPr>
          <p:cNvPr id="166" name="Group 165">
            <a:extLst>
              <a:ext uri="{FF2B5EF4-FFF2-40B4-BE49-F238E27FC236}">
                <a16:creationId xmlns:a16="http://schemas.microsoft.com/office/drawing/2014/main" id="{108C81CD-99B3-4E19-9177-B335A9D00EA3}"/>
              </a:ext>
            </a:extLst>
          </p:cNvPr>
          <p:cNvGrpSpPr/>
          <p:nvPr/>
        </p:nvGrpSpPr>
        <p:grpSpPr>
          <a:xfrm>
            <a:off x="6704380" y="886613"/>
            <a:ext cx="1160640" cy="432720"/>
            <a:chOff x="6704380" y="886613"/>
            <a:chExt cx="1160640" cy="432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1E2B26AD-C345-4661-AF26-D40CE25FAFC4}"/>
                    </a:ext>
                  </a:extLst>
                </p14:cNvPr>
                <p14:cNvContentPartPr/>
                <p14:nvPr/>
              </p14:nvContentPartPr>
              <p14:xfrm>
                <a:off x="6704380" y="1042853"/>
                <a:ext cx="196920" cy="231120"/>
              </p14:xfrm>
            </p:contentPart>
          </mc:Choice>
          <mc:Fallback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1E2B26AD-C345-4661-AF26-D40CE25FAFC4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6695740" y="1034213"/>
                  <a:ext cx="214560" cy="24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97903E37-4DEA-441B-A722-8F69AC019047}"/>
                    </a:ext>
                  </a:extLst>
                </p14:cNvPr>
                <p14:cNvContentPartPr/>
                <p14:nvPr/>
              </p14:nvContentPartPr>
              <p14:xfrm>
                <a:off x="6991300" y="1206653"/>
                <a:ext cx="18000" cy="112680"/>
              </p14:xfrm>
            </p:contentPart>
          </mc:Choice>
          <mc:Fallback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97903E37-4DEA-441B-A722-8F69AC019047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6982300" y="1197653"/>
                  <a:ext cx="35640" cy="13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138" name="Ink 137">
                  <a:extLst>
                    <a:ext uri="{FF2B5EF4-FFF2-40B4-BE49-F238E27FC236}">
                      <a16:creationId xmlns:a16="http://schemas.microsoft.com/office/drawing/2014/main" id="{443C5F7C-D8AA-4424-96EB-C3308890A4E1}"/>
                    </a:ext>
                  </a:extLst>
                </p14:cNvPr>
                <p14:cNvContentPartPr/>
                <p14:nvPr/>
              </p14:nvContentPartPr>
              <p14:xfrm>
                <a:off x="7101820" y="886613"/>
                <a:ext cx="133560" cy="383040"/>
              </p14:xfrm>
            </p:contentPart>
          </mc:Choice>
          <mc:Fallback>
            <p:pic>
              <p:nvPicPr>
                <p:cNvPr id="138" name="Ink 137">
                  <a:extLst>
                    <a:ext uri="{FF2B5EF4-FFF2-40B4-BE49-F238E27FC236}">
                      <a16:creationId xmlns:a16="http://schemas.microsoft.com/office/drawing/2014/main" id="{443C5F7C-D8AA-4424-96EB-C3308890A4E1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7092820" y="877613"/>
                  <a:ext cx="151200" cy="40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139" name="Ink 138">
                  <a:extLst>
                    <a:ext uri="{FF2B5EF4-FFF2-40B4-BE49-F238E27FC236}">
                      <a16:creationId xmlns:a16="http://schemas.microsoft.com/office/drawing/2014/main" id="{224B6F5F-852F-41F5-9AA0-7563D2B7ECC8}"/>
                    </a:ext>
                  </a:extLst>
                </p14:cNvPr>
                <p14:cNvContentPartPr/>
                <p14:nvPr/>
              </p14:nvContentPartPr>
              <p14:xfrm>
                <a:off x="7277860" y="979133"/>
                <a:ext cx="143640" cy="172440"/>
              </p14:xfrm>
            </p:contentPart>
          </mc:Choice>
          <mc:Fallback>
            <p:pic>
              <p:nvPicPr>
                <p:cNvPr id="139" name="Ink 138">
                  <a:extLst>
                    <a:ext uri="{FF2B5EF4-FFF2-40B4-BE49-F238E27FC236}">
                      <a16:creationId xmlns:a16="http://schemas.microsoft.com/office/drawing/2014/main" id="{224B6F5F-852F-41F5-9AA0-7563D2B7ECC8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7269220" y="970493"/>
                  <a:ext cx="161280" cy="19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FDE46166-8E24-4667-9833-5D004B77E3B9}"/>
                    </a:ext>
                  </a:extLst>
                </p14:cNvPr>
                <p14:cNvContentPartPr/>
                <p14:nvPr/>
              </p14:nvContentPartPr>
              <p14:xfrm>
                <a:off x="7321420" y="1093253"/>
                <a:ext cx="56520" cy="6840"/>
              </p14:xfrm>
            </p:contentPart>
          </mc:Choice>
          <mc:Fallback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FDE46166-8E24-4667-9833-5D004B77E3B9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7312420" y="1084613"/>
                  <a:ext cx="74160" cy="2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9DB4CBAA-EF13-434C-B30D-95439D36E50B}"/>
                    </a:ext>
                  </a:extLst>
                </p14:cNvPr>
                <p14:cNvContentPartPr/>
                <p14:nvPr/>
              </p14:nvContentPartPr>
              <p14:xfrm>
                <a:off x="7523380" y="920813"/>
                <a:ext cx="70560" cy="207000"/>
              </p14:xfrm>
            </p:contentPart>
          </mc:Choice>
          <mc:Fallback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9DB4CBAA-EF13-434C-B30D-95439D36E50B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7514740" y="911813"/>
                  <a:ext cx="88200" cy="22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5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427E94A8-312E-450F-A186-961594B13B21}"/>
                    </a:ext>
                  </a:extLst>
                </p14:cNvPr>
                <p14:cNvContentPartPr/>
                <p14:nvPr/>
              </p14:nvContentPartPr>
              <p14:xfrm>
                <a:off x="7640380" y="972653"/>
                <a:ext cx="76680" cy="133560"/>
              </p14:xfrm>
            </p:contentPart>
          </mc:Choice>
          <mc:Fallback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427E94A8-312E-450F-A186-961594B13B21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7631740" y="963653"/>
                  <a:ext cx="94320" cy="15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7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3281FECE-1230-40E1-9D09-1577E8F80D89}"/>
                    </a:ext>
                  </a:extLst>
                </p14:cNvPr>
                <p14:cNvContentPartPr/>
                <p14:nvPr/>
              </p14:nvContentPartPr>
              <p14:xfrm>
                <a:off x="7766740" y="1049693"/>
                <a:ext cx="51480" cy="75960"/>
              </p14:xfrm>
            </p:contentPart>
          </mc:Choice>
          <mc:Fallback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3281FECE-1230-40E1-9D09-1577E8F80D89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7757740" y="1040693"/>
                  <a:ext cx="69120" cy="9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9">
              <p14:nvContentPartPr>
                <p14:cNvPr id="165" name="Ink 164">
                  <a:extLst>
                    <a:ext uri="{FF2B5EF4-FFF2-40B4-BE49-F238E27FC236}">
                      <a16:creationId xmlns:a16="http://schemas.microsoft.com/office/drawing/2014/main" id="{6C0EF330-EB3E-495D-9F18-4A250ED880EE}"/>
                    </a:ext>
                  </a:extLst>
                </p14:cNvPr>
                <p14:cNvContentPartPr/>
                <p14:nvPr/>
              </p14:nvContentPartPr>
              <p14:xfrm>
                <a:off x="7798060" y="934133"/>
                <a:ext cx="66960" cy="196560"/>
              </p14:xfrm>
            </p:contentPart>
          </mc:Choice>
          <mc:Fallback>
            <p:pic>
              <p:nvPicPr>
                <p:cNvPr id="165" name="Ink 164">
                  <a:extLst>
                    <a:ext uri="{FF2B5EF4-FFF2-40B4-BE49-F238E27FC236}">
                      <a16:creationId xmlns:a16="http://schemas.microsoft.com/office/drawing/2014/main" id="{6C0EF330-EB3E-495D-9F18-4A250ED880EE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7789420" y="925133"/>
                  <a:ext cx="84600" cy="214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1" name="Group 180">
            <a:extLst>
              <a:ext uri="{FF2B5EF4-FFF2-40B4-BE49-F238E27FC236}">
                <a16:creationId xmlns:a16="http://schemas.microsoft.com/office/drawing/2014/main" id="{6058E0D2-38B7-4CFC-874C-9DC695441821}"/>
              </a:ext>
            </a:extLst>
          </p:cNvPr>
          <p:cNvGrpSpPr/>
          <p:nvPr/>
        </p:nvGrpSpPr>
        <p:grpSpPr>
          <a:xfrm>
            <a:off x="5312260" y="4485893"/>
            <a:ext cx="493200" cy="325080"/>
            <a:chOff x="5312260" y="4485893"/>
            <a:chExt cx="493200" cy="325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1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41DC0ED7-3BEF-41FA-AAA1-62D6CFAEE4FB}"/>
                    </a:ext>
                  </a:extLst>
                </p14:cNvPr>
                <p14:cNvContentPartPr/>
                <p14:nvPr/>
              </p14:nvContentPartPr>
              <p14:xfrm>
                <a:off x="5312260" y="4542773"/>
                <a:ext cx="99000" cy="123480"/>
              </p14:xfrm>
            </p:contentPart>
          </mc:Choice>
          <mc:Fallback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41DC0ED7-3BEF-41FA-AAA1-62D6CFAEE4FB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5303620" y="4534133"/>
                  <a:ext cx="116640" cy="14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3">
              <p14:nvContentPartPr>
                <p14:cNvPr id="174" name="Ink 173">
                  <a:extLst>
                    <a:ext uri="{FF2B5EF4-FFF2-40B4-BE49-F238E27FC236}">
                      <a16:creationId xmlns:a16="http://schemas.microsoft.com/office/drawing/2014/main" id="{D0F3F4DF-20C1-4F4E-834D-265943B2B515}"/>
                    </a:ext>
                  </a:extLst>
                </p14:cNvPr>
                <p14:cNvContentPartPr/>
                <p14:nvPr/>
              </p14:nvContentPartPr>
              <p14:xfrm>
                <a:off x="5335300" y="4627733"/>
                <a:ext cx="60120" cy="6480"/>
              </p14:xfrm>
            </p:contentPart>
          </mc:Choice>
          <mc:Fallback>
            <p:pic>
              <p:nvPicPr>
                <p:cNvPr id="174" name="Ink 173">
                  <a:extLst>
                    <a:ext uri="{FF2B5EF4-FFF2-40B4-BE49-F238E27FC236}">
                      <a16:creationId xmlns:a16="http://schemas.microsoft.com/office/drawing/2014/main" id="{D0F3F4DF-20C1-4F4E-834D-265943B2B515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5326300" y="4618733"/>
                  <a:ext cx="77760" cy="2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5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4EB444B2-E5C2-40FB-BF90-90CA6CDE7663}"/>
                    </a:ext>
                  </a:extLst>
                </p14:cNvPr>
                <p14:cNvContentPartPr/>
                <p14:nvPr/>
              </p14:nvContentPartPr>
              <p14:xfrm>
                <a:off x="5450860" y="4495613"/>
                <a:ext cx="142920" cy="218160"/>
              </p14:xfrm>
            </p:contentPart>
          </mc:Choice>
          <mc:Fallback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4EB444B2-E5C2-40FB-BF90-90CA6CDE7663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5442220" y="4486973"/>
                  <a:ext cx="160560" cy="23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7">
              <p14:nvContentPartPr>
                <p14:cNvPr id="176" name="Ink 175">
                  <a:extLst>
                    <a:ext uri="{FF2B5EF4-FFF2-40B4-BE49-F238E27FC236}">
                      <a16:creationId xmlns:a16="http://schemas.microsoft.com/office/drawing/2014/main" id="{69098C97-C703-4593-BCEE-717B3A0DA893}"/>
                    </a:ext>
                  </a:extLst>
                </p14:cNvPr>
                <p14:cNvContentPartPr/>
                <p14:nvPr/>
              </p14:nvContentPartPr>
              <p14:xfrm>
                <a:off x="5545900" y="4584533"/>
                <a:ext cx="88560" cy="100440"/>
              </p14:xfrm>
            </p:contentPart>
          </mc:Choice>
          <mc:Fallback>
            <p:pic>
              <p:nvPicPr>
                <p:cNvPr id="176" name="Ink 175">
                  <a:extLst>
                    <a:ext uri="{FF2B5EF4-FFF2-40B4-BE49-F238E27FC236}">
                      <a16:creationId xmlns:a16="http://schemas.microsoft.com/office/drawing/2014/main" id="{69098C97-C703-4593-BCEE-717B3A0DA893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5536900" y="4575893"/>
                  <a:ext cx="106200" cy="11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9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A208E9B8-A4EB-48F4-8698-17996EBA5653}"/>
                    </a:ext>
                  </a:extLst>
                </p14:cNvPr>
                <p14:cNvContentPartPr/>
                <p14:nvPr/>
              </p14:nvContentPartPr>
              <p14:xfrm>
                <a:off x="5627980" y="4661213"/>
                <a:ext cx="69120" cy="84240"/>
              </p14:xfrm>
            </p:contentPart>
          </mc:Choice>
          <mc:Fallback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A208E9B8-A4EB-48F4-8698-17996EBA5653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5619340" y="4652573"/>
                  <a:ext cx="86760" cy="10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1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A05284AB-12A0-4DA4-90FC-E60E28BBE10C}"/>
                    </a:ext>
                  </a:extLst>
                </p14:cNvPr>
                <p14:cNvContentPartPr/>
                <p14:nvPr/>
              </p14:nvContentPartPr>
              <p14:xfrm>
                <a:off x="5757580" y="4485893"/>
                <a:ext cx="47880" cy="178920"/>
              </p14:xfrm>
            </p:contentPart>
          </mc:Choice>
          <mc:Fallback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A05284AB-12A0-4DA4-90FC-E60E28BBE10C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5748580" y="4476893"/>
                  <a:ext cx="65520" cy="19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3">
              <p14:nvContentPartPr>
                <p14:cNvPr id="180" name="Ink 179">
                  <a:extLst>
                    <a:ext uri="{FF2B5EF4-FFF2-40B4-BE49-F238E27FC236}">
                      <a16:creationId xmlns:a16="http://schemas.microsoft.com/office/drawing/2014/main" id="{FD403FC9-1A67-4E03-971F-AE245C7CE76E}"/>
                    </a:ext>
                  </a:extLst>
                </p14:cNvPr>
                <p14:cNvContentPartPr/>
                <p14:nvPr/>
              </p14:nvContentPartPr>
              <p14:xfrm>
                <a:off x="5739940" y="4629173"/>
                <a:ext cx="60120" cy="181800"/>
              </p14:xfrm>
            </p:contentPart>
          </mc:Choice>
          <mc:Fallback>
            <p:pic>
              <p:nvPicPr>
                <p:cNvPr id="180" name="Ink 179">
                  <a:extLst>
                    <a:ext uri="{FF2B5EF4-FFF2-40B4-BE49-F238E27FC236}">
                      <a16:creationId xmlns:a16="http://schemas.microsoft.com/office/drawing/2014/main" id="{FD403FC9-1A67-4E03-971F-AE245C7CE76E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5731300" y="4620173"/>
                  <a:ext cx="77760" cy="1994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05">
            <p14:nvContentPartPr>
              <p14:cNvPr id="182" name="Ink 181">
                <a:extLst>
                  <a:ext uri="{FF2B5EF4-FFF2-40B4-BE49-F238E27FC236}">
                    <a16:creationId xmlns:a16="http://schemas.microsoft.com/office/drawing/2014/main" id="{C90F9681-C112-4335-882C-A717B327F2FC}"/>
                  </a:ext>
                </a:extLst>
              </p14:cNvPr>
              <p14:cNvContentPartPr/>
              <p14:nvPr/>
            </p14:nvContentPartPr>
            <p14:xfrm>
              <a:off x="5790700" y="2361633"/>
              <a:ext cx="360" cy="360"/>
            </p14:xfrm>
          </p:contentPart>
        </mc:Choice>
        <mc:Fallback>
          <p:pic>
            <p:nvPicPr>
              <p:cNvPr id="182" name="Ink 181">
                <a:extLst>
                  <a:ext uri="{FF2B5EF4-FFF2-40B4-BE49-F238E27FC236}">
                    <a16:creationId xmlns:a16="http://schemas.microsoft.com/office/drawing/2014/main" id="{C90F9681-C112-4335-882C-A717B327F2FC}"/>
                  </a:ext>
                </a:extLst>
              </p:cNvPr>
              <p:cNvPicPr/>
              <p:nvPr/>
            </p:nvPicPr>
            <p:blipFill>
              <a:blip r:embed="rId106"/>
              <a:stretch>
                <a:fillRect/>
              </a:stretch>
            </p:blipFill>
            <p:spPr>
              <a:xfrm>
                <a:off x="5786380" y="2357313"/>
                <a:ext cx="9000" cy="9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79970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823D6-C60B-41A1-8844-56570398B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 : Pre-Processing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42C95-C4D0-4412-8F03-B2D421CF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Pre-Processing</a:t>
            </a:r>
          </a:p>
          <a:p>
            <a:pPr lvl="1"/>
            <a:r>
              <a:rPr lang="en-US" dirty="0"/>
              <a:t>We developed a pre-processing script to convert the </a:t>
            </a:r>
            <a:r>
              <a:rPr lang="en-US" dirty="0" err="1"/>
              <a:t>nibabel</a:t>
            </a:r>
            <a:r>
              <a:rPr lang="en-US" dirty="0"/>
              <a:t> files into </a:t>
            </a:r>
            <a:r>
              <a:rPr lang="en-US" dirty="0" err="1"/>
              <a:t>numpy</a:t>
            </a:r>
            <a:r>
              <a:rPr lang="en-US" dirty="0"/>
              <a:t> vectors for each scanner. </a:t>
            </a:r>
          </a:p>
          <a:p>
            <a:pPr lvl="1"/>
            <a:r>
              <a:rPr lang="en-US" dirty="0"/>
              <a:t>We saved the </a:t>
            </a:r>
            <a:r>
              <a:rPr lang="en-US" dirty="0" err="1"/>
              <a:t>leision</a:t>
            </a:r>
            <a:r>
              <a:rPr lang="en-US" dirty="0"/>
              <a:t> files and anatomy files into two separate npy files.</a:t>
            </a:r>
          </a:p>
          <a:p>
            <a:pPr lvl="1"/>
            <a:r>
              <a:rPr lang="en-US" dirty="0"/>
              <a:t>The dimensions of each image is 196, 229, 196</a:t>
            </a:r>
          </a:p>
          <a:p>
            <a:pPr lvl="1"/>
            <a:r>
              <a:rPr lang="en-US" dirty="0"/>
              <a:t>The image pixel data contains only </a:t>
            </a:r>
            <a:r>
              <a:rPr lang="en-US" dirty="0" err="1"/>
              <a:t>boolean</a:t>
            </a:r>
            <a:r>
              <a:rPr lang="en-US" dirty="0"/>
              <a:t> data (0 or 1), hence we did not proceed to normalize the data.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563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9A9BC-0D8C-48B5-A700-A5602EB1C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EEBE4-7F2E-40F5-A88E-954817524B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first step was to design and train a single U-net.</a:t>
            </a:r>
          </a:p>
          <a:p>
            <a:r>
              <a:rPr lang="en-US" dirty="0"/>
              <a:t>We found that a typical(also complete) U-net, required major modifications to be able to handle the unequal dimensions of the cuboid like image (196, 229, 196)</a:t>
            </a:r>
          </a:p>
          <a:p>
            <a:r>
              <a:rPr lang="en-US" dirty="0"/>
              <a:t>We dropped the idea of using a 2D U-net with the 3</a:t>
            </a:r>
            <a:r>
              <a:rPr lang="en-US" baseline="30000" dirty="0"/>
              <a:t>rd</a:t>
            </a:r>
            <a:r>
              <a:rPr lang="en-US" dirty="0"/>
              <a:t> dimension as channel, because we sacrifice the number of learnable parameters </a:t>
            </a:r>
            <a:r>
              <a:rPr lang="en-US" dirty="0" err="1"/>
              <a:t>ie</a:t>
            </a:r>
            <a:r>
              <a:rPr lang="en-US" dirty="0"/>
              <a:t>. Weights in the network</a:t>
            </a:r>
          </a:p>
          <a:p>
            <a:r>
              <a:rPr lang="en-US" dirty="0"/>
              <a:t>We designed a simple 3D U-net that can handle the cuboid like image as well as have tunable channel parameters.</a:t>
            </a:r>
          </a:p>
        </p:txBody>
      </p:sp>
    </p:spTree>
    <p:extLst>
      <p:ext uri="{BB962C8B-B14F-4D97-AF65-F5344CB8AC3E}">
        <p14:creationId xmlns:p14="http://schemas.microsoft.com/office/powerpoint/2010/main" val="2500059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0F6E9-16B3-41EA-A1F0-D7D8BB31E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ECA2F-C014-4E22-AFBD-AEB70D823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used the same architecture of the 3D U-net for both M1 and M2, by using PyTorch OOP features.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Adapter:</a:t>
            </a:r>
          </a:p>
          <a:p>
            <a:pPr lvl="1"/>
            <a:r>
              <a:rPr lang="en-US" dirty="0"/>
              <a:t>The adapter is a single 3D convolution that can be applied to the image</a:t>
            </a:r>
          </a:p>
          <a:p>
            <a:pPr lvl="1"/>
            <a:r>
              <a:rPr lang="en-US" dirty="0"/>
              <a:t>Can be made more complex, has to be experimented</a:t>
            </a:r>
          </a:p>
          <a:p>
            <a:pPr lvl="1"/>
            <a:r>
              <a:rPr lang="en-US" dirty="0"/>
              <a:t>How does a single layer network compare to a convolution adapter?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65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06F18-3C49-413E-A709-BD5F6B378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E6AEC-5894-4CA4-8DA0-D65F88374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now have three networks M1, M2 and A</a:t>
            </a:r>
          </a:p>
          <a:p>
            <a:r>
              <a:rPr lang="en-US" dirty="0"/>
              <a:t>The loss functions for M1, M2 and A</a:t>
            </a:r>
          </a:p>
          <a:p>
            <a:r>
              <a:rPr lang="en-US" dirty="0"/>
              <a:t>M1:</a:t>
            </a:r>
          </a:p>
          <a:p>
            <a:endParaRPr lang="en-US" dirty="0"/>
          </a:p>
          <a:p>
            <a:r>
              <a:rPr lang="en-US" dirty="0"/>
              <a:t>M2:</a:t>
            </a:r>
          </a:p>
          <a:p>
            <a:endParaRPr lang="en-US" dirty="0"/>
          </a:p>
          <a:p>
            <a:r>
              <a:rPr lang="en-US" dirty="0"/>
              <a:t>A: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6D2558-90EF-4E6A-BFFF-2A71A3758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178" y="3451173"/>
            <a:ext cx="7743620" cy="33023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9DB8D40-85D1-4898-B8E2-17EE0BCDCE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3178" y="4311347"/>
            <a:ext cx="7705516" cy="3048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91C7229-29AF-43F0-8C7D-61A5C6D1D3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3178" y="5367769"/>
            <a:ext cx="10601435" cy="33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989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558E54-921E-49CF-B2D3-875BF4761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vert="horz" wrap="square" lIns="91440" tIns="45720" rIns="91440" bIns="45720" rtlCol="0" anchor="ctr">
            <a:normAutofit/>
          </a:bodyPr>
          <a:lstStyle/>
          <a:p>
            <a:pPr algn="ctr"/>
            <a:r>
              <a:rPr lang="en-US" sz="2800" kern="1200">
                <a:latin typeface="+mj-lt"/>
                <a:ea typeface="+mj-ea"/>
                <a:cs typeface="+mj-cs"/>
              </a:rPr>
              <a:t>Results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327F1B22-918C-4928-B662-3FB56E29C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3"/>
            <a:ext cx="3363974" cy="3415623"/>
          </a:xfrm>
        </p:spPr>
        <p:txBody>
          <a:bodyPr>
            <a:normAutofit/>
          </a:bodyPr>
          <a:lstStyle/>
          <a:p>
            <a:r>
              <a:rPr lang="en-US" sz="2000" dirty="0"/>
              <a:t>We trained all three networks in a single run</a:t>
            </a:r>
          </a:p>
          <a:p>
            <a:r>
              <a:rPr lang="en-US" sz="2000" dirty="0"/>
              <a:t>We can see the loss consistently decreases on all three networks</a:t>
            </a:r>
          </a:p>
          <a:p>
            <a:r>
              <a:rPr lang="en-US" sz="2000" dirty="0"/>
              <a:t>We can verify that feature space transformation using adapter network works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FD65CC5-4F9F-46A7-898C-34C749256D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1529" y="643467"/>
            <a:ext cx="3043236" cy="541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6448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429</Words>
  <Application>Microsoft Office PowerPoint</Application>
  <PresentationFormat>Widescreen</PresentationFormat>
  <Paragraphs>49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Domain Adaptation</vt:lpstr>
      <vt:lpstr>Problem Description</vt:lpstr>
      <vt:lpstr>Problem Description</vt:lpstr>
      <vt:lpstr>Problem Description</vt:lpstr>
      <vt:lpstr>Setup : Pre-Processing</vt:lpstr>
      <vt:lpstr>Method</vt:lpstr>
      <vt:lpstr>Method</vt:lpstr>
      <vt:lpstr>Method</vt:lpstr>
      <vt:lpstr>Results</vt:lpstr>
      <vt:lpstr>Improvements</vt:lpstr>
      <vt:lpstr>Questions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Domain Adaptation</dc:title>
  <dc:creator>Kabilan Senapathy</dc:creator>
  <cp:lastModifiedBy>Kabilan Senapathy</cp:lastModifiedBy>
  <cp:revision>1</cp:revision>
  <dcterms:created xsi:type="dcterms:W3CDTF">2019-12-13T04:51:28Z</dcterms:created>
  <dcterms:modified xsi:type="dcterms:W3CDTF">2019-12-13T04:52:15Z</dcterms:modified>
</cp:coreProperties>
</file>