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E83FA-3E66-412E-9BE3-E4EB6513AA8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488259-02C9-45D6-B692-8BF6519F19DC}">
      <dgm:prSet/>
      <dgm:spPr/>
      <dgm:t>
        <a:bodyPr/>
        <a:lstStyle/>
        <a:p>
          <a:r>
            <a:rPr lang="en-US"/>
            <a:t>Attackers have no information regarding model or classifier.</a:t>
          </a:r>
        </a:p>
      </dgm:t>
    </dgm:pt>
    <dgm:pt modelId="{FDC3915F-A0A2-4FA6-A926-B00262E3E903}" type="parTrans" cxnId="{8944F73D-A021-4904-93D9-463BCFE7B185}">
      <dgm:prSet/>
      <dgm:spPr/>
      <dgm:t>
        <a:bodyPr/>
        <a:lstStyle/>
        <a:p>
          <a:endParaRPr lang="en-US"/>
        </a:p>
      </dgm:t>
    </dgm:pt>
    <dgm:pt modelId="{E68637CE-D9C3-4304-BD56-1DF35F74B5B4}" type="sibTrans" cxnId="{8944F73D-A021-4904-93D9-463BCFE7B185}">
      <dgm:prSet/>
      <dgm:spPr/>
      <dgm:t>
        <a:bodyPr/>
        <a:lstStyle/>
        <a:p>
          <a:endParaRPr lang="en-US"/>
        </a:p>
      </dgm:t>
    </dgm:pt>
    <dgm:pt modelId="{8C4E5977-7DA1-4B3C-8328-BA7FED9EC812}">
      <dgm:prSet/>
      <dgm:spPr/>
      <dgm:t>
        <a:bodyPr/>
        <a:lstStyle/>
        <a:p>
          <a:r>
            <a:rPr lang="en-US"/>
            <a:t>Reclines on queries to evaluate model parameters.</a:t>
          </a:r>
        </a:p>
      </dgm:t>
    </dgm:pt>
    <dgm:pt modelId="{417A2D9D-7639-4E33-BB99-1435B94217E5}" type="parTrans" cxnId="{ED3D25DC-F497-49A0-A720-F3C95CB5E02A}">
      <dgm:prSet/>
      <dgm:spPr/>
      <dgm:t>
        <a:bodyPr/>
        <a:lstStyle/>
        <a:p>
          <a:endParaRPr lang="en-US"/>
        </a:p>
      </dgm:t>
    </dgm:pt>
    <dgm:pt modelId="{CF7C0B77-60C8-4A44-9CBD-D15863A772E1}" type="sibTrans" cxnId="{ED3D25DC-F497-49A0-A720-F3C95CB5E02A}">
      <dgm:prSet/>
      <dgm:spPr/>
      <dgm:t>
        <a:bodyPr/>
        <a:lstStyle/>
        <a:p>
          <a:endParaRPr lang="en-US"/>
        </a:p>
      </dgm:t>
    </dgm:pt>
    <dgm:pt modelId="{4BA6E31F-49C5-4D6A-AC79-F2CE6CA5658E}">
      <dgm:prSet/>
      <dgm:spPr/>
      <dgm:t>
        <a:bodyPr/>
        <a:lstStyle/>
        <a:p>
          <a:r>
            <a:rPr lang="en-US"/>
            <a:t>Previous approaches relies on :</a:t>
          </a:r>
        </a:p>
      </dgm:t>
    </dgm:pt>
    <dgm:pt modelId="{8A3CF458-6C6C-4ED2-80F1-F16A0009AC76}" type="parTrans" cxnId="{FFF02B70-6E39-44AA-90EC-DB55D188E3DF}">
      <dgm:prSet/>
      <dgm:spPr/>
      <dgm:t>
        <a:bodyPr/>
        <a:lstStyle/>
        <a:p>
          <a:endParaRPr lang="en-US"/>
        </a:p>
      </dgm:t>
    </dgm:pt>
    <dgm:pt modelId="{E6F97052-EC70-47B0-BFDB-B2787180056F}" type="sibTrans" cxnId="{FFF02B70-6E39-44AA-90EC-DB55D188E3DF}">
      <dgm:prSet/>
      <dgm:spPr/>
      <dgm:t>
        <a:bodyPr/>
        <a:lstStyle/>
        <a:p>
          <a:endParaRPr lang="en-US"/>
        </a:p>
      </dgm:t>
    </dgm:pt>
    <dgm:pt modelId="{5F12125F-48B5-4E4B-A859-25D28BC88724}">
      <dgm:prSet/>
      <dgm:spPr/>
      <dgm:t>
        <a:bodyPr/>
        <a:lstStyle/>
        <a:p>
          <a:r>
            <a:rPr lang="en-US"/>
            <a:t>Transfer Attack</a:t>
          </a:r>
        </a:p>
      </dgm:t>
    </dgm:pt>
    <dgm:pt modelId="{37C8961A-FE37-42A5-8BAD-2CA12579FFB5}" type="parTrans" cxnId="{53269D8F-CD60-4233-8DAF-6DC350C92335}">
      <dgm:prSet/>
      <dgm:spPr/>
      <dgm:t>
        <a:bodyPr/>
        <a:lstStyle/>
        <a:p>
          <a:endParaRPr lang="en-US"/>
        </a:p>
      </dgm:t>
    </dgm:pt>
    <dgm:pt modelId="{3B7B237B-D49B-4781-BAAC-1E3599F0064D}" type="sibTrans" cxnId="{53269D8F-CD60-4233-8DAF-6DC350C92335}">
      <dgm:prSet/>
      <dgm:spPr/>
      <dgm:t>
        <a:bodyPr/>
        <a:lstStyle/>
        <a:p>
          <a:endParaRPr lang="en-US"/>
        </a:p>
      </dgm:t>
    </dgm:pt>
    <dgm:pt modelId="{9F5EB638-8ED3-4497-A45B-59B67FC0C3DC}">
      <dgm:prSet/>
      <dgm:spPr/>
      <dgm:t>
        <a:bodyPr/>
        <a:lstStyle/>
        <a:p>
          <a:r>
            <a:rPr lang="en-US"/>
            <a:t>Score based black box attack</a:t>
          </a:r>
        </a:p>
      </dgm:t>
    </dgm:pt>
    <dgm:pt modelId="{92567EC1-24BA-4687-9621-1032C98CFF9C}" type="parTrans" cxnId="{CEC9A120-7A6B-4942-8A14-6092B19BC41E}">
      <dgm:prSet/>
      <dgm:spPr/>
      <dgm:t>
        <a:bodyPr/>
        <a:lstStyle/>
        <a:p>
          <a:endParaRPr lang="en-US"/>
        </a:p>
      </dgm:t>
    </dgm:pt>
    <dgm:pt modelId="{9336A8FE-C90F-4B49-9B86-56C811CEC2C0}" type="sibTrans" cxnId="{CEC9A120-7A6B-4942-8A14-6092B19BC41E}">
      <dgm:prSet/>
      <dgm:spPr/>
      <dgm:t>
        <a:bodyPr/>
        <a:lstStyle/>
        <a:p>
          <a:endParaRPr lang="en-US"/>
        </a:p>
      </dgm:t>
    </dgm:pt>
    <dgm:pt modelId="{10969795-AB2B-48F8-9B13-EE4DD2B2D1CF}" type="pres">
      <dgm:prSet presAssocID="{FEEE83FA-3E66-412E-9BE3-E4EB6513AA80}" presName="root" presStyleCnt="0">
        <dgm:presLayoutVars>
          <dgm:dir/>
          <dgm:resizeHandles val="exact"/>
        </dgm:presLayoutVars>
      </dgm:prSet>
      <dgm:spPr/>
    </dgm:pt>
    <dgm:pt modelId="{D4767F7C-0135-4E5E-ACE5-08AEA5F34987}" type="pres">
      <dgm:prSet presAssocID="{43488259-02C9-45D6-B692-8BF6519F19DC}" presName="compNode" presStyleCnt="0"/>
      <dgm:spPr/>
    </dgm:pt>
    <dgm:pt modelId="{0B741781-67EF-4D02-9D0A-84D24000C13F}" type="pres">
      <dgm:prSet presAssocID="{43488259-02C9-45D6-B692-8BF6519F19DC}" presName="bgRect" presStyleLbl="bgShp" presStyleIdx="0" presStyleCnt="3"/>
      <dgm:spPr/>
    </dgm:pt>
    <dgm:pt modelId="{4A0EA269-3B62-4E33-BC07-6D5AD9AF6DE4}" type="pres">
      <dgm:prSet presAssocID="{43488259-02C9-45D6-B692-8BF6519F19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AEBAB68E-544F-4B83-A809-B8D945BF6206}" type="pres">
      <dgm:prSet presAssocID="{43488259-02C9-45D6-B692-8BF6519F19DC}" presName="spaceRect" presStyleCnt="0"/>
      <dgm:spPr/>
    </dgm:pt>
    <dgm:pt modelId="{08245F7D-4516-4789-A5D5-93E80B9313A9}" type="pres">
      <dgm:prSet presAssocID="{43488259-02C9-45D6-B692-8BF6519F19DC}" presName="parTx" presStyleLbl="revTx" presStyleIdx="0" presStyleCnt="4">
        <dgm:presLayoutVars>
          <dgm:chMax val="0"/>
          <dgm:chPref val="0"/>
        </dgm:presLayoutVars>
      </dgm:prSet>
      <dgm:spPr/>
    </dgm:pt>
    <dgm:pt modelId="{2FDD17D2-0DD0-4FB1-9A83-D8A3D305736D}" type="pres">
      <dgm:prSet presAssocID="{E68637CE-D9C3-4304-BD56-1DF35F74B5B4}" presName="sibTrans" presStyleCnt="0"/>
      <dgm:spPr/>
    </dgm:pt>
    <dgm:pt modelId="{AAB18159-80D2-4662-84CC-E3E21546CF5E}" type="pres">
      <dgm:prSet presAssocID="{8C4E5977-7DA1-4B3C-8328-BA7FED9EC812}" presName="compNode" presStyleCnt="0"/>
      <dgm:spPr/>
    </dgm:pt>
    <dgm:pt modelId="{1888D2A5-075A-4EB1-B60C-AB622F9DC515}" type="pres">
      <dgm:prSet presAssocID="{8C4E5977-7DA1-4B3C-8328-BA7FED9EC812}" presName="bgRect" presStyleLbl="bgShp" presStyleIdx="1" presStyleCnt="3"/>
      <dgm:spPr/>
    </dgm:pt>
    <dgm:pt modelId="{9475F7DE-A008-41C9-B1BF-60320C1E0779}" type="pres">
      <dgm:prSet presAssocID="{8C4E5977-7DA1-4B3C-8328-BA7FED9EC81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B230CC2-E54A-4534-9B7D-F52312A175B1}" type="pres">
      <dgm:prSet presAssocID="{8C4E5977-7DA1-4B3C-8328-BA7FED9EC812}" presName="spaceRect" presStyleCnt="0"/>
      <dgm:spPr/>
    </dgm:pt>
    <dgm:pt modelId="{FFFE2943-4D73-4516-BA2E-1FE4773F88D8}" type="pres">
      <dgm:prSet presAssocID="{8C4E5977-7DA1-4B3C-8328-BA7FED9EC812}" presName="parTx" presStyleLbl="revTx" presStyleIdx="1" presStyleCnt="4">
        <dgm:presLayoutVars>
          <dgm:chMax val="0"/>
          <dgm:chPref val="0"/>
        </dgm:presLayoutVars>
      </dgm:prSet>
      <dgm:spPr/>
    </dgm:pt>
    <dgm:pt modelId="{27CFBF42-0B82-46D3-8206-A7A19819351F}" type="pres">
      <dgm:prSet presAssocID="{CF7C0B77-60C8-4A44-9CBD-D15863A772E1}" presName="sibTrans" presStyleCnt="0"/>
      <dgm:spPr/>
    </dgm:pt>
    <dgm:pt modelId="{997CB05D-34C9-42FA-A6BF-800571F7FBC1}" type="pres">
      <dgm:prSet presAssocID="{4BA6E31F-49C5-4D6A-AC79-F2CE6CA5658E}" presName="compNode" presStyleCnt="0"/>
      <dgm:spPr/>
    </dgm:pt>
    <dgm:pt modelId="{1EF31FA7-3EA5-4C5B-BB52-9D6367A01366}" type="pres">
      <dgm:prSet presAssocID="{4BA6E31F-49C5-4D6A-AC79-F2CE6CA5658E}" presName="bgRect" presStyleLbl="bgShp" presStyleIdx="2" presStyleCnt="3"/>
      <dgm:spPr/>
    </dgm:pt>
    <dgm:pt modelId="{79E21B42-2E95-4BEB-AD53-DFCDA69A8882}" type="pres">
      <dgm:prSet presAssocID="{4BA6E31F-49C5-4D6A-AC79-F2CE6CA5658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507B776-25C3-4FEC-AB06-2F45D77EB98D}" type="pres">
      <dgm:prSet presAssocID="{4BA6E31F-49C5-4D6A-AC79-F2CE6CA5658E}" presName="spaceRect" presStyleCnt="0"/>
      <dgm:spPr/>
    </dgm:pt>
    <dgm:pt modelId="{B76E5216-78B4-4EF5-ABB5-F755FAE60B72}" type="pres">
      <dgm:prSet presAssocID="{4BA6E31F-49C5-4D6A-AC79-F2CE6CA5658E}" presName="parTx" presStyleLbl="revTx" presStyleIdx="2" presStyleCnt="4">
        <dgm:presLayoutVars>
          <dgm:chMax val="0"/>
          <dgm:chPref val="0"/>
        </dgm:presLayoutVars>
      </dgm:prSet>
      <dgm:spPr/>
    </dgm:pt>
    <dgm:pt modelId="{FF7607F1-6607-4E73-8663-63B607663E35}" type="pres">
      <dgm:prSet presAssocID="{4BA6E31F-49C5-4D6A-AC79-F2CE6CA5658E}" presName="desTx" presStyleLbl="revTx" presStyleIdx="3" presStyleCnt="4">
        <dgm:presLayoutVars/>
      </dgm:prSet>
      <dgm:spPr/>
    </dgm:pt>
  </dgm:ptLst>
  <dgm:cxnLst>
    <dgm:cxn modelId="{E419C607-B1C4-4C88-9A56-A8FA6D0CAB2E}" type="presOf" srcId="{FEEE83FA-3E66-412E-9BE3-E4EB6513AA80}" destId="{10969795-AB2B-48F8-9B13-EE4DD2B2D1CF}" srcOrd="0" destOrd="0" presId="urn:microsoft.com/office/officeart/2018/2/layout/IconVerticalSolidList"/>
    <dgm:cxn modelId="{C0813811-D7CE-4E56-8FFD-329F19BA260B}" type="presOf" srcId="{43488259-02C9-45D6-B692-8BF6519F19DC}" destId="{08245F7D-4516-4789-A5D5-93E80B9313A9}" srcOrd="0" destOrd="0" presId="urn:microsoft.com/office/officeart/2018/2/layout/IconVerticalSolidList"/>
    <dgm:cxn modelId="{CEC9A120-7A6B-4942-8A14-6092B19BC41E}" srcId="{4BA6E31F-49C5-4D6A-AC79-F2CE6CA5658E}" destId="{9F5EB638-8ED3-4497-A45B-59B67FC0C3DC}" srcOrd="1" destOrd="0" parTransId="{92567EC1-24BA-4687-9621-1032C98CFF9C}" sibTransId="{9336A8FE-C90F-4B49-9B86-56C811CEC2C0}"/>
    <dgm:cxn modelId="{8944F73D-A021-4904-93D9-463BCFE7B185}" srcId="{FEEE83FA-3E66-412E-9BE3-E4EB6513AA80}" destId="{43488259-02C9-45D6-B692-8BF6519F19DC}" srcOrd="0" destOrd="0" parTransId="{FDC3915F-A0A2-4FA6-A926-B00262E3E903}" sibTransId="{E68637CE-D9C3-4304-BD56-1DF35F74B5B4}"/>
    <dgm:cxn modelId="{FFF02B70-6E39-44AA-90EC-DB55D188E3DF}" srcId="{FEEE83FA-3E66-412E-9BE3-E4EB6513AA80}" destId="{4BA6E31F-49C5-4D6A-AC79-F2CE6CA5658E}" srcOrd="2" destOrd="0" parTransId="{8A3CF458-6C6C-4ED2-80F1-F16A0009AC76}" sibTransId="{E6F97052-EC70-47B0-BFDB-B2787180056F}"/>
    <dgm:cxn modelId="{0B99FF78-F0F5-49B8-9583-0679F98D241D}" type="presOf" srcId="{5F12125F-48B5-4E4B-A859-25D28BC88724}" destId="{FF7607F1-6607-4E73-8663-63B607663E35}" srcOrd="0" destOrd="0" presId="urn:microsoft.com/office/officeart/2018/2/layout/IconVerticalSolidList"/>
    <dgm:cxn modelId="{C770DD87-2BCD-4E33-A4F0-28E3630B79B4}" type="presOf" srcId="{9F5EB638-8ED3-4497-A45B-59B67FC0C3DC}" destId="{FF7607F1-6607-4E73-8663-63B607663E35}" srcOrd="0" destOrd="1" presId="urn:microsoft.com/office/officeart/2018/2/layout/IconVerticalSolidList"/>
    <dgm:cxn modelId="{53269D8F-CD60-4233-8DAF-6DC350C92335}" srcId="{4BA6E31F-49C5-4D6A-AC79-F2CE6CA5658E}" destId="{5F12125F-48B5-4E4B-A859-25D28BC88724}" srcOrd="0" destOrd="0" parTransId="{37C8961A-FE37-42A5-8BAD-2CA12579FFB5}" sibTransId="{3B7B237B-D49B-4781-BAAC-1E3599F0064D}"/>
    <dgm:cxn modelId="{FB9C789F-158B-47CD-9A29-CD4F12776E50}" type="presOf" srcId="{8C4E5977-7DA1-4B3C-8328-BA7FED9EC812}" destId="{FFFE2943-4D73-4516-BA2E-1FE4773F88D8}" srcOrd="0" destOrd="0" presId="urn:microsoft.com/office/officeart/2018/2/layout/IconVerticalSolidList"/>
    <dgm:cxn modelId="{74C0FCBF-A085-4A93-8FE7-5C78B7BE81CD}" type="presOf" srcId="{4BA6E31F-49C5-4D6A-AC79-F2CE6CA5658E}" destId="{B76E5216-78B4-4EF5-ABB5-F755FAE60B72}" srcOrd="0" destOrd="0" presId="urn:microsoft.com/office/officeart/2018/2/layout/IconVerticalSolidList"/>
    <dgm:cxn modelId="{ED3D25DC-F497-49A0-A720-F3C95CB5E02A}" srcId="{FEEE83FA-3E66-412E-9BE3-E4EB6513AA80}" destId="{8C4E5977-7DA1-4B3C-8328-BA7FED9EC812}" srcOrd="1" destOrd="0" parTransId="{417A2D9D-7639-4E33-BB99-1435B94217E5}" sibTransId="{CF7C0B77-60C8-4A44-9CBD-D15863A772E1}"/>
    <dgm:cxn modelId="{AB51BDA6-FE09-4AD3-BCA7-6A09A971F933}" type="presParOf" srcId="{10969795-AB2B-48F8-9B13-EE4DD2B2D1CF}" destId="{D4767F7C-0135-4E5E-ACE5-08AEA5F34987}" srcOrd="0" destOrd="0" presId="urn:microsoft.com/office/officeart/2018/2/layout/IconVerticalSolidList"/>
    <dgm:cxn modelId="{AD850B17-F8DE-4F5E-B9C5-A3C4DF1BB755}" type="presParOf" srcId="{D4767F7C-0135-4E5E-ACE5-08AEA5F34987}" destId="{0B741781-67EF-4D02-9D0A-84D24000C13F}" srcOrd="0" destOrd="0" presId="urn:microsoft.com/office/officeart/2018/2/layout/IconVerticalSolidList"/>
    <dgm:cxn modelId="{1D228762-30F3-4604-8653-8F95FCA1BECA}" type="presParOf" srcId="{D4767F7C-0135-4E5E-ACE5-08AEA5F34987}" destId="{4A0EA269-3B62-4E33-BC07-6D5AD9AF6DE4}" srcOrd="1" destOrd="0" presId="urn:microsoft.com/office/officeart/2018/2/layout/IconVerticalSolidList"/>
    <dgm:cxn modelId="{AD6BA6C7-8E02-4F5F-9303-79803AF918BE}" type="presParOf" srcId="{D4767F7C-0135-4E5E-ACE5-08AEA5F34987}" destId="{AEBAB68E-544F-4B83-A809-B8D945BF6206}" srcOrd="2" destOrd="0" presId="urn:microsoft.com/office/officeart/2018/2/layout/IconVerticalSolidList"/>
    <dgm:cxn modelId="{6D1B547D-2BCE-4CA8-A850-2489B7BC4FAC}" type="presParOf" srcId="{D4767F7C-0135-4E5E-ACE5-08AEA5F34987}" destId="{08245F7D-4516-4789-A5D5-93E80B9313A9}" srcOrd="3" destOrd="0" presId="urn:microsoft.com/office/officeart/2018/2/layout/IconVerticalSolidList"/>
    <dgm:cxn modelId="{0564E15E-CFD2-46F5-80D6-E39D4557F4B5}" type="presParOf" srcId="{10969795-AB2B-48F8-9B13-EE4DD2B2D1CF}" destId="{2FDD17D2-0DD0-4FB1-9A83-D8A3D305736D}" srcOrd="1" destOrd="0" presId="urn:microsoft.com/office/officeart/2018/2/layout/IconVerticalSolidList"/>
    <dgm:cxn modelId="{6A461C35-C995-40C2-A3DF-A79A86C2EBA0}" type="presParOf" srcId="{10969795-AB2B-48F8-9B13-EE4DD2B2D1CF}" destId="{AAB18159-80D2-4662-84CC-E3E21546CF5E}" srcOrd="2" destOrd="0" presId="urn:microsoft.com/office/officeart/2018/2/layout/IconVerticalSolidList"/>
    <dgm:cxn modelId="{43E0242B-1EB8-49A6-B2CB-37A3910E0375}" type="presParOf" srcId="{AAB18159-80D2-4662-84CC-E3E21546CF5E}" destId="{1888D2A5-075A-4EB1-B60C-AB622F9DC515}" srcOrd="0" destOrd="0" presId="urn:microsoft.com/office/officeart/2018/2/layout/IconVerticalSolidList"/>
    <dgm:cxn modelId="{C5E83EAD-AF2D-4165-A8E4-F21968D99459}" type="presParOf" srcId="{AAB18159-80D2-4662-84CC-E3E21546CF5E}" destId="{9475F7DE-A008-41C9-B1BF-60320C1E0779}" srcOrd="1" destOrd="0" presId="urn:microsoft.com/office/officeart/2018/2/layout/IconVerticalSolidList"/>
    <dgm:cxn modelId="{7EB179C3-6840-4257-9242-F347084C7A8C}" type="presParOf" srcId="{AAB18159-80D2-4662-84CC-E3E21546CF5E}" destId="{5B230CC2-E54A-4534-9B7D-F52312A175B1}" srcOrd="2" destOrd="0" presId="urn:microsoft.com/office/officeart/2018/2/layout/IconVerticalSolidList"/>
    <dgm:cxn modelId="{1BC19E0A-235E-491F-84E8-2BFC20C187E8}" type="presParOf" srcId="{AAB18159-80D2-4662-84CC-E3E21546CF5E}" destId="{FFFE2943-4D73-4516-BA2E-1FE4773F88D8}" srcOrd="3" destOrd="0" presId="urn:microsoft.com/office/officeart/2018/2/layout/IconVerticalSolidList"/>
    <dgm:cxn modelId="{C7587F2C-8609-4225-9EE5-C077921CA565}" type="presParOf" srcId="{10969795-AB2B-48F8-9B13-EE4DD2B2D1CF}" destId="{27CFBF42-0B82-46D3-8206-A7A19819351F}" srcOrd="3" destOrd="0" presId="urn:microsoft.com/office/officeart/2018/2/layout/IconVerticalSolidList"/>
    <dgm:cxn modelId="{CF8BC7D8-244E-456A-9591-857530BFFEE9}" type="presParOf" srcId="{10969795-AB2B-48F8-9B13-EE4DD2B2D1CF}" destId="{997CB05D-34C9-42FA-A6BF-800571F7FBC1}" srcOrd="4" destOrd="0" presId="urn:microsoft.com/office/officeart/2018/2/layout/IconVerticalSolidList"/>
    <dgm:cxn modelId="{245A2D4C-5617-43BE-A399-DEB736B7797D}" type="presParOf" srcId="{997CB05D-34C9-42FA-A6BF-800571F7FBC1}" destId="{1EF31FA7-3EA5-4C5B-BB52-9D6367A01366}" srcOrd="0" destOrd="0" presId="urn:microsoft.com/office/officeart/2018/2/layout/IconVerticalSolidList"/>
    <dgm:cxn modelId="{1D496A8E-69CB-4731-8F74-226A2BBE844A}" type="presParOf" srcId="{997CB05D-34C9-42FA-A6BF-800571F7FBC1}" destId="{79E21B42-2E95-4BEB-AD53-DFCDA69A8882}" srcOrd="1" destOrd="0" presId="urn:microsoft.com/office/officeart/2018/2/layout/IconVerticalSolidList"/>
    <dgm:cxn modelId="{8E3E7449-EB7A-4571-8EFA-FBB7FCA5601A}" type="presParOf" srcId="{997CB05D-34C9-42FA-A6BF-800571F7FBC1}" destId="{E507B776-25C3-4FEC-AB06-2F45D77EB98D}" srcOrd="2" destOrd="0" presId="urn:microsoft.com/office/officeart/2018/2/layout/IconVerticalSolidList"/>
    <dgm:cxn modelId="{51BEFACC-6088-4A9D-99D8-B420BC19EF2A}" type="presParOf" srcId="{997CB05D-34C9-42FA-A6BF-800571F7FBC1}" destId="{B76E5216-78B4-4EF5-ABB5-F755FAE60B72}" srcOrd="3" destOrd="0" presId="urn:microsoft.com/office/officeart/2018/2/layout/IconVerticalSolidList"/>
    <dgm:cxn modelId="{AC9AEC66-D3A1-4EE4-80CC-D3002BE3905E}" type="presParOf" srcId="{997CB05D-34C9-42FA-A6BF-800571F7FBC1}" destId="{FF7607F1-6607-4E73-8663-63B607663E3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22D9D-EED9-45DD-8FA9-37FFB0FB955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F417A4C-5C3B-43E9-9E81-13731C41B2E2}">
      <dgm:prSet/>
      <dgm:spPr/>
      <dgm:t>
        <a:bodyPr/>
        <a:lstStyle/>
        <a:p>
          <a:r>
            <a:rPr lang="en-US"/>
            <a:t>Proposed generic and optimization-based hard-label black-box attack algorithm</a:t>
          </a:r>
        </a:p>
      </dgm:t>
    </dgm:pt>
    <dgm:pt modelId="{9DF12B4C-0633-4C6D-8EE8-22C74BB943F6}" type="parTrans" cxnId="{D8B2D593-D390-4CDB-A341-E6D0CF47541D}">
      <dgm:prSet/>
      <dgm:spPr/>
      <dgm:t>
        <a:bodyPr/>
        <a:lstStyle/>
        <a:p>
          <a:endParaRPr lang="en-US"/>
        </a:p>
      </dgm:t>
    </dgm:pt>
    <dgm:pt modelId="{122B327A-303C-4B51-837A-0F02EE6AAB87}" type="sibTrans" cxnId="{D8B2D593-D390-4CDB-A341-E6D0CF47541D}">
      <dgm:prSet/>
      <dgm:spPr/>
      <dgm:t>
        <a:bodyPr/>
        <a:lstStyle/>
        <a:p>
          <a:endParaRPr lang="en-US"/>
        </a:p>
      </dgm:t>
    </dgm:pt>
    <dgm:pt modelId="{A6390B74-5A35-4949-8F6D-455A68F805B8}">
      <dgm:prSet/>
      <dgm:spPr/>
      <dgm:t>
        <a:bodyPr/>
        <a:lstStyle/>
        <a:p>
          <a:r>
            <a:rPr lang="en-US"/>
            <a:t>Proposed algorithms addresses discrete and non-continuous models other than neural networks, such as the gradient boosting decision tree.</a:t>
          </a:r>
        </a:p>
      </dgm:t>
    </dgm:pt>
    <dgm:pt modelId="{2C8A25F0-DDD6-4AEC-B850-496F32A7E38C}" type="parTrans" cxnId="{FE090A55-8ECF-462F-A846-3AA7976AA365}">
      <dgm:prSet/>
      <dgm:spPr/>
      <dgm:t>
        <a:bodyPr/>
        <a:lstStyle/>
        <a:p>
          <a:endParaRPr lang="en-US"/>
        </a:p>
      </dgm:t>
    </dgm:pt>
    <dgm:pt modelId="{47A2B2E3-55FE-4612-AC49-38048637D8DA}" type="sibTrans" cxnId="{FE090A55-8ECF-462F-A846-3AA7976AA365}">
      <dgm:prSet/>
      <dgm:spPr/>
      <dgm:t>
        <a:bodyPr/>
        <a:lstStyle/>
        <a:p>
          <a:endParaRPr lang="en-US"/>
        </a:p>
      </dgm:t>
    </dgm:pt>
    <dgm:pt modelId="{55A3AA55-AEDB-465E-B6DC-BF4DE29D278F}" type="pres">
      <dgm:prSet presAssocID="{B1622D9D-EED9-45DD-8FA9-37FFB0FB95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CD98A3-5423-4408-98EE-E1C1097B5856}" type="pres">
      <dgm:prSet presAssocID="{FF417A4C-5C3B-43E9-9E81-13731C41B2E2}" presName="hierRoot1" presStyleCnt="0"/>
      <dgm:spPr/>
    </dgm:pt>
    <dgm:pt modelId="{18856672-4778-45EE-BC3A-D7D0C55F13E7}" type="pres">
      <dgm:prSet presAssocID="{FF417A4C-5C3B-43E9-9E81-13731C41B2E2}" presName="composite" presStyleCnt="0"/>
      <dgm:spPr/>
    </dgm:pt>
    <dgm:pt modelId="{46925FE4-1AAE-4496-973D-3BB4C5353472}" type="pres">
      <dgm:prSet presAssocID="{FF417A4C-5C3B-43E9-9E81-13731C41B2E2}" presName="background" presStyleLbl="node0" presStyleIdx="0" presStyleCnt="2"/>
      <dgm:spPr/>
    </dgm:pt>
    <dgm:pt modelId="{C6722835-7463-4A17-90C1-20D0F90CD0ED}" type="pres">
      <dgm:prSet presAssocID="{FF417A4C-5C3B-43E9-9E81-13731C41B2E2}" presName="text" presStyleLbl="fgAcc0" presStyleIdx="0" presStyleCnt="2">
        <dgm:presLayoutVars>
          <dgm:chPref val="3"/>
        </dgm:presLayoutVars>
      </dgm:prSet>
      <dgm:spPr/>
    </dgm:pt>
    <dgm:pt modelId="{9D834303-D1DD-45ED-BCFC-01DDF6CCAD65}" type="pres">
      <dgm:prSet presAssocID="{FF417A4C-5C3B-43E9-9E81-13731C41B2E2}" presName="hierChild2" presStyleCnt="0"/>
      <dgm:spPr/>
    </dgm:pt>
    <dgm:pt modelId="{1BE8D038-CF20-4CE8-8DDC-8F17D90EB918}" type="pres">
      <dgm:prSet presAssocID="{A6390B74-5A35-4949-8F6D-455A68F805B8}" presName="hierRoot1" presStyleCnt="0"/>
      <dgm:spPr/>
    </dgm:pt>
    <dgm:pt modelId="{D942B125-C0AE-4FA4-9F71-AC080C4986F1}" type="pres">
      <dgm:prSet presAssocID="{A6390B74-5A35-4949-8F6D-455A68F805B8}" presName="composite" presStyleCnt="0"/>
      <dgm:spPr/>
    </dgm:pt>
    <dgm:pt modelId="{F86FB59D-6011-43F6-83E2-BD4A62C281BE}" type="pres">
      <dgm:prSet presAssocID="{A6390B74-5A35-4949-8F6D-455A68F805B8}" presName="background" presStyleLbl="node0" presStyleIdx="1" presStyleCnt="2"/>
      <dgm:spPr/>
    </dgm:pt>
    <dgm:pt modelId="{7D563770-2790-42ED-9C5D-0D8A82282E08}" type="pres">
      <dgm:prSet presAssocID="{A6390B74-5A35-4949-8F6D-455A68F805B8}" presName="text" presStyleLbl="fgAcc0" presStyleIdx="1" presStyleCnt="2">
        <dgm:presLayoutVars>
          <dgm:chPref val="3"/>
        </dgm:presLayoutVars>
      </dgm:prSet>
      <dgm:spPr/>
    </dgm:pt>
    <dgm:pt modelId="{EF4F4DFD-3ED8-4288-A508-208A3B269059}" type="pres">
      <dgm:prSet presAssocID="{A6390B74-5A35-4949-8F6D-455A68F805B8}" presName="hierChild2" presStyleCnt="0"/>
      <dgm:spPr/>
    </dgm:pt>
  </dgm:ptLst>
  <dgm:cxnLst>
    <dgm:cxn modelId="{026B3E07-6C6D-421A-84D4-CFA28BF79880}" type="presOf" srcId="{FF417A4C-5C3B-43E9-9E81-13731C41B2E2}" destId="{C6722835-7463-4A17-90C1-20D0F90CD0ED}" srcOrd="0" destOrd="0" presId="urn:microsoft.com/office/officeart/2005/8/layout/hierarchy1"/>
    <dgm:cxn modelId="{CBDA5038-50DC-43C5-BE18-DD176AE8AC41}" type="presOf" srcId="{A6390B74-5A35-4949-8F6D-455A68F805B8}" destId="{7D563770-2790-42ED-9C5D-0D8A82282E08}" srcOrd="0" destOrd="0" presId="urn:microsoft.com/office/officeart/2005/8/layout/hierarchy1"/>
    <dgm:cxn modelId="{FE090A55-8ECF-462F-A846-3AA7976AA365}" srcId="{B1622D9D-EED9-45DD-8FA9-37FFB0FB955B}" destId="{A6390B74-5A35-4949-8F6D-455A68F805B8}" srcOrd="1" destOrd="0" parTransId="{2C8A25F0-DDD6-4AEC-B850-496F32A7E38C}" sibTransId="{47A2B2E3-55FE-4612-AC49-38048637D8DA}"/>
    <dgm:cxn modelId="{D8B2D593-D390-4CDB-A341-E6D0CF47541D}" srcId="{B1622D9D-EED9-45DD-8FA9-37FFB0FB955B}" destId="{FF417A4C-5C3B-43E9-9E81-13731C41B2E2}" srcOrd="0" destOrd="0" parTransId="{9DF12B4C-0633-4C6D-8EE8-22C74BB943F6}" sibTransId="{122B327A-303C-4B51-837A-0F02EE6AAB87}"/>
    <dgm:cxn modelId="{B9C735C4-2688-4007-8542-1E3CA88F21FB}" type="presOf" srcId="{B1622D9D-EED9-45DD-8FA9-37FFB0FB955B}" destId="{55A3AA55-AEDB-465E-B6DC-BF4DE29D278F}" srcOrd="0" destOrd="0" presId="urn:microsoft.com/office/officeart/2005/8/layout/hierarchy1"/>
    <dgm:cxn modelId="{21372746-80C0-47D9-B0A2-5868598D10D9}" type="presParOf" srcId="{55A3AA55-AEDB-465E-B6DC-BF4DE29D278F}" destId="{38CD98A3-5423-4408-98EE-E1C1097B5856}" srcOrd="0" destOrd="0" presId="urn:microsoft.com/office/officeart/2005/8/layout/hierarchy1"/>
    <dgm:cxn modelId="{930D23CE-780A-4C47-966E-572784754820}" type="presParOf" srcId="{38CD98A3-5423-4408-98EE-E1C1097B5856}" destId="{18856672-4778-45EE-BC3A-D7D0C55F13E7}" srcOrd="0" destOrd="0" presId="urn:microsoft.com/office/officeart/2005/8/layout/hierarchy1"/>
    <dgm:cxn modelId="{A8E73C96-DC74-4AC5-9391-7CE247A65CDA}" type="presParOf" srcId="{18856672-4778-45EE-BC3A-D7D0C55F13E7}" destId="{46925FE4-1AAE-4496-973D-3BB4C5353472}" srcOrd="0" destOrd="0" presId="urn:microsoft.com/office/officeart/2005/8/layout/hierarchy1"/>
    <dgm:cxn modelId="{6A7CF2DF-5934-4649-A633-C2E9E73B55F6}" type="presParOf" srcId="{18856672-4778-45EE-BC3A-D7D0C55F13E7}" destId="{C6722835-7463-4A17-90C1-20D0F90CD0ED}" srcOrd="1" destOrd="0" presId="urn:microsoft.com/office/officeart/2005/8/layout/hierarchy1"/>
    <dgm:cxn modelId="{4FF05631-CF39-457B-A0CD-D62FD9BD560D}" type="presParOf" srcId="{38CD98A3-5423-4408-98EE-E1C1097B5856}" destId="{9D834303-D1DD-45ED-BCFC-01DDF6CCAD65}" srcOrd="1" destOrd="0" presId="urn:microsoft.com/office/officeart/2005/8/layout/hierarchy1"/>
    <dgm:cxn modelId="{F60B44EF-FC50-4766-8024-B398CDFBF4A8}" type="presParOf" srcId="{55A3AA55-AEDB-465E-B6DC-BF4DE29D278F}" destId="{1BE8D038-CF20-4CE8-8DDC-8F17D90EB918}" srcOrd="1" destOrd="0" presId="urn:microsoft.com/office/officeart/2005/8/layout/hierarchy1"/>
    <dgm:cxn modelId="{A8D036A1-3381-4A4F-B7C6-9CE3FEFA8BE8}" type="presParOf" srcId="{1BE8D038-CF20-4CE8-8DDC-8F17D90EB918}" destId="{D942B125-C0AE-4FA4-9F71-AC080C4986F1}" srcOrd="0" destOrd="0" presId="urn:microsoft.com/office/officeart/2005/8/layout/hierarchy1"/>
    <dgm:cxn modelId="{FEB48375-695E-4C83-B777-4723B69C2B05}" type="presParOf" srcId="{D942B125-C0AE-4FA4-9F71-AC080C4986F1}" destId="{F86FB59D-6011-43F6-83E2-BD4A62C281BE}" srcOrd="0" destOrd="0" presId="urn:microsoft.com/office/officeart/2005/8/layout/hierarchy1"/>
    <dgm:cxn modelId="{72AE55B9-5690-4268-942C-C087CE4FF30A}" type="presParOf" srcId="{D942B125-C0AE-4FA4-9F71-AC080C4986F1}" destId="{7D563770-2790-42ED-9C5D-0D8A82282E08}" srcOrd="1" destOrd="0" presId="urn:microsoft.com/office/officeart/2005/8/layout/hierarchy1"/>
    <dgm:cxn modelId="{253DFFC4-E79C-4F79-BCAB-C0BE3D482376}" type="presParOf" srcId="{1BE8D038-CF20-4CE8-8DDC-8F17D90EB918}" destId="{EF4F4DFD-3ED8-4288-A508-208A3B2690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41781-67EF-4D02-9D0A-84D24000C13F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EA269-3B62-4E33-BC07-6D5AD9AF6DE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5F7D-4516-4789-A5D5-93E80B9313A9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Attackers have no information regarding model or classifier.</a:t>
          </a:r>
        </a:p>
      </dsp:txBody>
      <dsp:txXfrm>
        <a:off x="1941716" y="718"/>
        <a:ext cx="4571887" cy="1681139"/>
      </dsp:txXfrm>
    </dsp:sp>
    <dsp:sp modelId="{1888D2A5-075A-4EB1-B60C-AB622F9DC515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5F7DE-A008-41C9-B1BF-60320C1E077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E2943-4D73-4516-BA2E-1FE4773F88D8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Reclines on queries to evaluate model parameters.</a:t>
          </a:r>
        </a:p>
      </dsp:txBody>
      <dsp:txXfrm>
        <a:off x="1941716" y="2102143"/>
        <a:ext cx="4571887" cy="1681139"/>
      </dsp:txXfrm>
    </dsp:sp>
    <dsp:sp modelId="{1EF31FA7-3EA5-4C5B-BB52-9D6367A01366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21B42-2E95-4BEB-AD53-DFCDA69A888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E5216-78B4-4EF5-ABB5-F755FAE60B72}">
      <dsp:nvSpPr>
        <dsp:cNvPr id="0" name=""/>
        <dsp:cNvSpPr/>
      </dsp:nvSpPr>
      <dsp:spPr>
        <a:xfrm>
          <a:off x="1941716" y="4203567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Previous approaches relies on :</a:t>
          </a:r>
        </a:p>
      </dsp:txBody>
      <dsp:txXfrm>
        <a:off x="1941716" y="4203567"/>
        <a:ext cx="2931121" cy="1681139"/>
      </dsp:txXfrm>
    </dsp:sp>
    <dsp:sp modelId="{FF7607F1-6607-4E73-8663-63B607663E35}">
      <dsp:nvSpPr>
        <dsp:cNvPr id="0" name=""/>
        <dsp:cNvSpPr/>
      </dsp:nvSpPr>
      <dsp:spPr>
        <a:xfrm>
          <a:off x="4872838" y="4203567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Transfer Attack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Score based black box attack</a:t>
          </a:r>
        </a:p>
      </dsp:txBody>
      <dsp:txXfrm>
        <a:off x="4872838" y="4203567"/>
        <a:ext cx="1640765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25FE4-1AAE-4496-973D-3BB4C5353472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22835-7463-4A17-90C1-20D0F90CD0ED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Proposed generic and optimization-based hard-label black-box attack algorithm</a:t>
          </a:r>
        </a:p>
      </dsp:txBody>
      <dsp:txXfrm>
        <a:off x="678914" y="525899"/>
        <a:ext cx="4067491" cy="2525499"/>
      </dsp:txXfrm>
    </dsp:sp>
    <dsp:sp modelId="{F86FB59D-6011-43F6-83E2-BD4A62C281BE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63770-2790-42ED-9C5D-0D8A82282E08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Proposed algorithms addresses discrete and non-continuous models other than neural networks, such as the gradient boosting decision tree.</a:t>
          </a:r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AB85-C4FE-4F2C-8138-6134CD9D5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742BA-C7D3-461D-923F-32EE3B56A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99382-265A-4486-AAFF-21CB031C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6CE57-7950-4E58-ACF1-EE66EA2F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6203B-03EA-42F9-B2FA-17F47672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8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57D4-41A6-478F-93D1-0CDE44F0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B1E4F-432C-489A-9583-616D881C7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3A3BF-FAA1-488C-82D7-ACC0A304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283A-D60B-42F1-8BD8-14219346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11C89-3115-487D-9956-0D27FDF7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AD6C3-71C2-417D-8C8D-79C6D8D02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B368A-5AE3-4111-A132-F71324A68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F847D-F700-4EB0-8ECC-24365178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68BA-C73C-4D13-97C2-87254742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550AD-421E-4ED3-BFEF-D8C2AD69B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2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D6B1-AAF4-4136-A495-532C2351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5FEF1-DEB3-47C8-BB34-CE8C60CB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3E5C2-44C2-4D41-B4F1-26A2861D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907A4-D252-4E7F-94E3-8A207FDF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24496-658E-4A02-9CC4-7E7AF0A9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8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87B9-7134-448C-BE46-AB0C236EB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B5C7D-2902-4EE7-AC15-9CFAF384F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E238F-6054-4BF6-9BE0-72551F03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0A9AD-5FD1-4688-969D-01542043D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DFAE3-6AFF-4968-BB8C-25098FA7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2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7441-AF4B-4E41-B241-2C8A02B9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27483-2B80-42C7-BC2F-9191798C5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AFAEC-62C2-4B8B-AE59-C3A941149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6D7F1-F9D1-414D-BF64-10396A58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18E18-4FD4-4DF9-848C-DF645A11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BF84F-D0A9-4B27-8193-56768D9E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2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1F23-03E4-4673-90D6-AA70363E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03A06-A17C-49C3-860A-FE1D477C5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79F5E-3843-425F-8E53-26E53095A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C2D91-7ACF-4C6D-B408-C4B357CBF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BAF58-3E8A-483F-B2E0-1F7D39471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BB87F-5BAE-4293-85CF-82DD5F7C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9355F8-0EAB-49D4-B207-F771F64B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D301E-375D-4224-B3E9-5E93B728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5C4C-E81E-4523-AADA-990EE05A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293BC-648C-402E-8EAF-5569D544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DBCB6-559E-4ABC-9A02-830CA9DF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67ECE-4944-47C9-A0D4-98FCAACD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00BE3-13FD-4D64-A2C7-35A90C49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BA91-6674-46C9-8FF5-7867D2DB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E6A8B-A115-4236-8E2D-A6DBC384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2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56DD-E57C-4AE7-98BC-68DDA35E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4D955-298C-4DBF-8083-88946B05D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37B65-3F9B-43E4-BFDC-188478AC0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C3620-A1C9-468E-95DD-E26EF690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B9C54-401D-40E3-B487-5A5B1ADA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29AEE-74B1-4486-9F59-7B7617DD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AC2B-9509-4161-B384-47DB8DD73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F32DB-02D2-46B5-9045-79079EBBF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C4706-FBC1-4382-97D2-44CD66DE8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2AE41-8B3B-47DA-8570-D783EBB4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F276F-58B4-48D1-8B32-F2DB6078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B10E7-CD26-4AEB-9853-B7ED71DF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0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8D200-6680-436D-B14A-5605DE64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160B6-9D78-47C9-BA27-9B3B309C5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CE5C5-72CB-4447-A005-9E96CC57F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D516-2DD7-4B2D-B0CB-67484DB9C8D1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63EF6-F6C2-4F05-9E0E-89AC159CA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3880F-B595-45BC-B0E0-B2D15EC98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CD06-509E-45ED-A664-AC6B5E79F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5138B-0A1E-4305-8F27-FE62E4C67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4900" dirty="0"/>
              <a:t>Query-Efficient Hard-label Black-box Attack:</a:t>
            </a:r>
            <a:br>
              <a:rPr lang="en-US" sz="4900" dirty="0"/>
            </a:br>
            <a:r>
              <a:rPr lang="en-US" sz="4900" dirty="0"/>
              <a:t>An Optimization-based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9C136-58DB-4B22-9422-974DADF15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ROHIT BISHT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994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34461F-3204-43EB-856E-04DADCA1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02C4A1-6BCF-4063-8CAB-A1B7F438E5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56313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22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AFE9F-9744-4CD1-A075-7CD001B9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466" y="780655"/>
            <a:ext cx="3751662" cy="326116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6" y="458922"/>
            <a:ext cx="2138070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7" y="2469002"/>
            <a:ext cx="214602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E73BB29B-8D0E-4230-A2B8-21A027D56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3225" y="4512569"/>
            <a:ext cx="1886509" cy="188650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4AEC0E-9697-4057-97CA-FC15B302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639" y="900442"/>
            <a:ext cx="3514088" cy="504841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Addresses hard label black box  attack problem based on optimization framework.</a:t>
            </a:r>
          </a:p>
          <a:p>
            <a:r>
              <a:rPr lang="en-US" sz="2200" dirty="0"/>
              <a:t>Explains white box and black box attacks.</a:t>
            </a:r>
          </a:p>
          <a:p>
            <a:r>
              <a:rPr lang="en-US" sz="2200" dirty="0"/>
              <a:t>Proposed approach addresses discontinuous step function by introducing algorithms:</a:t>
            </a:r>
          </a:p>
          <a:p>
            <a:pPr lvl="1"/>
            <a:r>
              <a:rPr lang="en-US" sz="2200" dirty="0"/>
              <a:t>Boundary Based Re-formulation</a:t>
            </a:r>
          </a:p>
          <a:p>
            <a:pPr lvl="1"/>
            <a:r>
              <a:rPr lang="en-US" sz="2200" dirty="0"/>
              <a:t>Zeroth order optimization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5351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FEFEF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F2AEE4-F455-47F7-AD1C-6FB1AD13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US" sz="3200" b="1"/>
              <a:t>PROBLEM SETTING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90BC5-B1B3-473D-BF46-9FA72E3CE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800"/>
              <a:t>Idea Behind attack:</a:t>
            </a:r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75DD0-A950-4D01-8BC4-35D1A37B9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792143"/>
            <a:ext cx="11164824" cy="13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6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FEFEF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F41D0-DC41-48A0-8C26-CC583A0A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en-US" sz="3200"/>
              <a:t>WHITE BOX ATTACKS: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28724-3F61-4187-850D-7D61E4235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800" dirty="0"/>
              <a:t>Classifier is exposed to the attacker.</a:t>
            </a:r>
          </a:p>
          <a:p>
            <a:r>
              <a:rPr lang="en-US" sz="1800" dirty="0"/>
              <a:t>Weights and network structure is known to the attacker.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8D2387-5C86-42D1-8D68-6F06767FC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778187"/>
            <a:ext cx="11164824" cy="13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5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20C0-901D-4ABF-A37D-4160149C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BLACK BOX ATTACKS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9493B1-CF03-4DE6-8E64-985095AAD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38817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75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30487-9CB5-451F-AC33-9F298922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CHALLENGES IN HARD LABEL</a:t>
            </a:r>
            <a:br>
              <a:rPr lang="en-US" sz="2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BLACK BOX ATTACKS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483AF6-2FD3-48C0-A9C8-8FBC1D9C0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8576"/>
            <a:ext cx="10905066" cy="430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1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2D3519-DEF1-4CCC-9B84-AC9C9AB6A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ALGORITHMS: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AE5856-AE55-43B6-9A27-2A083A6F2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22688" y="2828925"/>
            <a:ext cx="7391400" cy="20431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D16DD-38CD-4602-B4FD-6382D95DA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1" y="3241675"/>
            <a:ext cx="3284537" cy="3121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58B6DC-D8A5-4E39-B38A-F8055C085B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3113" y="5145495"/>
            <a:ext cx="82105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5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9785C7-CA3A-4292-943E-58B67D794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ALGORITHMS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02F971-48D8-410F-8038-AB1F061DB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3057256"/>
            <a:ext cx="11496821" cy="290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0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FE67D-4905-485B-A344-C17F4AD3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EXPERIMENTS AND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D3D3-5DAE-4597-8148-35809B0C5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25638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b="1" kern="1200">
                <a:solidFill>
                  <a:srgbClr val="FDC077"/>
                </a:solidFill>
                <a:latin typeface="+mn-lt"/>
                <a:ea typeface="+mn-ea"/>
                <a:cs typeface="+mn-cs"/>
              </a:rPr>
              <a:t>Attack Gradient Boosting Decision Tree (GBDT)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79AA424-08FC-4A36-A869-792D32C77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2511157"/>
            <a:ext cx="11496821" cy="399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0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Query-Efficient Hard-label Black-box Attack: An Optimization-based Approach</vt:lpstr>
      <vt:lpstr>INTRODUCTION</vt:lpstr>
      <vt:lpstr>PROBLEM SETTING</vt:lpstr>
      <vt:lpstr>WHITE BOX ATTACKS:</vt:lpstr>
      <vt:lpstr>BLACK BOX ATTACKS</vt:lpstr>
      <vt:lpstr>CHALLENGES IN HARD LABEL  BLACK BOX ATTACKS</vt:lpstr>
      <vt:lpstr>ALGORITHMS:</vt:lpstr>
      <vt:lpstr>ALGORITHMS</vt:lpstr>
      <vt:lpstr>EXPERIMENTS AND 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Triman kaur</dc:creator>
  <cp:lastModifiedBy>Triman kaur</cp:lastModifiedBy>
  <cp:revision>4</cp:revision>
  <dcterms:created xsi:type="dcterms:W3CDTF">2019-12-09T06:05:17Z</dcterms:created>
  <dcterms:modified xsi:type="dcterms:W3CDTF">2019-12-09T06:30:58Z</dcterms:modified>
</cp:coreProperties>
</file>