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PCA on Parallel GPU and CPU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Result 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9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482" y="2705037"/>
            <a:ext cx="8497036" cy="1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910" y="378167"/>
            <a:ext cx="6675422" cy="56516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68910" y="6116129"/>
            <a:ext cx="609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*NVIDIA CUBLAS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1564" y="184482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1.creating and destroying matrix and vector objects in GPU memory;</a:t>
            </a:r>
          </a:p>
          <a:p>
            <a:pPr marL="457200" indent="-457200">
              <a:buAutoNum type="arabicPeriod"/>
            </a:pPr>
            <a:endParaRPr lang="en-US" sz="2400" b="1" dirty="0"/>
          </a:p>
          <a:p>
            <a:r>
              <a:rPr lang="en-US" sz="2400" b="1" dirty="0"/>
              <a:t>2.transferring data from CPU </a:t>
            </a:r>
            <a:r>
              <a:rPr lang="en-US" sz="2400" b="1" dirty="0" err="1"/>
              <a:t>mainmemory</a:t>
            </a:r>
            <a:r>
              <a:rPr lang="en-US" sz="2400" b="1" dirty="0"/>
              <a:t> to GPU memory;</a:t>
            </a:r>
          </a:p>
          <a:p>
            <a:endParaRPr lang="en-US" sz="2400" b="1" dirty="0"/>
          </a:p>
          <a:p>
            <a:r>
              <a:rPr lang="en-US" sz="2400" b="1" dirty="0"/>
              <a:t>3.executing BLAS on the GPU;</a:t>
            </a:r>
          </a:p>
          <a:p>
            <a:endParaRPr lang="en-US" sz="2400" b="1" dirty="0"/>
          </a:p>
          <a:p>
            <a:r>
              <a:rPr lang="en-US" sz="2400" b="1" dirty="0"/>
              <a:t>4.transferring data from GPU memory back to the CPU </a:t>
            </a:r>
            <a:r>
              <a:rPr lang="en-US" sz="2400" b="1" dirty="0" err="1"/>
              <a:t>mainmemory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714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85864" y="3212976"/>
            <a:ext cx="8702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r>
              <a:rPr lang="it-IT" dirty="0"/>
              <a:t>Void correl(data, n, m)    //</a:t>
            </a:r>
            <a:r>
              <a:rPr lang="en-US" dirty="0"/>
              <a:t>Correlation matrix</a:t>
            </a:r>
          </a:p>
          <a:p>
            <a:r>
              <a:rPr lang="en-US" dirty="0"/>
              <a:t>Void </a:t>
            </a:r>
            <a:r>
              <a:rPr lang="en-US" dirty="0" err="1"/>
              <a:t>eigen</a:t>
            </a:r>
            <a:r>
              <a:rPr lang="en-US" dirty="0"/>
              <a:t>(data, n, m)  //Eigenvalue reduction</a:t>
            </a:r>
          </a:p>
          <a:p>
            <a:r>
              <a:rPr lang="en-US" dirty="0"/>
              <a:t>Void </a:t>
            </a:r>
            <a:r>
              <a:rPr lang="en-US" dirty="0" err="1"/>
              <a:t>free_matrix</a:t>
            </a:r>
            <a:r>
              <a:rPr lang="en-US" dirty="0"/>
              <a:t>(), </a:t>
            </a:r>
            <a:r>
              <a:rPr lang="en-US" dirty="0" err="1"/>
              <a:t>free_vector</a:t>
            </a:r>
            <a:r>
              <a:rPr lang="en-US" dirty="0"/>
              <a:t>()  //</a:t>
            </a:r>
            <a:r>
              <a:rPr lang="en-US" dirty="0" err="1"/>
              <a:t>Deallocate</a:t>
            </a:r>
            <a:r>
              <a:rPr lang="en-US" dirty="0"/>
              <a:t> storage</a:t>
            </a:r>
          </a:p>
          <a:p>
            <a:r>
              <a:rPr lang="pt-BR" dirty="0"/>
              <a:t>Void hh(a, n, d, e)  //</a:t>
            </a:r>
            <a:r>
              <a:rPr lang="en-US" dirty="0"/>
              <a:t>Kernel of </a:t>
            </a:r>
            <a:r>
              <a:rPr lang="en-US" dirty="0" err="1"/>
              <a:t>eigen</a:t>
            </a:r>
            <a:r>
              <a:rPr lang="en-US" dirty="0"/>
              <a:t> matrix: Householder reduction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203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Cublas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933" y="2146213"/>
            <a:ext cx="5334462" cy="42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CUDATime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51" y="1975450"/>
            <a:ext cx="9479025" cy="388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6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CPUTime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97" y="3290030"/>
            <a:ext cx="8301763" cy="78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8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time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66" y="2276851"/>
            <a:ext cx="9738558" cy="13013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4024809"/>
            <a:ext cx="5978235" cy="217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data</a:t>
            </a:r>
            <a:r>
              <a:rPr lang="zh-CN" altLang="en-US" dirty="0" smtClean="0"/>
              <a:t>：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346385"/>
            <a:ext cx="9829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CPU:I</a:t>
            </a:r>
            <a:r>
              <a:rPr lang="it-IT" b="1" dirty="0" smtClean="0"/>
              <a:t>ntel </a:t>
            </a:r>
            <a:r>
              <a:rPr lang="it-IT" b="1" dirty="0"/>
              <a:t>Core i7-4790K </a:t>
            </a:r>
            <a:r>
              <a:rPr lang="it-IT" b="1" dirty="0" smtClean="0"/>
              <a:t>Quad-Core 4.0GHz  </a:t>
            </a:r>
          </a:p>
          <a:p>
            <a:r>
              <a:rPr lang="it-IT" b="1" dirty="0" smtClean="0"/>
              <a:t>GPU:</a:t>
            </a:r>
            <a:r>
              <a:rPr lang="en-US" b="1" dirty="0"/>
              <a:t>The GeForce® GTX™ </a:t>
            </a:r>
            <a:r>
              <a:rPr lang="en-US" b="1" dirty="0" smtClean="0"/>
              <a:t>970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DATA:</a:t>
            </a:r>
          </a:p>
          <a:p>
            <a:r>
              <a:rPr lang="en-US" b="1" dirty="0" smtClean="0"/>
              <a:t>DOCWORD 400*100</a:t>
            </a:r>
          </a:p>
          <a:p>
            <a:r>
              <a:rPr lang="en-US" b="1" dirty="0" smtClean="0"/>
              <a:t>VOCAB 2400*100</a:t>
            </a:r>
          </a:p>
          <a:p>
            <a:r>
              <a:rPr lang="en-US" b="1" dirty="0" smtClean="0"/>
              <a:t>PIC1 1024</a:t>
            </a:r>
            <a:r>
              <a:rPr lang="zh-CN" altLang="en-US" b="1" dirty="0" smtClean="0"/>
              <a:t>*</a:t>
            </a:r>
            <a:r>
              <a:rPr lang="en-US" b="1" dirty="0" smtClean="0"/>
              <a:t>4096</a:t>
            </a:r>
          </a:p>
          <a:p>
            <a:r>
              <a:rPr lang="en-US" b="1" dirty="0" smtClean="0"/>
              <a:t>PIC2  2304*16000</a:t>
            </a:r>
          </a:p>
          <a:p>
            <a:r>
              <a:rPr lang="en-US" b="1" dirty="0" smtClean="0"/>
              <a:t>SNP 8000*29623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16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</TotalTime>
  <Words>140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华文仿宋</vt:lpstr>
      <vt:lpstr>Tw Cen MT</vt:lpstr>
      <vt:lpstr>Tw Cen MT Condensed</vt:lpstr>
      <vt:lpstr>Wingdings 3</vt:lpstr>
      <vt:lpstr>Integral</vt:lpstr>
      <vt:lpstr>PCA on Parallel GPU and CPU</vt:lpstr>
      <vt:lpstr>PowerPoint Presentation</vt:lpstr>
      <vt:lpstr>Functions</vt:lpstr>
      <vt:lpstr>Class</vt:lpstr>
      <vt:lpstr>Cublas</vt:lpstr>
      <vt:lpstr>CUDATime</vt:lpstr>
      <vt:lpstr>CPUTime</vt:lpstr>
      <vt:lpstr>Print time</vt:lpstr>
      <vt:lpstr>System And data：</vt:lpstr>
      <vt:lpstr>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PCA on Parallel GPU and CPU</dc:title>
  <dc:creator>Han Wang</dc:creator>
  <cp:lastModifiedBy>han wang</cp:lastModifiedBy>
  <cp:revision>8</cp:revision>
  <dcterms:created xsi:type="dcterms:W3CDTF">2015-05-05T15:41:47Z</dcterms:created>
  <dcterms:modified xsi:type="dcterms:W3CDTF">2015-05-05T17:24:55Z</dcterms:modified>
</cp:coreProperties>
</file>