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media/media1.gif" ContentType="video/unknown"/>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x="9144000" cy="6858000"/>
  <p:notesSz cx="6858000" cy="9144000"/>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b="def" i="def"/>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b="def" i="def"/>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8F44A2F1-9E1F-4B54-A3A2-5F16C0AD49E2}"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D51ADE6A-740E-44AE-83CC-AE7238B6C88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b="def" i="def"/>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p:nvPr>
            <p:ph type="sldImg"/>
          </p:nvPr>
        </p:nvSpPr>
        <p:spPr>
          <a:xfrm>
            <a:off x="1143000" y="685800"/>
            <a:ext cx="4572000" cy="3429000"/>
          </a:xfrm>
          <a:prstGeom prst="rect">
            <a:avLst/>
          </a:prstGeom>
        </p:spPr>
        <p:txBody>
          <a:bodyPr/>
          <a:lstStyle/>
          <a:p>
            <a:pPr lvl="0"/>
          </a:p>
        </p:txBody>
      </p:sp>
      <p:sp>
        <p:nvSpPr>
          <p:cNvPr id="46" name="Shape 46"/>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n-lt"/>
        <a:ea typeface="+mn-ea"/>
        <a:cs typeface="+mn-cs"/>
        <a:sym typeface="Helvetica Neue"/>
      </a:defRPr>
    </a:lvl1pPr>
    <a:lvl2pPr indent="228600" defTabSz="457200">
      <a:lnSpc>
        <a:spcPct val="117999"/>
      </a:lnSpc>
      <a:defRPr sz="2200">
        <a:latin typeface="+mn-lt"/>
        <a:ea typeface="+mn-ea"/>
        <a:cs typeface="+mn-cs"/>
        <a:sym typeface="Helvetica Neue"/>
      </a:defRPr>
    </a:lvl2pPr>
    <a:lvl3pPr indent="457200" defTabSz="457200">
      <a:lnSpc>
        <a:spcPct val="117999"/>
      </a:lnSpc>
      <a:defRPr sz="2200">
        <a:latin typeface="+mn-lt"/>
        <a:ea typeface="+mn-ea"/>
        <a:cs typeface="+mn-cs"/>
        <a:sym typeface="Helvetica Neue"/>
      </a:defRPr>
    </a:lvl3pPr>
    <a:lvl4pPr indent="685800" defTabSz="457200">
      <a:lnSpc>
        <a:spcPct val="117999"/>
      </a:lnSpc>
      <a:defRPr sz="2200">
        <a:latin typeface="+mn-lt"/>
        <a:ea typeface="+mn-ea"/>
        <a:cs typeface="+mn-cs"/>
        <a:sym typeface="Helvetica Neue"/>
      </a:defRPr>
    </a:lvl4pPr>
    <a:lvl5pPr indent="914400" defTabSz="457200">
      <a:lnSpc>
        <a:spcPct val="117999"/>
      </a:lnSpc>
      <a:defRPr sz="2200">
        <a:latin typeface="+mn-lt"/>
        <a:ea typeface="+mn-ea"/>
        <a:cs typeface="+mn-cs"/>
        <a:sym typeface="Helvetica Neue"/>
      </a:defRPr>
    </a:lvl5pPr>
    <a:lvl6pPr indent="1143000" defTabSz="457200">
      <a:lnSpc>
        <a:spcPct val="117999"/>
      </a:lnSpc>
      <a:defRPr sz="2200">
        <a:latin typeface="+mn-lt"/>
        <a:ea typeface="+mn-ea"/>
        <a:cs typeface="+mn-cs"/>
        <a:sym typeface="Helvetica Neue"/>
      </a:defRPr>
    </a:lvl6pPr>
    <a:lvl7pPr indent="1371600" defTabSz="457200">
      <a:lnSpc>
        <a:spcPct val="117999"/>
      </a:lnSpc>
      <a:defRPr sz="2200">
        <a:latin typeface="+mn-lt"/>
        <a:ea typeface="+mn-ea"/>
        <a:cs typeface="+mn-cs"/>
        <a:sym typeface="Helvetica Neue"/>
      </a:defRPr>
    </a:lvl7pPr>
    <a:lvl8pPr indent="1600200" defTabSz="457200">
      <a:lnSpc>
        <a:spcPct val="117999"/>
      </a:lnSpc>
      <a:defRPr sz="2200">
        <a:latin typeface="+mn-lt"/>
        <a:ea typeface="+mn-ea"/>
        <a:cs typeface="+mn-cs"/>
        <a:sym typeface="Helvetica Neue"/>
      </a:defRPr>
    </a:lvl8pPr>
    <a:lvl9pPr indent="1828800" defTabSz="457200">
      <a:lnSpc>
        <a:spcPct val="117999"/>
      </a:lnSpc>
      <a:defRPr sz="2200">
        <a:latin typeface="+mn-lt"/>
        <a:ea typeface="+mn-ea"/>
        <a:cs typeface="+mn-cs"/>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sldImg"/>
          </p:nvPr>
        </p:nvSpPr>
        <p:spPr>
          <a:prstGeom prst="rect">
            <a:avLst/>
          </a:prstGeom>
        </p:spPr>
        <p:txBody>
          <a:bodyPr/>
          <a:lstStyle/>
          <a:p>
            <a:pPr lvl="0"/>
          </a:p>
        </p:txBody>
      </p:sp>
      <p:sp>
        <p:nvSpPr>
          <p:cNvPr id="56" name="Shape 56"/>
          <p:cNvSpPr/>
          <p:nvPr>
            <p:ph type="body" sz="quarter" idx="1"/>
          </p:nvPr>
        </p:nvSpPr>
        <p:spPr>
          <a:prstGeom prst="rect">
            <a:avLst/>
          </a:prstGeom>
        </p:spPr>
        <p:txBody>
          <a:bodyPr/>
          <a:lstStyle/>
          <a:p>
            <a:pPr lvl="0">
              <a:defRPr sz="1800"/>
            </a:pPr>
            <a:r>
              <a:t>he search for extraterrestrial intelligence (SETI) is the collective name for a number of activities undertaken to search for intelligent extraterrestrial life. SETI projects use scientific methods in this search. For example, electromagnetic radiation is monitored for signs of transmissions from civilizations on other worlds.</a:t>
            </a:r>
          </a:p>
          <a:p>
            <a:pPr lvl="0">
              <a:defRPr sz="1800"/>
            </a:pPr>
            <a:r>
              <a:t>Some of the most well-known projects are run by Harvard University, the University of California, Berkeley, or the SETI Institute</a:t>
            </a:r>
          </a:p>
          <a:p>
            <a:pPr lvl="0">
              <a:defRPr sz="1800"/>
            </a:pPr>
            <a:r>
              <a:t>It was originally funded by The Planetary Society and Paramount Pictures, and later by the state of California. </a:t>
            </a:r>
          </a:p>
          <a:p>
            <a:pPr lvl="0">
              <a:defRPr sz="1800"/>
            </a:pPr>
            <a:r>
              <a:t>Any individual can become involved with SETI research by downloading the Berkeley Open Infrastructure for Network Computing (BOINC) software program, attaching to the SETI@home project, and allowing the program to run as a background process that uses idle computer power. </a:t>
            </a:r>
          </a:p>
          <a:p>
            <a:pPr lvl="0">
              <a:defRPr sz="1800"/>
            </a:pPr>
          </a:p>
          <a:p>
            <a:pPr lvl="0">
              <a:defRPr sz="1800"/>
            </a:pPr>
            <a:r>
              <a:t>In 2004 radio source SHGb02+14a was an interesting signal but was quickly shown to have a natural source.</a:t>
            </a:r>
          </a:p>
          <a:p>
            <a:pPr lvl="0">
              <a:defRPr sz="1800"/>
            </a:pPr>
            <a:r>
              <a:t>As of 2010, after 10 years of data collection, SETI@home has listened to that one frequency at every point of over 67 percent of the sky observable from Arecibo with at least 3 scans (out of the goal of 9 scans), which covers about 20 percent of the full celestial sphere.</a:t>
            </a:r>
          </a:p>
          <a:p>
            <a:pPr lvl="0">
              <a:defRPr sz="1800"/>
            </a:pPr>
          </a:p>
          <a:p>
            <a:pPr lvl="0">
              <a:defRPr sz="18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sldImg"/>
          </p:nvPr>
        </p:nvSpPr>
        <p:spPr>
          <a:prstGeom prst="rect">
            <a:avLst/>
          </a:prstGeom>
        </p:spPr>
        <p:txBody>
          <a:bodyPr/>
          <a:lstStyle/>
          <a:p>
            <a:pPr lvl="0"/>
          </a:p>
        </p:txBody>
      </p:sp>
      <p:sp>
        <p:nvSpPr>
          <p:cNvPr id="68" name="Shape 68"/>
          <p:cNvSpPr/>
          <p:nvPr>
            <p:ph type="body" sz="quarter" idx="1"/>
          </p:nvPr>
        </p:nvSpPr>
        <p:spPr>
          <a:prstGeom prst="rect">
            <a:avLst/>
          </a:prstGeom>
        </p:spPr>
        <p:txBody>
          <a:bodyPr/>
          <a:lstStyle/>
          <a:p>
            <a:pPr lvl="0">
              <a:defRPr sz="1800"/>
            </a:pPr>
            <a:r>
              <a:t>Isolated Cores.  </a:t>
            </a:r>
          </a:p>
          <a:p>
            <a:pPr lvl="0">
              <a:defRPr sz="1800"/>
            </a:pPr>
            <a:r>
              <a:t>There is little communication between cores.</a:t>
            </a:r>
          </a:p>
          <a:p>
            <a:pPr lvl="0">
              <a:defRPr sz="1800"/>
            </a:pPr>
            <a:r>
              <a:t>Multicore mostly benefits concurrent applications</a:t>
            </a:r>
          </a:p>
          <a:p>
            <a:pPr lvl="0">
              <a:defRPr sz="1800"/>
            </a:pPr>
            <a:r>
              <a:t>The data is subdivided and stays local to the cores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lvl="0"/>
          </a:p>
        </p:txBody>
      </p:sp>
      <p:sp>
        <p:nvSpPr>
          <p:cNvPr id="179" name="Shape 179"/>
          <p:cNvSpPr/>
          <p:nvPr>
            <p:ph type="body" sz="quarter" idx="1"/>
          </p:nvPr>
        </p:nvSpPr>
        <p:spPr>
          <a:prstGeom prst="rect">
            <a:avLst/>
          </a:prstGeom>
        </p:spPr>
        <p:txBody>
          <a:bodyPr/>
          <a:lstStyle/>
          <a:p>
            <a:pPr lvl="0">
              <a:defRPr sz="1800"/>
            </a:pPr>
            <a:r>
              <a:rPr sz="2200"/>
              <a:t>Many programming frameworks are possible for the summation form, but inspired by Google’s success in adapting a functional programming construct, map-reduce [7], for wide spread parallel programming use inside their company, we adapted this same construct for multicore use. Google’s map-reduce is specialized for use over clusters that have unreliable communication and where indi- vidual computers may go down. These are issues that multicores do not have; thus, we were able to developed a much lighter weight architecture for multicores, shown in Figure 1. </a:t>
            </a:r>
            <a:endParaRPr sz="2200"/>
          </a:p>
          <a:p>
            <a:pPr lvl="0">
              <a:defRPr sz="1800"/>
            </a:pPr>
            <a:r>
              <a:rPr sz="2200"/>
              <a:t>Figure 1 shows a high level view of our architecture and how it processes the data. In step 0, the map-reduce engine is responsible for splitting the data by training examples (rows). The engine then caches the split data for the subsequent map-reduce invocations. Every algorithm has its own engine instance, and every map-reduce task will be delegated to its engine (step 1). Similar to the original map-reduce architecture, the engine will run a master (step 1.1) which coordinates the mappers and the reducers. The master is responsible for assigning the split data to different mappers, and then collects the processed intermediate data from the mappers (step 1.1.1 and 1.1.2). After the intermediate data is collected, the master will in turn invoke the reducer to process it (step 1.1.3) and return final results (step 1.1.4). Note that some mapper and reducer operations require additional scalar information from the algorithms. In order to support these operations, the mapper/reducer can obtain this information through the query info interface, which can be customized for each different algorithm (step 1.1.1.1 and 1.1.3.2). </a:t>
            </a:r>
            <a:endParaRPr sz="2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Shape 213"/>
          <p:cNvSpPr/>
          <p:nvPr>
            <p:ph type="sldImg"/>
          </p:nvPr>
        </p:nvSpPr>
        <p:spPr>
          <a:prstGeom prst="rect">
            <a:avLst/>
          </a:prstGeom>
        </p:spPr>
        <p:txBody>
          <a:bodyPr/>
          <a:lstStyle/>
          <a:p>
            <a:pPr lvl="0"/>
          </a:p>
        </p:txBody>
      </p:sp>
      <p:sp>
        <p:nvSpPr>
          <p:cNvPr id="214" name="Shape 214"/>
          <p:cNvSpPr/>
          <p:nvPr>
            <p:ph type="body" sz="quarter" idx="1"/>
          </p:nvPr>
        </p:nvSpPr>
        <p:spPr>
          <a:prstGeom prst="rect">
            <a:avLst/>
          </a:prstGeom>
        </p:spPr>
        <p:txBody>
          <a:bodyPr/>
          <a:lstStyle/>
          <a:p>
            <a:pPr lvl="0">
              <a:defRPr sz="1800"/>
            </a:pPr>
            <a:r>
              <a:rPr sz="2200"/>
              <a:t>Avatar is an App assistant. It can be made up of all instances of Apps of a single user or all user instances of a particular App. In either cases most of the communication is between a mobile device App and its Application instance on the backend, through a process, called Avatar Manager.</a:t>
            </a:r>
            <a:endParaRPr sz="2200"/>
          </a:p>
          <a:p>
            <a:pPr lvl="0">
              <a:defRPr sz="1800"/>
            </a:pPr>
            <a:r>
              <a:rPr sz="2200"/>
              <a:t>A Master-Slave relationship exists between Mobile App. and its children on the cloud/cloudlets.</a:t>
            </a:r>
            <a:endParaRPr sz="2200"/>
          </a:p>
          <a:p>
            <a:pPr lvl="0">
              <a:defRPr sz="1800"/>
            </a:pPr>
            <a:r>
              <a:rPr sz="2200"/>
              <a:t>Multiple Avatars per App.</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3" name="Shape 273"/>
          <p:cNvSpPr/>
          <p:nvPr>
            <p:ph type="sldImg"/>
          </p:nvPr>
        </p:nvSpPr>
        <p:spPr>
          <a:prstGeom prst="rect">
            <a:avLst/>
          </a:prstGeom>
        </p:spPr>
        <p:txBody>
          <a:bodyPr/>
          <a:lstStyle/>
          <a:p>
            <a:pPr lvl="0"/>
          </a:p>
        </p:txBody>
      </p:sp>
      <p:sp>
        <p:nvSpPr>
          <p:cNvPr id="274" name="Shape 274"/>
          <p:cNvSpPr/>
          <p:nvPr>
            <p:ph type="body" sz="quarter" idx="1"/>
          </p:nvPr>
        </p:nvSpPr>
        <p:spPr>
          <a:prstGeom prst="rect">
            <a:avLst/>
          </a:prstGeom>
        </p:spPr>
        <p:txBody>
          <a:bodyPr/>
          <a:lstStyle/>
          <a:p>
            <a:pPr lvl="0">
              <a:defRPr sz="1800"/>
            </a:pPr>
            <a:r>
              <a:rPr sz="2200"/>
              <a:t>Scalability, failover, having Compute Node closer to and not necessarily for MapReduce or any distributed programming paradigm.</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Title Slide">
    <p:bg>
      <p:bgPr>
        <a:solidFill>
          <a:srgbClr val="FFFFFF">
            <a:alpha val="73000"/>
          </a:srgbClr>
        </a:solidFill>
      </p:bgPr>
    </p:bg>
    <p:spTree>
      <p:nvGrpSpPr>
        <p:cNvPr id="1" name=""/>
        <p:cNvGrpSpPr/>
        <p:nvPr/>
      </p:nvGrpSpPr>
      <p:grpSpPr>
        <a:xfrm>
          <a:off x="0" y="0"/>
          <a:ext cx="0" cy="0"/>
          <a:chOff x="0" y="0"/>
          <a:chExt cx="0" cy="0"/>
        </a:xfrm>
      </p:grpSpPr>
      <p:sp>
        <p:nvSpPr>
          <p:cNvPr id="8" name="Shape 8"/>
          <p:cNvSpPr/>
          <p:nvPr>
            <p:ph type="title"/>
          </p:nvPr>
        </p:nvSpPr>
        <p:spPr>
          <a:xfrm>
            <a:off x="25400" y="0"/>
            <a:ext cx="9144000" cy="939800"/>
          </a:xfrm>
          <a:prstGeom prst="rect">
            <a:avLst/>
          </a:prstGeom>
        </p:spPr>
        <p:txBody>
          <a:bodyPr>
            <a:normAutofit fontScale="100000" lnSpcReduction="0"/>
          </a:bodyPr>
          <a:lstStyle/>
          <a:p>
            <a:pPr lvl="0">
              <a:defRPr sz="1800">
                <a:solidFill>
                  <a:srgbClr val="000000"/>
                </a:solidFill>
              </a:defRPr>
            </a:pPr>
            <a:r>
              <a:rPr sz="3600">
                <a:solidFill>
                  <a:srgbClr val="FFFFFF"/>
                </a:solidFill>
              </a:rPr>
              <a:t>Title Text</a:t>
            </a:r>
          </a:p>
        </p:txBody>
      </p:sp>
      <p:sp>
        <p:nvSpPr>
          <p:cNvPr id="9" name="Shape 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39" name="Shape 39"/>
          <p:cNvSpPr/>
          <p:nvPr>
            <p:ph type="sldNum" sz="quarter" idx="2"/>
          </p:nvPr>
        </p:nvSpPr>
        <p:spPr>
          <a:prstGeom prst="rect">
            <a:avLst/>
          </a:prstGeom>
        </p:spPr>
        <p:txBody>
          <a:bodyPr lIns="0" tIns="0" rIns="0" bIns="0"/>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pic>
        <p:nvPicPr>
          <p:cNvPr id="41" name="image1.png" descr="C:\xampp\htdocs\imgdb\Images\tiles.png"/>
          <p:cNvPicPr/>
          <p:nvPr/>
        </p:nvPicPr>
        <p:blipFill>
          <a:blip r:embed="rId2">
            <a:extLst/>
          </a:blip>
          <a:stretch>
            <a:fillRect/>
          </a:stretch>
        </p:blipFill>
        <p:spPr>
          <a:xfrm>
            <a:off x="0" y="889000"/>
            <a:ext cx="9144000" cy="2692400"/>
          </a:xfrm>
          <a:prstGeom prst="rect">
            <a:avLst/>
          </a:prstGeom>
          <a:ln w="12700">
            <a:miter lim="400000"/>
          </a:ln>
        </p:spPr>
      </p:pic>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1_Title and Content">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1_Title and Content">
    <p:spTree>
      <p:nvGrpSpPr>
        <p:cNvPr id="1" name=""/>
        <p:cNvGrpSpPr/>
        <p:nvPr/>
      </p:nvGrpSpPr>
      <p:grpSpPr>
        <a:xfrm>
          <a:off x="0" y="0"/>
          <a:ext cx="0" cy="0"/>
          <a:chOff x="0" y="0"/>
          <a:chExt cx="0" cy="0"/>
        </a:xfrm>
      </p:grpSpPr>
      <p:sp>
        <p:nvSpPr>
          <p:cNvPr id="44" name="Shape 44"/>
          <p:cNvSpPr/>
          <p:nvPr/>
        </p:nvSpPr>
        <p:spPr>
          <a:xfrm>
            <a:off x="8448353" y="5790141"/>
            <a:ext cx="792173" cy="2692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defRPr sz="1200"/>
            </a:lvl1pPr>
          </a:lstStyle>
          <a:p>
            <a:pPr lvl="0">
              <a:defRPr sz="1800"/>
            </a:pPr>
            <a:r>
              <a:rPr sz="1200"/>
              <a:t>Andrew Ng</a:t>
            </a:r>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1_Title Slide">
    <p:spTree>
      <p:nvGrpSpPr>
        <p:cNvPr id="1" name=""/>
        <p:cNvGrpSpPr/>
        <p:nvPr/>
      </p:nvGrpSpPr>
      <p:grpSpPr>
        <a:xfrm>
          <a:off x="0" y="0"/>
          <a:ext cx="0" cy="0"/>
          <a:chOff x="0" y="0"/>
          <a:chExt cx="0" cy="0"/>
        </a:xfrm>
      </p:grpSpPr>
      <p:pic>
        <p:nvPicPr>
          <p:cNvPr id="11" name="image1.png" descr="C:\xampp\htdocs\imgdb\Images\tiles.png"/>
          <p:cNvPicPr/>
          <p:nvPr/>
        </p:nvPicPr>
        <p:blipFill>
          <a:blip r:embed="rId2">
            <a:extLst/>
          </a:blip>
          <a:stretch>
            <a:fillRect/>
          </a:stretch>
        </p:blipFill>
        <p:spPr>
          <a:xfrm>
            <a:off x="0" y="889000"/>
            <a:ext cx="9144000" cy="2692400"/>
          </a:xfrm>
          <a:prstGeom prst="rect">
            <a:avLst/>
          </a:prstGeom>
          <a:ln w="12700">
            <a:miter lim="400000"/>
          </a:ln>
        </p:spPr>
      </p:pic>
      <p:sp>
        <p:nvSpPr>
          <p:cNvPr id="12" name="Shape 12"/>
          <p:cNvSpPr/>
          <p:nvPr>
            <p:ph type="title"/>
          </p:nvPr>
        </p:nvSpPr>
        <p:spPr>
          <a:xfrm>
            <a:off x="304800" y="1628775"/>
            <a:ext cx="8153400" cy="2003425"/>
          </a:xfrm>
          <a:prstGeom prst="rect">
            <a:avLst/>
          </a:prstGeom>
        </p:spPr>
        <p:txBody>
          <a:bodyPr>
            <a:normAutofit fontScale="100000" lnSpcReduction="0"/>
          </a:bodyPr>
          <a:lstStyle>
            <a:lvl1pPr algn="r">
              <a:lnSpc>
                <a:spcPct val="100000"/>
              </a:lnSpc>
              <a:defRPr sz="4800"/>
            </a:lvl1pPr>
          </a:lstStyle>
          <a:p>
            <a:pPr lvl="0">
              <a:defRPr sz="1800">
                <a:solidFill>
                  <a:srgbClr val="000000"/>
                </a:solidFill>
              </a:defRPr>
            </a:pPr>
            <a:r>
              <a:rPr sz="4800">
                <a:solidFill>
                  <a:srgbClr val="FFFFFF"/>
                </a:solidFill>
              </a:rPr>
              <a:t>Title Text</a:t>
            </a:r>
          </a:p>
        </p:txBody>
      </p:sp>
      <p:sp>
        <p:nvSpPr>
          <p:cNvPr id="13" name="Shape 13"/>
          <p:cNvSpPr/>
          <p:nvPr>
            <p:ph type="body" idx="1"/>
          </p:nvPr>
        </p:nvSpPr>
        <p:spPr>
          <a:xfrm>
            <a:off x="2057400" y="3632200"/>
            <a:ext cx="6400800" cy="3225800"/>
          </a:xfrm>
          <a:prstGeom prst="rect">
            <a:avLst/>
          </a:prstGeom>
        </p:spPr>
        <p:txBody>
          <a:bodyPr/>
          <a:lstStyle>
            <a:lvl1pPr marL="0" indent="0" algn="r">
              <a:spcBef>
                <a:spcPts val="500"/>
              </a:spcBef>
              <a:buSzTx/>
              <a:buFontTx/>
              <a:buNone/>
              <a:defRPr sz="2400"/>
            </a:lvl1pPr>
            <a:lvl2pPr marL="0" indent="457200" algn="r">
              <a:spcBef>
                <a:spcPts val="500"/>
              </a:spcBef>
              <a:buSzTx/>
              <a:buFontTx/>
              <a:buNone/>
              <a:defRPr sz="2400"/>
            </a:lvl2pPr>
            <a:lvl3pPr marL="0" indent="914400" algn="r">
              <a:spcBef>
                <a:spcPts val="500"/>
              </a:spcBef>
              <a:buSzTx/>
              <a:buFontTx/>
              <a:buNone/>
              <a:defRPr sz="2400"/>
            </a:lvl3pPr>
            <a:lvl4pPr marL="0" indent="1371600" algn="r">
              <a:spcBef>
                <a:spcPts val="500"/>
              </a:spcBef>
              <a:buSzTx/>
              <a:buFontTx/>
              <a:buNone/>
              <a:defRPr sz="2400"/>
            </a:lvl4pPr>
            <a:lvl5pPr marL="0" indent="1828800" algn="r">
              <a:spcBef>
                <a:spcPts val="500"/>
              </a:spcBef>
              <a:buSzTx/>
              <a:buFontTx/>
              <a:buNone/>
              <a:defRPr sz="2400"/>
            </a:lvl5pPr>
          </a:lstStyle>
          <a:p>
            <a:pPr lvl="0">
              <a:defRPr sz="1800"/>
            </a:pPr>
            <a:r>
              <a:rPr sz="2400"/>
              <a:t>Body Level One</a:t>
            </a:r>
            <a:endParaRPr sz="2400"/>
          </a:p>
          <a:p>
            <a:pPr lvl="1">
              <a:defRPr sz="1800"/>
            </a:pPr>
            <a:r>
              <a:rPr sz="2400"/>
              <a:t>Body Level Two</a:t>
            </a:r>
            <a:endParaRPr sz="2400"/>
          </a:p>
          <a:p>
            <a:pPr lvl="2">
              <a:defRPr sz="1800"/>
            </a:pPr>
            <a:r>
              <a:rPr sz="2400"/>
              <a:t>Body Level Three</a:t>
            </a:r>
            <a:endParaRPr sz="2400"/>
          </a:p>
          <a:p>
            <a:pPr lvl="3">
              <a:defRPr sz="1800"/>
            </a:pPr>
            <a:r>
              <a:rPr sz="2400"/>
              <a:t>Body Level Four</a:t>
            </a:r>
            <a:endParaRPr sz="2400"/>
          </a:p>
          <a:p>
            <a:pPr lvl="4">
              <a:defRPr sz="1800"/>
            </a:pPr>
            <a:r>
              <a:rPr sz="2400"/>
              <a:t>Body Level Five</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5" name="Shape 15"/>
          <p:cNvSpPr/>
          <p:nvPr>
            <p:ph type="title"/>
          </p:nvPr>
        </p:nvSpPr>
        <p:spPr>
          <a:prstGeom prst="rect">
            <a:avLst/>
          </a:prstGeom>
        </p:spPr>
        <p:txBody>
          <a:bodyPr/>
          <a:lstStyle/>
          <a:p>
            <a:pPr lvl="0">
              <a:defRPr sz="1800">
                <a:solidFill>
                  <a:srgbClr val="000000"/>
                </a:solidFill>
              </a:defRPr>
            </a:pPr>
            <a:r>
              <a:rPr sz="3600">
                <a:solidFill>
                  <a:srgbClr val="FFFFFF"/>
                </a:solidFill>
              </a:rPr>
              <a:t>Title Text</a:t>
            </a:r>
          </a:p>
        </p:txBody>
      </p:sp>
      <p:sp>
        <p:nvSpPr>
          <p:cNvPr id="16" name="Shape 16"/>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17" name="Shape 1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Blank">
    <p:bg>
      <p:bgPr>
        <a:solidFill>
          <a:srgbClr val="FFFFFF">
            <a:alpha val="73000"/>
          </a:srgbClr>
        </a:solidFill>
      </p:bgPr>
    </p:bg>
    <p:spTree>
      <p:nvGrpSpPr>
        <p:cNvPr id="1" name=""/>
        <p:cNvGrpSpPr/>
        <p:nvPr/>
      </p:nvGrpSpPr>
      <p:grpSpPr>
        <a:xfrm>
          <a:off x="0" y="0"/>
          <a:ext cx="0" cy="0"/>
          <a:chOff x="0" y="0"/>
          <a:chExt cx="0" cy="0"/>
        </a:xfrm>
      </p:grpSpPr>
      <p:sp>
        <p:nvSpPr>
          <p:cNvPr id="19" name="Shape 1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Content, and 2 Content">
    <p:bg>
      <p:bgPr>
        <a:solidFill>
          <a:srgbClr val="FFFFFF">
            <a:alpha val="73000"/>
          </a:srgbClr>
        </a:solidFill>
      </p:bgPr>
    </p:bg>
    <p:spTree>
      <p:nvGrpSpPr>
        <p:cNvPr id="1" name=""/>
        <p:cNvGrpSpPr/>
        <p:nvPr/>
      </p:nvGrpSpPr>
      <p:grpSpPr>
        <a:xfrm>
          <a:off x="0" y="0"/>
          <a:ext cx="0" cy="0"/>
          <a:chOff x="0" y="0"/>
          <a:chExt cx="0" cy="0"/>
        </a:xfrm>
      </p:grpSpPr>
      <p:sp>
        <p:nvSpPr>
          <p:cNvPr id="21" name="Shape 21"/>
          <p:cNvSpPr/>
          <p:nvPr>
            <p:ph type="title"/>
          </p:nvPr>
        </p:nvSpPr>
        <p:spPr>
          <a:xfrm>
            <a:off x="152400" y="0"/>
            <a:ext cx="7467600" cy="1181100"/>
          </a:xfrm>
          <a:prstGeom prst="rect">
            <a:avLst/>
          </a:prstGeom>
        </p:spPr>
        <p:txBody>
          <a:bodyPr>
            <a:normAutofit fontScale="100000" lnSpcReduction="0"/>
          </a:bodyPr>
          <a:lstStyle/>
          <a:p>
            <a:pPr lvl="0">
              <a:defRPr sz="1800">
                <a:solidFill>
                  <a:srgbClr val="000000"/>
                </a:solidFill>
              </a:defRPr>
            </a:pPr>
            <a:r>
              <a:rPr sz="3600">
                <a:solidFill>
                  <a:srgbClr val="FFFFFF"/>
                </a:solidFill>
              </a:rPr>
              <a:t>Title Text</a:t>
            </a:r>
          </a:p>
        </p:txBody>
      </p:sp>
      <p:sp>
        <p:nvSpPr>
          <p:cNvPr id="22" name="Shape 22"/>
          <p:cNvSpPr/>
          <p:nvPr>
            <p:ph type="body" idx="1"/>
          </p:nvPr>
        </p:nvSpPr>
        <p:spPr>
          <a:xfrm>
            <a:off x="304800" y="1295400"/>
            <a:ext cx="3657600" cy="556260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23" name="Shape 2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Text, and Content">
    <p:bg>
      <p:bgPr>
        <a:solidFill>
          <a:srgbClr val="FFFFFF">
            <a:alpha val="73000"/>
          </a:srgbClr>
        </a:solidFill>
      </p:bgPr>
    </p:bg>
    <p:spTree>
      <p:nvGrpSpPr>
        <p:cNvPr id="1" name=""/>
        <p:cNvGrpSpPr/>
        <p:nvPr/>
      </p:nvGrpSpPr>
      <p:grpSpPr>
        <a:xfrm>
          <a:off x="0" y="0"/>
          <a:ext cx="0" cy="0"/>
          <a:chOff x="0" y="0"/>
          <a:chExt cx="0" cy="0"/>
        </a:xfrm>
      </p:grpSpPr>
      <p:sp>
        <p:nvSpPr>
          <p:cNvPr id="25" name="Shape 25"/>
          <p:cNvSpPr/>
          <p:nvPr>
            <p:ph type="title"/>
          </p:nvPr>
        </p:nvSpPr>
        <p:spPr>
          <a:xfrm>
            <a:off x="152400" y="0"/>
            <a:ext cx="7467600" cy="1193800"/>
          </a:xfrm>
          <a:prstGeom prst="rect">
            <a:avLst/>
          </a:prstGeom>
        </p:spPr>
        <p:txBody>
          <a:bodyPr/>
          <a:lstStyle/>
          <a:p>
            <a:pPr lvl="0">
              <a:defRPr sz="1800">
                <a:solidFill>
                  <a:srgbClr val="000000"/>
                </a:solidFill>
              </a:defRPr>
            </a:pPr>
            <a:r>
              <a:rPr sz="3600">
                <a:solidFill>
                  <a:srgbClr val="FFFFFF"/>
                </a:solidFill>
              </a:rPr>
              <a:t>Title Text</a:t>
            </a:r>
          </a:p>
        </p:txBody>
      </p:sp>
      <p:sp>
        <p:nvSpPr>
          <p:cNvPr id="26" name="Shape 26"/>
          <p:cNvSpPr/>
          <p:nvPr>
            <p:ph type="body" idx="1"/>
          </p:nvPr>
        </p:nvSpPr>
        <p:spPr>
          <a:xfrm>
            <a:off x="304800" y="1295400"/>
            <a:ext cx="3657600" cy="5562600"/>
          </a:xfrm>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showMasterPhAnim="1">
  <p:cSld name="Title and Content">
    <p:spTree>
      <p:nvGrpSpPr>
        <p:cNvPr id="1" name=""/>
        <p:cNvGrpSpPr/>
        <p:nvPr/>
      </p:nvGrpSpPr>
      <p:grpSpPr>
        <a:xfrm>
          <a:off x="0" y="0"/>
          <a:ext cx="0" cy="0"/>
          <a:chOff x="0" y="0"/>
          <a:chExt cx="0" cy="0"/>
        </a:xfrm>
      </p:grpSpPr>
      <p:sp>
        <p:nvSpPr>
          <p:cNvPr id="29" name="Shape 29"/>
          <p:cNvSpPr/>
          <p:nvPr>
            <p:ph type="title"/>
          </p:nvPr>
        </p:nvSpPr>
        <p:spPr>
          <a:xfrm>
            <a:off x="457200" y="92076"/>
            <a:ext cx="8229600" cy="1508125"/>
          </a:xfrm>
          <a:prstGeom prst="rect">
            <a:avLst/>
          </a:prstGeom>
        </p:spPr>
        <p:txBody>
          <a:bodyPr lIns="0" tIns="0" rIns="0" bIns="0">
            <a:normAutofit fontScale="100000" lnSpcReduction="0"/>
          </a:bodyPr>
          <a:lstStyle>
            <a:lvl1pPr algn="ctr">
              <a:lnSpc>
                <a:spcPct val="100000"/>
              </a:lnSpc>
              <a:defRPr sz="4400">
                <a:solidFill>
                  <a:srgbClr val="000000"/>
                </a:solidFill>
                <a:latin typeface="Calibri"/>
                <a:ea typeface="Calibri"/>
                <a:cs typeface="Calibri"/>
                <a:sym typeface="Calibri"/>
              </a:defRPr>
            </a:lvl1pPr>
          </a:lstStyle>
          <a:p>
            <a:pPr lvl="0">
              <a:defRPr sz="1800"/>
            </a:pPr>
            <a:r>
              <a:rPr sz="4400"/>
              <a:t>Title Text</a:t>
            </a:r>
          </a:p>
        </p:txBody>
      </p:sp>
      <p:sp>
        <p:nvSpPr>
          <p:cNvPr id="30" name="Shape 30"/>
          <p:cNvSpPr/>
          <p:nvPr>
            <p:ph type="body" idx="1"/>
          </p:nvPr>
        </p:nvSpPr>
        <p:spPr>
          <a:xfrm>
            <a:off x="457200" y="1600200"/>
            <a:ext cx="8229600" cy="5257800"/>
          </a:xfrm>
          <a:prstGeom prst="rect">
            <a:avLst/>
          </a:prstGeom>
        </p:spPr>
        <p:txBody>
          <a:bodyPr lIns="0" tIns="0" rIns="0" bIns="0"/>
          <a:lstStyle>
            <a:lvl1pPr>
              <a:defRPr>
                <a:latin typeface="Calibri"/>
                <a:ea typeface="Calibri"/>
                <a:cs typeface="Calibri"/>
                <a:sym typeface="Calibri"/>
              </a:defRPr>
            </a:lvl1pPr>
            <a:lvl2pPr>
              <a:defRPr>
                <a:latin typeface="Calibri"/>
                <a:ea typeface="Calibri"/>
                <a:cs typeface="Calibri"/>
                <a:sym typeface="Calibri"/>
              </a:defRPr>
            </a:lvl2pPr>
            <a:lvl3pPr>
              <a:defRPr>
                <a:latin typeface="Calibri"/>
                <a:ea typeface="Calibri"/>
                <a:cs typeface="Calibri"/>
                <a:sym typeface="Calibri"/>
              </a:defRPr>
            </a:lvl3pPr>
            <a:lvl4pPr>
              <a:defRPr>
                <a:latin typeface="Calibri"/>
                <a:ea typeface="Calibri"/>
                <a:cs typeface="Calibri"/>
                <a:sym typeface="Calibri"/>
              </a:defRPr>
            </a:lvl4pPr>
            <a:lvl5pPr>
              <a:defRPr>
                <a:latin typeface="Calibri"/>
                <a:ea typeface="Calibri"/>
                <a:cs typeface="Calibri"/>
                <a:sym typeface="Calibri"/>
              </a:defRPr>
            </a:lvl5p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31" name="Shape 31"/>
          <p:cNvSpPr/>
          <p:nvPr>
            <p:ph type="sldNum" sz="quarter" idx="2"/>
          </p:nvPr>
        </p:nvSpPr>
        <p:spPr>
          <a:xfrm>
            <a:off x="6553200" y="6404292"/>
            <a:ext cx="2133600" cy="269241"/>
          </a:xfrm>
          <a:prstGeom prst="rect">
            <a:avLst/>
          </a:prstGeom>
        </p:spPr>
        <p:txBody>
          <a:bodyPr lIns="0" tIns="0" rIns="0" bIns="0"/>
          <a:lstStyle>
            <a:lvl1pPr>
              <a:defRPr sz="1200">
                <a:solidFill>
                  <a:srgbClr val="888888"/>
                </a:solidFill>
                <a:latin typeface="Calibri"/>
                <a:ea typeface="Calibri"/>
                <a:cs typeface="Calibri"/>
                <a:sym typeface="Calibri"/>
              </a:defRPr>
            </a:lvl1p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Default">
    <p:spTree>
      <p:nvGrpSpPr>
        <p:cNvPr id="1" name=""/>
        <p:cNvGrpSpPr/>
        <p:nvPr/>
      </p:nvGrpSpPr>
      <p:grpSpPr>
        <a:xfrm>
          <a:off x="0" y="0"/>
          <a:ext cx="0" cy="0"/>
          <a:chOff x="0" y="0"/>
          <a:chExt cx="0" cy="0"/>
        </a:xfrm>
      </p:grpSpPr>
      <p:sp>
        <p:nvSpPr>
          <p:cNvPr id="33" name="Shape 33"/>
          <p:cNvSpPr/>
          <p:nvPr>
            <p:ph type="title"/>
          </p:nvPr>
        </p:nvSpPr>
        <p:spPr>
          <a:xfrm>
            <a:off x="685800" y="609600"/>
            <a:ext cx="7772400" cy="1143000"/>
          </a:xfrm>
          <a:prstGeom prst="rect">
            <a:avLst/>
          </a:prstGeom>
        </p:spPr>
        <p:txBody>
          <a:bodyPr lIns="0" tIns="0" rIns="0" bIns="0"/>
          <a:lstStyle>
            <a:lvl1pPr algn="ctr">
              <a:lnSpc>
                <a:spcPct val="100000"/>
              </a:lnSpc>
              <a:defRPr sz="6000">
                <a:solidFill>
                  <a:srgbClr val="000000"/>
                </a:solidFill>
              </a:defRPr>
            </a:lvl1pPr>
          </a:lstStyle>
          <a:p>
            <a:pPr lvl="0">
              <a:defRPr sz="1800"/>
            </a:pPr>
            <a:r>
              <a:rPr sz="6000"/>
              <a:t>Title Text</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35" name="Shape 35"/>
          <p:cNvSpPr/>
          <p:nvPr>
            <p:ph type="title"/>
          </p:nvPr>
        </p:nvSpPr>
        <p:spPr>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Title Text</a:t>
            </a:r>
          </a:p>
        </p:txBody>
      </p:sp>
      <p:sp>
        <p:nvSpPr>
          <p:cNvPr id="36" name="Shape 36"/>
          <p:cNvSpPr/>
          <p:nvPr>
            <p:ph type="body" idx="1"/>
          </p:nvPr>
        </p:nvSpPr>
        <p:spPr>
          <a:prstGeom prst="rect">
            <a:avLst/>
          </a:prstGeom>
        </p:spPr>
        <p:txBody>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37" name="Shape 37"/>
          <p:cNvSpPr/>
          <p:nvPr>
            <p:ph type="sldNum" sz="quarter" idx="2"/>
          </p:nvPr>
        </p:nvSpPr>
        <p:spPr>
          <a:xfrm>
            <a:off x="8534400" y="6511989"/>
            <a:ext cx="609600" cy="313394"/>
          </a:xfrm>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pic>
        <p:nvPicPr>
          <p:cNvPr id="2" name="image1.png" descr="C:\xampp\htdocs\imgdb\Images\tiles.png"/>
          <p:cNvPicPr/>
          <p:nvPr/>
        </p:nvPicPr>
        <p:blipFill>
          <a:blip r:embed="rId2">
            <a:extLst/>
          </a:blip>
          <a:stretch>
            <a:fillRect/>
          </a:stretch>
        </p:blipFill>
        <p:spPr>
          <a:xfrm>
            <a:off x="0" y="-63500"/>
            <a:ext cx="9144000" cy="965200"/>
          </a:xfrm>
          <a:prstGeom prst="rect">
            <a:avLst/>
          </a:prstGeom>
          <a:ln w="12700">
            <a:miter lim="400000"/>
          </a:ln>
        </p:spPr>
      </p:pic>
      <p:pic>
        <p:nvPicPr>
          <p:cNvPr id="3" name="image2.png" descr="C:\xampp\htdocs\imgdb\Images\logo.png"/>
          <p:cNvPicPr/>
          <p:nvPr/>
        </p:nvPicPr>
        <p:blipFill>
          <a:blip r:embed="rId3">
            <a:extLst/>
          </a:blip>
          <a:stretch>
            <a:fillRect/>
          </a:stretch>
        </p:blipFill>
        <p:spPr>
          <a:xfrm>
            <a:off x="6781800" y="0"/>
            <a:ext cx="2362200" cy="1028700"/>
          </a:xfrm>
          <a:prstGeom prst="rect">
            <a:avLst/>
          </a:prstGeom>
          <a:ln w="12700">
            <a:miter lim="400000"/>
          </a:ln>
        </p:spPr>
      </p:pic>
      <p:sp>
        <p:nvSpPr>
          <p:cNvPr id="4" name="Shape 4"/>
          <p:cNvSpPr/>
          <p:nvPr>
            <p:ph type="title"/>
          </p:nvPr>
        </p:nvSpPr>
        <p:spPr>
          <a:xfrm>
            <a:off x="152400" y="0"/>
            <a:ext cx="9144000" cy="11176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lvl="0">
              <a:defRPr sz="1800">
                <a:solidFill>
                  <a:srgbClr val="000000"/>
                </a:solidFill>
              </a:defRPr>
            </a:pPr>
            <a:r>
              <a:rPr sz="3600">
                <a:solidFill>
                  <a:srgbClr val="FFFFFF"/>
                </a:solidFill>
              </a:rPr>
              <a:t>Title Text</a:t>
            </a:r>
          </a:p>
        </p:txBody>
      </p:sp>
      <p:sp>
        <p:nvSpPr>
          <p:cNvPr id="5" name="Shape 5"/>
          <p:cNvSpPr/>
          <p:nvPr>
            <p:ph type="body" idx="1"/>
          </p:nvPr>
        </p:nvSpPr>
        <p:spPr>
          <a:xfrm>
            <a:off x="381000" y="1219200"/>
            <a:ext cx="7848600" cy="5638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pPr>
            <a:r>
              <a:rPr sz="3200"/>
              <a:t>Body Level One</a:t>
            </a:r>
            <a:endParaRPr sz="3200"/>
          </a:p>
          <a:p>
            <a:pPr lvl="1">
              <a:defRPr sz="1800"/>
            </a:pPr>
            <a:r>
              <a:rPr sz="3200"/>
              <a:t>Body Level Two</a:t>
            </a:r>
            <a:endParaRPr sz="3200"/>
          </a:p>
          <a:p>
            <a:pPr lvl="2">
              <a:defRPr sz="1800"/>
            </a:pPr>
            <a:r>
              <a:rPr sz="3200"/>
              <a:t>Body Level Three</a:t>
            </a:r>
            <a:endParaRPr sz="3200"/>
          </a:p>
          <a:p>
            <a:pPr lvl="3">
              <a:defRPr sz="1800"/>
            </a:pPr>
            <a:r>
              <a:rPr sz="3200"/>
              <a:t>Body Level Four</a:t>
            </a:r>
            <a:endParaRPr sz="3200"/>
          </a:p>
          <a:p>
            <a:pPr lvl="4">
              <a:defRPr sz="1800"/>
            </a:pPr>
            <a:r>
              <a:rPr sz="3200"/>
              <a:t>Body Level Five</a:t>
            </a:r>
          </a:p>
        </p:txBody>
      </p:sp>
      <p:sp>
        <p:nvSpPr>
          <p:cNvPr id="6" name="Shape 6"/>
          <p:cNvSpPr/>
          <p:nvPr>
            <p:ph type="sldNum" sz="quarter" idx="2"/>
          </p:nvPr>
        </p:nvSpPr>
        <p:spPr>
          <a:xfrm>
            <a:off x="8534400" y="6512391"/>
            <a:ext cx="609600" cy="313393"/>
          </a:xfrm>
          <a:prstGeom prst="rect">
            <a:avLst/>
          </a:prstGeom>
          <a:ln w="12700">
            <a:miter lim="400000"/>
          </a:ln>
        </p:spPr>
        <p:txBody>
          <a:bodyPr lIns="45719" rIns="45719" anchor="ctr">
            <a:spAutoFit/>
          </a:bodyPr>
          <a:lstStyle>
            <a:lvl1pPr algn="r">
              <a:defRPr sz="1600">
                <a:solidFill>
                  <a:srgbClr val="FF0000"/>
                </a:solidFill>
                <a:latin typeface="Arial"/>
                <a:ea typeface="Arial"/>
                <a:cs typeface="Arial"/>
                <a:sym typeface="Aria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Lst>
  <p:transition spd="med" advClick="1"/>
  <p:txStyles>
    <p:titleStyle>
      <a:lvl1pPr>
        <a:lnSpc>
          <a:spcPts val="3000"/>
        </a:lnSpc>
        <a:defRPr sz="3600">
          <a:solidFill>
            <a:srgbClr val="FFFFFF"/>
          </a:solidFill>
          <a:latin typeface="Times New Roman"/>
          <a:ea typeface="Times New Roman"/>
          <a:cs typeface="Times New Roman"/>
          <a:sym typeface="Times New Roman"/>
        </a:defRPr>
      </a:lvl1pPr>
      <a:lvl2pPr>
        <a:lnSpc>
          <a:spcPts val="3000"/>
        </a:lnSpc>
        <a:defRPr sz="3600">
          <a:solidFill>
            <a:srgbClr val="FFFFFF"/>
          </a:solidFill>
          <a:latin typeface="Times New Roman"/>
          <a:ea typeface="Times New Roman"/>
          <a:cs typeface="Times New Roman"/>
          <a:sym typeface="Times New Roman"/>
        </a:defRPr>
      </a:lvl2pPr>
      <a:lvl3pPr>
        <a:lnSpc>
          <a:spcPts val="3000"/>
        </a:lnSpc>
        <a:defRPr sz="3600">
          <a:solidFill>
            <a:srgbClr val="FFFFFF"/>
          </a:solidFill>
          <a:latin typeface="Times New Roman"/>
          <a:ea typeface="Times New Roman"/>
          <a:cs typeface="Times New Roman"/>
          <a:sym typeface="Times New Roman"/>
        </a:defRPr>
      </a:lvl3pPr>
      <a:lvl4pPr>
        <a:lnSpc>
          <a:spcPts val="3000"/>
        </a:lnSpc>
        <a:defRPr sz="3600">
          <a:solidFill>
            <a:srgbClr val="FFFFFF"/>
          </a:solidFill>
          <a:latin typeface="Times New Roman"/>
          <a:ea typeface="Times New Roman"/>
          <a:cs typeface="Times New Roman"/>
          <a:sym typeface="Times New Roman"/>
        </a:defRPr>
      </a:lvl4pPr>
      <a:lvl5pPr>
        <a:lnSpc>
          <a:spcPts val="3000"/>
        </a:lnSpc>
        <a:defRPr sz="3600">
          <a:solidFill>
            <a:srgbClr val="FFFFFF"/>
          </a:solidFill>
          <a:latin typeface="Times New Roman"/>
          <a:ea typeface="Times New Roman"/>
          <a:cs typeface="Times New Roman"/>
          <a:sym typeface="Times New Roman"/>
        </a:defRPr>
      </a:lvl5pPr>
      <a:lvl6pPr indent="457200">
        <a:lnSpc>
          <a:spcPts val="3000"/>
        </a:lnSpc>
        <a:defRPr sz="3600">
          <a:solidFill>
            <a:srgbClr val="FFFFFF"/>
          </a:solidFill>
          <a:latin typeface="Times New Roman"/>
          <a:ea typeface="Times New Roman"/>
          <a:cs typeface="Times New Roman"/>
          <a:sym typeface="Times New Roman"/>
        </a:defRPr>
      </a:lvl6pPr>
      <a:lvl7pPr indent="914400">
        <a:lnSpc>
          <a:spcPts val="3000"/>
        </a:lnSpc>
        <a:defRPr sz="3600">
          <a:solidFill>
            <a:srgbClr val="FFFFFF"/>
          </a:solidFill>
          <a:latin typeface="Times New Roman"/>
          <a:ea typeface="Times New Roman"/>
          <a:cs typeface="Times New Roman"/>
          <a:sym typeface="Times New Roman"/>
        </a:defRPr>
      </a:lvl7pPr>
      <a:lvl8pPr indent="1371600">
        <a:lnSpc>
          <a:spcPts val="3000"/>
        </a:lnSpc>
        <a:defRPr sz="3600">
          <a:solidFill>
            <a:srgbClr val="FFFFFF"/>
          </a:solidFill>
          <a:latin typeface="Times New Roman"/>
          <a:ea typeface="Times New Roman"/>
          <a:cs typeface="Times New Roman"/>
          <a:sym typeface="Times New Roman"/>
        </a:defRPr>
      </a:lvl8pPr>
      <a:lvl9pPr indent="1828800">
        <a:lnSpc>
          <a:spcPts val="3000"/>
        </a:lnSpc>
        <a:defRPr sz="3600">
          <a:solidFill>
            <a:srgbClr val="FFFFFF"/>
          </a:solidFill>
          <a:latin typeface="Times New Roman"/>
          <a:ea typeface="Times New Roman"/>
          <a:cs typeface="Times New Roman"/>
          <a:sym typeface="Times New Roman"/>
        </a:defRPr>
      </a:lvl9pPr>
    </p:titleStyle>
    <p:bodyStyle>
      <a:lvl1pPr marL="342900" indent="-342900">
        <a:spcBef>
          <a:spcPts val="700"/>
        </a:spcBef>
        <a:buSzPct val="100000"/>
        <a:buFont typeface="Arial"/>
        <a:buChar char="•"/>
        <a:defRPr sz="3200">
          <a:latin typeface="Times New Roman"/>
          <a:ea typeface="Times New Roman"/>
          <a:cs typeface="Times New Roman"/>
          <a:sym typeface="Times New Roman"/>
        </a:defRPr>
      </a:lvl1pPr>
      <a:lvl2pPr marL="783771" indent="-326571">
        <a:spcBef>
          <a:spcPts val="700"/>
        </a:spcBef>
        <a:buSzPct val="100000"/>
        <a:buFont typeface="Arial"/>
        <a:buChar char="–"/>
        <a:defRPr sz="3200">
          <a:latin typeface="Times New Roman"/>
          <a:ea typeface="Times New Roman"/>
          <a:cs typeface="Times New Roman"/>
          <a:sym typeface="Times New Roman"/>
        </a:defRPr>
      </a:lvl2pPr>
      <a:lvl3pPr marL="1219200" indent="-304800">
        <a:spcBef>
          <a:spcPts val="700"/>
        </a:spcBef>
        <a:buSzPct val="100000"/>
        <a:buFont typeface="Arial"/>
        <a:buChar char="•"/>
        <a:defRPr sz="3200">
          <a:latin typeface="Times New Roman"/>
          <a:ea typeface="Times New Roman"/>
          <a:cs typeface="Times New Roman"/>
          <a:sym typeface="Times New Roman"/>
        </a:defRPr>
      </a:lvl3pPr>
      <a:lvl4pPr marL="1737360" indent="-365760">
        <a:spcBef>
          <a:spcPts val="700"/>
        </a:spcBef>
        <a:buSzPct val="100000"/>
        <a:buFont typeface="Arial"/>
        <a:buChar char="–"/>
        <a:defRPr sz="3200">
          <a:latin typeface="Times New Roman"/>
          <a:ea typeface="Times New Roman"/>
          <a:cs typeface="Times New Roman"/>
          <a:sym typeface="Times New Roman"/>
        </a:defRPr>
      </a:lvl4pPr>
      <a:lvl5pPr marL="2194560" indent="-365760">
        <a:spcBef>
          <a:spcPts val="700"/>
        </a:spcBef>
        <a:buSzPct val="100000"/>
        <a:buFont typeface="Arial"/>
        <a:buChar char="»"/>
        <a:defRPr sz="3200">
          <a:latin typeface="Times New Roman"/>
          <a:ea typeface="Times New Roman"/>
          <a:cs typeface="Times New Roman"/>
          <a:sym typeface="Times New Roman"/>
        </a:defRPr>
      </a:lvl5pPr>
      <a:lvl6pPr marL="2651760" indent="-365760">
        <a:spcBef>
          <a:spcPts val="700"/>
        </a:spcBef>
        <a:buSzPct val="100000"/>
        <a:buFont typeface="Arial"/>
        <a:buChar char="•"/>
        <a:defRPr sz="3200">
          <a:latin typeface="Times New Roman"/>
          <a:ea typeface="Times New Roman"/>
          <a:cs typeface="Times New Roman"/>
          <a:sym typeface="Times New Roman"/>
        </a:defRPr>
      </a:lvl6pPr>
      <a:lvl7pPr marL="3108960" indent="-365760">
        <a:spcBef>
          <a:spcPts val="700"/>
        </a:spcBef>
        <a:buSzPct val="100000"/>
        <a:buFont typeface="Arial"/>
        <a:buChar char="•"/>
        <a:defRPr sz="3200">
          <a:latin typeface="Times New Roman"/>
          <a:ea typeface="Times New Roman"/>
          <a:cs typeface="Times New Roman"/>
          <a:sym typeface="Times New Roman"/>
        </a:defRPr>
      </a:lvl7pPr>
      <a:lvl8pPr marL="3566159" indent="-365759">
        <a:spcBef>
          <a:spcPts val="700"/>
        </a:spcBef>
        <a:buSzPct val="100000"/>
        <a:buFont typeface="Arial"/>
        <a:buChar char="•"/>
        <a:defRPr sz="3200">
          <a:latin typeface="Times New Roman"/>
          <a:ea typeface="Times New Roman"/>
          <a:cs typeface="Times New Roman"/>
          <a:sym typeface="Times New Roman"/>
        </a:defRPr>
      </a:lvl8pPr>
      <a:lvl9pPr marL="4023359" indent="-365759">
        <a:spcBef>
          <a:spcPts val="700"/>
        </a:spcBef>
        <a:buSzPct val="100000"/>
        <a:buFont typeface="Arial"/>
        <a:buChar char="•"/>
        <a:defRPr sz="3200">
          <a:latin typeface="Times New Roman"/>
          <a:ea typeface="Times New Roman"/>
          <a:cs typeface="Times New Roman"/>
          <a:sym typeface="Times New Roman"/>
        </a:defRPr>
      </a:lvl9pPr>
    </p:bodyStyle>
    <p:otherStyle>
      <a:lvl1pPr algn="r">
        <a:defRPr sz="1600">
          <a:solidFill>
            <a:schemeClr val="tx1"/>
          </a:solidFill>
          <a:latin typeface="+mn-lt"/>
          <a:ea typeface="+mn-ea"/>
          <a:cs typeface="+mn-cs"/>
          <a:sym typeface="Arial"/>
        </a:defRPr>
      </a:lvl1pPr>
      <a:lvl2pPr indent="457200" algn="r">
        <a:defRPr sz="1600">
          <a:solidFill>
            <a:schemeClr val="tx1"/>
          </a:solidFill>
          <a:latin typeface="+mn-lt"/>
          <a:ea typeface="+mn-ea"/>
          <a:cs typeface="+mn-cs"/>
          <a:sym typeface="Arial"/>
        </a:defRPr>
      </a:lvl2pPr>
      <a:lvl3pPr indent="914400" algn="r">
        <a:defRPr sz="1600">
          <a:solidFill>
            <a:schemeClr val="tx1"/>
          </a:solidFill>
          <a:latin typeface="+mn-lt"/>
          <a:ea typeface="+mn-ea"/>
          <a:cs typeface="+mn-cs"/>
          <a:sym typeface="Arial"/>
        </a:defRPr>
      </a:lvl3pPr>
      <a:lvl4pPr indent="1371600" algn="r">
        <a:defRPr sz="1600">
          <a:solidFill>
            <a:schemeClr val="tx1"/>
          </a:solidFill>
          <a:latin typeface="+mn-lt"/>
          <a:ea typeface="+mn-ea"/>
          <a:cs typeface="+mn-cs"/>
          <a:sym typeface="Arial"/>
        </a:defRPr>
      </a:lvl4pPr>
      <a:lvl5pPr indent="1828800" algn="r">
        <a:defRPr sz="1600">
          <a:solidFill>
            <a:schemeClr val="tx1"/>
          </a:solidFill>
          <a:latin typeface="+mn-lt"/>
          <a:ea typeface="+mn-ea"/>
          <a:cs typeface="+mn-cs"/>
          <a:sym typeface="Arial"/>
        </a:defRPr>
      </a:lvl5pPr>
      <a:lvl6pPr indent="2286000" algn="r">
        <a:defRPr sz="1600">
          <a:solidFill>
            <a:schemeClr val="tx1"/>
          </a:solidFill>
          <a:latin typeface="+mn-lt"/>
          <a:ea typeface="+mn-ea"/>
          <a:cs typeface="+mn-cs"/>
          <a:sym typeface="Arial"/>
        </a:defRPr>
      </a:lvl6pPr>
      <a:lvl7pPr indent="2743200" algn="r">
        <a:defRPr sz="1600">
          <a:solidFill>
            <a:schemeClr val="tx1"/>
          </a:solidFill>
          <a:latin typeface="+mn-lt"/>
          <a:ea typeface="+mn-ea"/>
          <a:cs typeface="+mn-cs"/>
          <a:sym typeface="Arial"/>
        </a:defRPr>
      </a:lvl7pPr>
      <a:lvl8pPr indent="3200400" algn="r">
        <a:defRPr sz="1600">
          <a:solidFill>
            <a:schemeClr val="tx1"/>
          </a:solidFill>
          <a:latin typeface="+mn-lt"/>
          <a:ea typeface="+mn-ea"/>
          <a:cs typeface="+mn-cs"/>
          <a:sym typeface="Arial"/>
        </a:defRPr>
      </a:lvl8pPr>
      <a:lvl9pPr indent="3657600" algn="r">
        <a:defRPr sz="16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3.tif"/><Relationship Id="rId3" Type="http://schemas.openxmlformats.org/officeDocument/2006/relationships/image" Target="../media/image4.tif"/><Relationship Id="rId4" Type="http://schemas.openxmlformats.org/officeDocument/2006/relationships/image" Target="../media/image5.tif"/></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6.tif"/><Relationship Id="rId3" Type="http://schemas.openxmlformats.org/officeDocument/2006/relationships/image" Target="../media/image7.tif"/></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8.tif"/><Relationship Id="rId3" Type="http://schemas.openxmlformats.org/officeDocument/2006/relationships/image" Target="../media/image9.tif"/><Relationship Id="rId4" Type="http://schemas.openxmlformats.org/officeDocument/2006/relationships/image" Target="../media/image10.tif"/></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1.tif"/></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2.tif"/><Relationship Id="rId4" Type="http://schemas.openxmlformats.org/officeDocument/2006/relationships/image" Target="../media/image13.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video" Target="../media/media1.gif"/><Relationship Id="rId7" Type="http://schemas.microsoft.com/office/2007/relationships/media" Target="../media/media1.gif"/><Relationship Id="rId8" Type="http://schemas.openxmlformats.org/officeDocument/2006/relationships/image" Target="../media/image1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tif"/><Relationship Id="rId3" Type="http://schemas.openxmlformats.org/officeDocument/2006/relationships/image" Target="../media/image13.tif"/><Relationship Id="rId4" Type="http://schemas.openxmlformats.org/officeDocument/2006/relationships/image" Target="../media/image13.png"/><Relationship Id="rId5" Type="http://schemas.openxmlformats.org/officeDocument/2006/relationships/video" Target="../media/media1.gif"/><Relationship Id="rId6" Type="http://schemas.microsoft.com/office/2007/relationships/media" Target="../media/media1.gif"/><Relationship Id="rId7" Type="http://schemas.openxmlformats.org/officeDocument/2006/relationships/image" Target="../media/image14.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video" Target="../media/media1.gif"/><Relationship Id="rId6" Type="http://schemas.microsoft.com/office/2007/relationships/media" Target="../media/media1.gif"/><Relationship Id="rId7" Type="http://schemas.openxmlformats.org/officeDocument/2006/relationships/image" Target="../media/image1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hyperlink" Target="http://en.wikipedia.org/wiki/Distributed_computing" TargetMode="External"/><Relationship Id="rId4" Type="http://schemas.openxmlformats.org/officeDocument/2006/relationships/hyperlink" Target="http://en.wikipedia.org/wiki/University_of_California,_Berkeley" TargetMode="External"/><Relationship Id="rId5" Type="http://schemas.openxmlformats.org/officeDocument/2006/relationships/hyperlink" Target="http://en.wikipedia.org/wiki/Server_(computing)" TargetMode="External"/><Relationship Id="rId6" Type="http://schemas.openxmlformats.org/officeDocument/2006/relationships/hyperlink" Target="http://en.wikipedia.org/wiki/TeraFLOPS"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5.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 Id="rId3" Type="http://schemas.openxmlformats.org/officeDocument/2006/relationships/image" Target="../media/image20.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4.tif"/></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 Id="rId3" Type="http://schemas.openxmlformats.org/officeDocument/2006/relationships/image" Target="../media/image15.tif"/></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6.tif"/></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7.tif"/></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8.tif"/></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2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tif"/><Relationship Id="rId3" Type="http://schemas.openxmlformats.org/officeDocument/2006/relationships/image" Target="../media/image2.tif"/></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lvl="0" defTabSz="649223">
              <a:defRPr sz="1800">
                <a:solidFill>
                  <a:srgbClr val="000000"/>
                </a:solidFill>
              </a:defRPr>
            </a:pPr>
            <a:r>
              <a:rPr sz="3407">
                <a:solidFill>
                  <a:srgbClr val="FFFFFF"/>
                </a:solidFill>
              </a:rPr>
              <a:t>(CS732)</a:t>
            </a:r>
            <a:endParaRPr sz="3407">
              <a:solidFill>
                <a:srgbClr val="FFFFFF"/>
              </a:solidFill>
            </a:endParaRPr>
          </a:p>
          <a:p>
            <a:pPr lvl="0" defTabSz="649223">
              <a:defRPr sz="1800">
                <a:solidFill>
                  <a:srgbClr val="000000"/>
                </a:solidFill>
              </a:defRPr>
            </a:pPr>
            <a:r>
              <a:rPr sz="3407">
                <a:solidFill>
                  <a:srgbClr val="FFFFFF"/>
                </a:solidFill>
              </a:rPr>
              <a:t>Avatar based Architecture for a Mobile Crowd Sourcing and Resource Sharing to solve Machine Learning Problems</a:t>
            </a:r>
          </a:p>
        </p:txBody>
      </p:sp>
      <p:sp>
        <p:nvSpPr>
          <p:cNvPr id="49" name="Shape 49"/>
          <p:cNvSpPr/>
          <p:nvPr/>
        </p:nvSpPr>
        <p:spPr>
          <a:xfrm>
            <a:off x="457200" y="4876800"/>
            <a:ext cx="8458200"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500"/>
              </a:spcBef>
            </a:pPr>
            <a:r>
              <a:rPr b="1" sz="2400">
                <a:latin typeface="Times New Roman"/>
                <a:ea typeface="Times New Roman"/>
                <a:cs typeface="Times New Roman"/>
                <a:sym typeface="Times New Roman"/>
              </a:rPr>
              <a:t>Presented by:</a:t>
            </a:r>
            <a:r>
              <a:rPr sz="2400">
                <a:latin typeface="Times New Roman"/>
                <a:ea typeface="Times New Roman"/>
                <a:cs typeface="Times New Roman"/>
                <a:sym typeface="Times New Roman"/>
              </a:rPr>
              <a:t> Wadood Chaudhary</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5" name="Shape 135"/>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Statistical Query Model</a:t>
            </a:r>
          </a:p>
        </p:txBody>
      </p:sp>
      <p:sp>
        <p:nvSpPr>
          <p:cNvPr id="136" name="Shape 13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37" name="Shape 13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138" name="Shape 138"/>
          <p:cNvSpPr/>
          <p:nvPr/>
        </p:nvSpPr>
        <p:spPr>
          <a:xfrm>
            <a:off x="244693" y="982955"/>
            <a:ext cx="8959414" cy="138689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r>
              <a:rPr sz="2400"/>
              <a:t>Mappers compute partial sums of the form ∑(􏰀􏰁􏰀􏰁</a:t>
            </a:r>
            <a:r>
              <a:rPr sz="3100"/>
              <a:t>x</a:t>
            </a:r>
            <a:r>
              <a:rPr i="1" sz="2400"/>
              <a:t>i</a:t>
            </a:r>
            <a:r>
              <a:rPr sz="3100"/>
              <a:t>x</a:t>
            </a:r>
            <a:r>
              <a:rPr sz="2400"/>
              <a:t>iT) and ∑</a:t>
            </a:r>
            <a:r>
              <a:rPr sz="3500"/>
              <a:t>x</a:t>
            </a:r>
            <a:r>
              <a:rPr i="1" sz="2100"/>
              <a:t>i</a:t>
            </a:r>
            <a:r>
              <a:rPr sz="3300"/>
              <a:t>y</a:t>
            </a:r>
            <a:r>
              <a:rPr i="1" sz="2200"/>
              <a:t>i</a:t>
            </a:r>
            <a:endParaRPr sz="2400"/>
          </a:p>
          <a:p>
            <a:pPr lvl="0"/>
            <a:r>
              <a:rPr sz="2400"/>
              <a:t>Reducer aggregates the partial sums into totals and completes the calculation Θ* = A</a:t>
            </a:r>
            <a:r>
              <a:rPr sz="1300"/>
              <a:t>-1</a:t>
            </a:r>
            <a:r>
              <a:rPr sz="2400"/>
              <a:t> b􏰀􏰁 􏰃􏰁</a:t>
            </a:r>
          </a:p>
        </p:txBody>
      </p:sp>
      <p:sp>
        <p:nvSpPr>
          <p:cNvPr id="139" name="Shape 139"/>
          <p:cNvSpPr/>
          <p:nvPr/>
        </p:nvSpPr>
        <p:spPr>
          <a:xfrm>
            <a:off x="647700" y="3162300"/>
            <a:ext cx="2172891" cy="955120"/>
          </a:xfrm>
          <a:prstGeom prst="rect">
            <a:avLst/>
          </a:prstGeom>
          <a:solidFill>
            <a:srgbClr val="FFFFFF"/>
          </a:solidFill>
          <a:ln w="25400">
            <a:solidFill>
              <a:srgbClr val="4F81BD"/>
            </a:solidFill>
          </a:ln>
        </p:spPr>
        <p:txBody>
          <a:bodyPr lIns="0" tIns="0" rIns="0" bIns="0"/>
          <a:lstStyle/>
          <a:p>
            <a:pPr lvl="0">
              <a:defRPr sz="2400"/>
            </a:pPr>
          </a:p>
        </p:txBody>
      </p:sp>
      <p:sp>
        <p:nvSpPr>
          <p:cNvPr id="140" name="Shape 140"/>
          <p:cNvSpPr/>
          <p:nvPr/>
        </p:nvSpPr>
        <p:spPr>
          <a:xfrm>
            <a:off x="3200400" y="3184525"/>
            <a:ext cx="2446487" cy="869963"/>
          </a:xfrm>
          <a:prstGeom prst="rect">
            <a:avLst/>
          </a:prstGeom>
          <a:solidFill>
            <a:srgbClr val="FFFFFF"/>
          </a:solidFill>
          <a:ln w="25400">
            <a:solidFill>
              <a:srgbClr val="4F81BD"/>
            </a:solidFill>
          </a:ln>
        </p:spPr>
        <p:txBody>
          <a:bodyPr lIns="0" tIns="0" rIns="0" bIns="0"/>
          <a:lstStyle/>
          <a:p>
            <a:pPr lvl="0">
              <a:defRPr sz="2400"/>
            </a:pPr>
          </a:p>
        </p:txBody>
      </p:sp>
      <p:sp>
        <p:nvSpPr>
          <p:cNvPr id="141" name="Shape 141"/>
          <p:cNvSpPr/>
          <p:nvPr/>
        </p:nvSpPr>
        <p:spPr>
          <a:xfrm>
            <a:off x="6299200" y="3187700"/>
            <a:ext cx="2336800" cy="863613"/>
          </a:xfrm>
          <a:prstGeom prst="rect">
            <a:avLst/>
          </a:prstGeom>
          <a:solidFill>
            <a:srgbClr val="FFFFFF"/>
          </a:solidFill>
          <a:ln w="25400">
            <a:solidFill>
              <a:srgbClr val="4F81BD"/>
            </a:solidFill>
          </a:ln>
        </p:spPr>
        <p:txBody>
          <a:bodyPr lIns="0" tIns="0" rIns="0" bIns="0"/>
          <a:lstStyle/>
          <a:p>
            <a:pPr lvl="0">
              <a:defRPr sz="2400"/>
            </a:pPr>
          </a:p>
        </p:txBody>
      </p:sp>
      <p:sp>
        <p:nvSpPr>
          <p:cNvPr id="142" name="Shape 142"/>
          <p:cNvSpPr/>
          <p:nvPr/>
        </p:nvSpPr>
        <p:spPr>
          <a:xfrm>
            <a:off x="2404764" y="5742939"/>
            <a:ext cx="3687434" cy="955121"/>
          </a:xfrm>
          <a:prstGeom prst="rect">
            <a:avLst/>
          </a:prstGeom>
          <a:solidFill>
            <a:srgbClr val="FFFFFF"/>
          </a:solidFill>
          <a:ln w="25400">
            <a:solidFill>
              <a:srgbClr val="4F81BD"/>
            </a:solidFill>
          </a:ln>
        </p:spPr>
        <p:txBody>
          <a:bodyPr lIns="0" tIns="0" rIns="0" bIns="0"/>
          <a:lstStyle/>
          <a:p>
            <a:pPr lvl="0">
              <a:defRPr sz="2400"/>
            </a:pPr>
          </a:p>
        </p:txBody>
      </p:sp>
      <p:sp>
        <p:nvSpPr>
          <p:cNvPr id="143" name="Shape 143"/>
          <p:cNvSpPr/>
          <p:nvPr/>
        </p:nvSpPr>
        <p:spPr>
          <a:xfrm>
            <a:off x="674087" y="3681729"/>
            <a:ext cx="1712985" cy="4597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r>
              <a:rPr sz="2400"/>
              <a:t>Sum</a:t>
            </a:r>
            <a:r>
              <a:rPr sz="1300"/>
              <a:t>xx</a:t>
            </a:r>
            <a:r>
              <a:rPr sz="2400"/>
              <a:t>,, Sum</a:t>
            </a:r>
            <a:r>
              <a:rPr sz="1400"/>
              <a:t>xy</a:t>
            </a:r>
          </a:p>
        </p:txBody>
      </p:sp>
      <p:sp>
        <p:nvSpPr>
          <p:cNvPr id="144" name="Shape 144"/>
          <p:cNvSpPr/>
          <p:nvPr/>
        </p:nvSpPr>
        <p:spPr>
          <a:xfrm>
            <a:off x="6568382" y="3608106"/>
            <a:ext cx="1634528" cy="4597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r>
              <a:rPr sz="2400"/>
              <a:t>Sum</a:t>
            </a:r>
            <a:r>
              <a:rPr sz="1700"/>
              <a:t>xx</a:t>
            </a:r>
            <a:r>
              <a:rPr sz="2400"/>
              <a:t>,Sum</a:t>
            </a:r>
            <a:r>
              <a:rPr sz="1600"/>
              <a:t>xy</a:t>
            </a:r>
          </a:p>
        </p:txBody>
      </p:sp>
      <p:sp>
        <p:nvSpPr>
          <p:cNvPr id="145" name="Shape 145"/>
          <p:cNvSpPr/>
          <p:nvPr/>
        </p:nvSpPr>
        <p:spPr>
          <a:xfrm>
            <a:off x="672806" y="3149600"/>
            <a:ext cx="2198291" cy="5486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r>
              <a:rPr sz="1500"/>
              <a:t>CPU 1 – mapper</a:t>
            </a:r>
            <a:endParaRPr sz="1500"/>
          </a:p>
          <a:p>
            <a:pPr lvl="0"/>
            <a:r>
              <a:rPr sz="1500"/>
              <a:t>Sum xix,T &amp; xiyi for xi ε d1</a:t>
            </a:r>
          </a:p>
        </p:txBody>
      </p:sp>
      <p:sp>
        <p:nvSpPr>
          <p:cNvPr id="146" name="Shape 146"/>
          <p:cNvSpPr/>
          <p:nvPr/>
        </p:nvSpPr>
        <p:spPr>
          <a:xfrm>
            <a:off x="3365206" y="3222880"/>
            <a:ext cx="2198291"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r>
              <a:rPr sz="1500"/>
              <a:t>CPU 2 - mapper</a:t>
            </a:r>
            <a:endParaRPr sz="1500"/>
          </a:p>
          <a:p>
            <a:pPr lvl="0"/>
            <a:r>
              <a:rPr sz="1500"/>
              <a:t>Sum xix,T &amp; xiyi for xi ε d2</a:t>
            </a:r>
          </a:p>
        </p:txBody>
      </p:sp>
      <p:sp>
        <p:nvSpPr>
          <p:cNvPr id="147" name="Shape 147"/>
          <p:cNvSpPr/>
          <p:nvPr/>
        </p:nvSpPr>
        <p:spPr>
          <a:xfrm>
            <a:off x="6425906" y="3154679"/>
            <a:ext cx="2198879"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r>
              <a:rPr sz="1500"/>
              <a:t>CPU - mapper</a:t>
            </a:r>
            <a:endParaRPr sz="1500"/>
          </a:p>
          <a:p>
            <a:pPr lvl="0"/>
            <a:r>
              <a:rPr sz="1500"/>
              <a:t>Sum xix,T &amp; xiyi for xi ε dn</a:t>
            </a:r>
          </a:p>
        </p:txBody>
      </p:sp>
      <p:sp>
        <p:nvSpPr>
          <p:cNvPr id="148" name="Shape 148"/>
          <p:cNvSpPr/>
          <p:nvPr/>
        </p:nvSpPr>
        <p:spPr>
          <a:xfrm>
            <a:off x="2463968" y="5815329"/>
            <a:ext cx="3919350" cy="10058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r>
              <a:rPr sz="1500"/>
              <a:t>Reducer</a:t>
            </a:r>
            <a:endParaRPr sz="1500"/>
          </a:p>
          <a:p>
            <a:pPr lvl="0"/>
            <a:r>
              <a:rPr sz="1500"/>
              <a:t>Aggregate mapper outputs</a:t>
            </a:r>
            <a:endParaRPr sz="1500"/>
          </a:p>
          <a:p>
            <a:pPr lvl="0"/>
            <a:r>
              <a:rPr sz="1500"/>
              <a:t>A = ∑Sumxx, b = ∑Sumxy Calculate: Θ* = A-1 b</a:t>
            </a:r>
            <a:endParaRPr sz="1500"/>
          </a:p>
        </p:txBody>
      </p:sp>
      <p:sp>
        <p:nvSpPr>
          <p:cNvPr id="149" name="Shape 149"/>
          <p:cNvSpPr/>
          <p:nvPr/>
        </p:nvSpPr>
        <p:spPr>
          <a:xfrm>
            <a:off x="4318000" y="4089399"/>
            <a:ext cx="1" cy="1618628"/>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150" name="Shape 150"/>
          <p:cNvSpPr/>
          <p:nvPr/>
        </p:nvSpPr>
        <p:spPr>
          <a:xfrm>
            <a:off x="1463889" y="4125985"/>
            <a:ext cx="1625547" cy="1625548"/>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151" name="Shape 151"/>
          <p:cNvSpPr/>
          <p:nvPr/>
        </p:nvSpPr>
        <p:spPr>
          <a:xfrm flipH="1">
            <a:off x="5687428" y="4096991"/>
            <a:ext cx="1891317" cy="1618401"/>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152" name="Shape 152"/>
          <p:cNvSpPr/>
          <p:nvPr/>
        </p:nvSpPr>
        <p:spPr>
          <a:xfrm>
            <a:off x="3328387" y="3681729"/>
            <a:ext cx="1790983" cy="4597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r>
              <a:rPr sz="2400"/>
              <a:t>Sum</a:t>
            </a:r>
            <a:r>
              <a:rPr sz="1600"/>
              <a:t>xx</a:t>
            </a:r>
            <a:r>
              <a:rPr sz="2400"/>
              <a:t>,, Sum</a:t>
            </a:r>
            <a:r>
              <a:t>xy</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4" name="Shape 154"/>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393192">
              <a:lnSpc>
                <a:spcPct val="100000"/>
              </a:lnSpc>
              <a:spcBef>
                <a:spcPts val="1000"/>
              </a:spcBef>
              <a:defRPr sz="1800">
                <a:solidFill>
                  <a:srgbClr val="000000"/>
                </a:solidFill>
              </a:defRPr>
            </a:pPr>
            <a:r>
              <a:rPr sz="1118">
                <a:latin typeface="Times"/>
                <a:ea typeface="Times"/>
                <a:cs typeface="Times"/>
                <a:sym typeface="Times"/>
              </a:rPr>
              <a:t>Machine Learning Algorithms </a:t>
            </a:r>
            <a:endParaRPr sz="1032">
              <a:latin typeface="Times"/>
              <a:ea typeface="Times"/>
              <a:cs typeface="Times"/>
              <a:sym typeface="Times"/>
            </a:endParaRPr>
          </a:p>
          <a:p>
            <a:pPr lvl="0" defTabSz="393192">
              <a:lnSpc>
                <a:spcPct val="100000"/>
              </a:lnSpc>
              <a:spcBef>
                <a:spcPts val="1000"/>
              </a:spcBef>
              <a:defRPr sz="1800">
                <a:solidFill>
                  <a:srgbClr val="000000"/>
                </a:solidFill>
              </a:defRPr>
            </a:pPr>
            <a:r>
              <a:rPr sz="1118">
                <a:latin typeface="Times"/>
                <a:ea typeface="Times"/>
                <a:cs typeface="Times"/>
                <a:sym typeface="Times"/>
              </a:rPr>
              <a:t> </a:t>
            </a:r>
            <a:endParaRPr sz="1032">
              <a:latin typeface="Times"/>
              <a:ea typeface="Times"/>
              <a:cs typeface="Times"/>
              <a:sym typeface="Times"/>
            </a:endParaRPr>
          </a:p>
        </p:txBody>
      </p:sp>
      <p:sp>
        <p:nvSpPr>
          <p:cNvPr id="155" name="Shape 15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56" name="Shape 15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157" name="pasted-image.tif"/>
          <p:cNvPicPr/>
          <p:nvPr/>
        </p:nvPicPr>
        <p:blipFill>
          <a:blip r:embed="rId2">
            <a:extLst/>
          </a:blip>
          <a:stretch>
            <a:fillRect/>
          </a:stretch>
        </p:blipFill>
        <p:spPr>
          <a:xfrm>
            <a:off x="196850" y="1143000"/>
            <a:ext cx="8394700" cy="2197100"/>
          </a:xfrm>
          <a:prstGeom prst="rect">
            <a:avLst/>
          </a:prstGeom>
          <a:ln w="12700">
            <a:miter lim="400000"/>
          </a:ln>
        </p:spPr>
      </p:pic>
      <p:pic>
        <p:nvPicPr>
          <p:cNvPr id="158" name="pasted-image.tif"/>
          <p:cNvPicPr/>
          <p:nvPr/>
        </p:nvPicPr>
        <p:blipFill>
          <a:blip r:embed="rId3">
            <a:extLst/>
          </a:blip>
          <a:stretch>
            <a:fillRect/>
          </a:stretch>
        </p:blipFill>
        <p:spPr>
          <a:xfrm>
            <a:off x="260350" y="3454400"/>
            <a:ext cx="8267700" cy="1536700"/>
          </a:xfrm>
          <a:prstGeom prst="rect">
            <a:avLst/>
          </a:prstGeom>
          <a:ln w="12700">
            <a:miter lim="400000"/>
          </a:ln>
        </p:spPr>
      </p:pic>
      <p:pic>
        <p:nvPicPr>
          <p:cNvPr id="159" name="pasted-image.tif"/>
          <p:cNvPicPr/>
          <p:nvPr/>
        </p:nvPicPr>
        <p:blipFill>
          <a:blip r:embed="rId4">
            <a:extLst/>
          </a:blip>
          <a:stretch>
            <a:fillRect/>
          </a:stretch>
        </p:blipFill>
        <p:spPr>
          <a:xfrm>
            <a:off x="247650" y="5105400"/>
            <a:ext cx="8293100" cy="1562100"/>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Shape 161"/>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393192">
              <a:lnSpc>
                <a:spcPct val="100000"/>
              </a:lnSpc>
              <a:spcBef>
                <a:spcPts val="1000"/>
              </a:spcBef>
              <a:defRPr sz="1800">
                <a:solidFill>
                  <a:srgbClr val="000000"/>
                </a:solidFill>
              </a:defRPr>
            </a:pPr>
            <a:r>
              <a:rPr sz="1118">
                <a:latin typeface="Times"/>
                <a:ea typeface="Times"/>
                <a:cs typeface="Times"/>
                <a:sym typeface="Times"/>
              </a:rPr>
              <a:t>Machine Learning Algorithms </a:t>
            </a:r>
            <a:endParaRPr sz="1032">
              <a:latin typeface="Times"/>
              <a:ea typeface="Times"/>
              <a:cs typeface="Times"/>
              <a:sym typeface="Times"/>
            </a:endParaRPr>
          </a:p>
          <a:p>
            <a:pPr lvl="0" defTabSz="393192">
              <a:lnSpc>
                <a:spcPct val="100000"/>
              </a:lnSpc>
              <a:spcBef>
                <a:spcPts val="1000"/>
              </a:spcBef>
              <a:defRPr sz="1800">
                <a:solidFill>
                  <a:srgbClr val="000000"/>
                </a:solidFill>
              </a:defRPr>
            </a:pPr>
            <a:r>
              <a:rPr sz="1118">
                <a:latin typeface="Times"/>
                <a:ea typeface="Times"/>
                <a:cs typeface="Times"/>
                <a:sym typeface="Times"/>
              </a:rPr>
              <a:t> </a:t>
            </a:r>
            <a:endParaRPr sz="1032">
              <a:latin typeface="Times"/>
              <a:ea typeface="Times"/>
              <a:cs typeface="Times"/>
              <a:sym typeface="Times"/>
            </a:endParaRPr>
          </a:p>
        </p:txBody>
      </p:sp>
      <p:sp>
        <p:nvSpPr>
          <p:cNvPr id="162" name="Shape 162"/>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63" name="Shape 16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164" name="pasted-image.tif"/>
          <p:cNvPicPr/>
          <p:nvPr/>
        </p:nvPicPr>
        <p:blipFill>
          <a:blip r:embed="rId2">
            <a:extLst/>
          </a:blip>
          <a:stretch>
            <a:fillRect/>
          </a:stretch>
        </p:blipFill>
        <p:spPr>
          <a:xfrm>
            <a:off x="355600" y="1143000"/>
            <a:ext cx="8432800" cy="1511300"/>
          </a:xfrm>
          <a:prstGeom prst="rect">
            <a:avLst/>
          </a:prstGeom>
          <a:ln w="12700">
            <a:miter lim="400000"/>
          </a:ln>
        </p:spPr>
      </p:pic>
      <p:pic>
        <p:nvPicPr>
          <p:cNvPr id="165" name="pasted-image.tif"/>
          <p:cNvPicPr/>
          <p:nvPr/>
        </p:nvPicPr>
        <p:blipFill>
          <a:blip r:embed="rId3">
            <a:extLst/>
          </a:blip>
          <a:stretch>
            <a:fillRect/>
          </a:stretch>
        </p:blipFill>
        <p:spPr>
          <a:xfrm>
            <a:off x="292100" y="2768600"/>
            <a:ext cx="8204200" cy="1930400"/>
          </a:xfrm>
          <a:prstGeom prst="rect">
            <a:avLst/>
          </a:prstGeom>
          <a:ln w="12700">
            <a:miter lim="400000"/>
          </a:ln>
        </p:spPr>
      </p:pic>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7" name="Shape 167"/>
          <p:cNvSpPr/>
          <p:nvPr>
            <p:ph type="title" idx="4294967295"/>
          </p:nvPr>
        </p:nvSpPr>
        <p:spPr>
          <a:xfrm>
            <a:off x="152399" y="25400"/>
            <a:ext cx="9144002" cy="847259"/>
          </a:xfrm>
          <a:prstGeom prst="rect">
            <a:avLst/>
          </a:prstGeom>
        </p:spPr>
        <p:txBody>
          <a:bodyPr lIns="0" tIns="0" rIns="0" bIns="0">
            <a:normAutofit fontScale="100000" lnSpcReduction="0"/>
          </a:bodyPr>
          <a:lstStyle/>
          <a:p>
            <a:pPr lvl="0" defTabSz="393192">
              <a:lnSpc>
                <a:spcPct val="100000"/>
              </a:lnSpc>
              <a:spcBef>
                <a:spcPts val="1000"/>
              </a:spcBef>
              <a:defRPr sz="1800">
                <a:solidFill>
                  <a:srgbClr val="000000"/>
                </a:solidFill>
              </a:defRPr>
            </a:pPr>
            <a:r>
              <a:rPr sz="1118">
                <a:latin typeface="Times"/>
                <a:ea typeface="Times"/>
                <a:cs typeface="Times"/>
                <a:sym typeface="Times"/>
              </a:rPr>
              <a:t>Machine Learning Algorithms </a:t>
            </a:r>
            <a:endParaRPr sz="1032">
              <a:latin typeface="Times"/>
              <a:ea typeface="Times"/>
              <a:cs typeface="Times"/>
              <a:sym typeface="Times"/>
            </a:endParaRPr>
          </a:p>
          <a:p>
            <a:pPr lvl="0" defTabSz="393192">
              <a:lnSpc>
                <a:spcPct val="100000"/>
              </a:lnSpc>
              <a:spcBef>
                <a:spcPts val="1000"/>
              </a:spcBef>
              <a:defRPr sz="1800">
                <a:solidFill>
                  <a:srgbClr val="000000"/>
                </a:solidFill>
              </a:defRPr>
            </a:pPr>
            <a:r>
              <a:rPr sz="1118">
                <a:latin typeface="Times"/>
                <a:ea typeface="Times"/>
                <a:cs typeface="Times"/>
                <a:sym typeface="Times"/>
              </a:rPr>
              <a:t> </a:t>
            </a:r>
            <a:endParaRPr sz="1032">
              <a:latin typeface="Times"/>
              <a:ea typeface="Times"/>
              <a:cs typeface="Times"/>
              <a:sym typeface="Times"/>
            </a:endParaRPr>
          </a:p>
        </p:txBody>
      </p:sp>
      <p:sp>
        <p:nvSpPr>
          <p:cNvPr id="168" name="Shape 168"/>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69" name="Shape 169"/>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170" name="pasted-image.tif"/>
          <p:cNvPicPr/>
          <p:nvPr/>
        </p:nvPicPr>
        <p:blipFill>
          <a:blip r:embed="rId2">
            <a:extLst/>
          </a:blip>
          <a:stretch>
            <a:fillRect/>
          </a:stretch>
        </p:blipFill>
        <p:spPr>
          <a:xfrm>
            <a:off x="342900" y="1003300"/>
            <a:ext cx="8280400" cy="2057400"/>
          </a:xfrm>
          <a:prstGeom prst="rect">
            <a:avLst/>
          </a:prstGeom>
          <a:ln w="12700">
            <a:miter lim="400000"/>
          </a:ln>
        </p:spPr>
      </p:pic>
      <p:pic>
        <p:nvPicPr>
          <p:cNvPr id="171" name="pasted-image.tif"/>
          <p:cNvPicPr/>
          <p:nvPr/>
        </p:nvPicPr>
        <p:blipFill>
          <a:blip r:embed="rId3">
            <a:extLst/>
          </a:blip>
          <a:stretch>
            <a:fillRect/>
          </a:stretch>
        </p:blipFill>
        <p:spPr>
          <a:xfrm>
            <a:off x="234950" y="3162300"/>
            <a:ext cx="8267700" cy="1600200"/>
          </a:xfrm>
          <a:prstGeom prst="rect">
            <a:avLst/>
          </a:prstGeom>
          <a:ln w="12700">
            <a:miter lim="400000"/>
          </a:ln>
        </p:spPr>
      </p:pic>
      <p:pic>
        <p:nvPicPr>
          <p:cNvPr id="172" name="pasted-image.tif"/>
          <p:cNvPicPr/>
          <p:nvPr/>
        </p:nvPicPr>
        <p:blipFill>
          <a:blip r:embed="rId4">
            <a:extLst/>
          </a:blip>
          <a:stretch>
            <a:fillRect/>
          </a:stretch>
        </p:blipFill>
        <p:spPr>
          <a:xfrm>
            <a:off x="203200" y="4997450"/>
            <a:ext cx="8331200" cy="1562100"/>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Shape 174"/>
          <p:cNvSpPr/>
          <p:nvPr>
            <p:ph type="title" idx="4294967295"/>
          </p:nvPr>
        </p:nvSpPr>
        <p:spPr>
          <a:xfrm>
            <a:off x="-1" y="-19050"/>
            <a:ext cx="9144002" cy="1066800"/>
          </a:xfrm>
          <a:prstGeom prst="rect">
            <a:avLst/>
          </a:prstGeom>
        </p:spPr>
        <p:txBody>
          <a:bodyPr lIns="0" tIns="0" rIns="0" bIns="0">
            <a:normAutofit fontScale="100000" lnSpcReduction="0"/>
          </a:bodyPr>
          <a:lstStyle/>
          <a:p>
            <a:pPr lvl="0" defTabSz="457200">
              <a:lnSpc>
                <a:spcPct val="100000"/>
              </a:lnSpc>
              <a:spcBef>
                <a:spcPts val="1200"/>
              </a:spcBef>
              <a:defRPr sz="1800">
                <a:solidFill>
                  <a:srgbClr val="000000"/>
                </a:solidFill>
              </a:defRPr>
            </a:pPr>
            <a:r>
              <a:rPr sz="1300">
                <a:latin typeface="Times"/>
                <a:ea typeface="Times"/>
                <a:cs typeface="Times"/>
                <a:sym typeface="Times"/>
              </a:rPr>
              <a:t> </a:t>
            </a:r>
            <a:r>
              <a:rPr sz="2800">
                <a:solidFill>
                  <a:srgbClr val="FFFFFF"/>
                </a:solidFill>
                <a:latin typeface="Times"/>
                <a:ea typeface="Times"/>
                <a:cs typeface="Times"/>
                <a:sym typeface="Times"/>
              </a:rPr>
              <a:t>Architecture</a:t>
            </a:r>
            <a:endParaRPr sz="1200">
              <a:latin typeface="Times"/>
              <a:ea typeface="Times"/>
              <a:cs typeface="Times"/>
              <a:sym typeface="Times"/>
            </a:endParaRPr>
          </a:p>
        </p:txBody>
      </p:sp>
      <p:sp>
        <p:nvSpPr>
          <p:cNvPr id="175" name="Shape 17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76" name="Shape 17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177" name="pasted-image.tif"/>
          <p:cNvPicPr/>
          <p:nvPr/>
        </p:nvPicPr>
        <p:blipFill>
          <a:blip r:embed="rId3">
            <a:extLst/>
          </a:blip>
          <a:stretch>
            <a:fillRect/>
          </a:stretch>
        </p:blipFill>
        <p:spPr>
          <a:xfrm>
            <a:off x="95250" y="1761595"/>
            <a:ext cx="8395693" cy="2484561"/>
          </a:xfrm>
          <a:prstGeom prst="rect">
            <a:avLst/>
          </a:prstGeom>
          <a:ln w="12700">
            <a:miter lim="400000"/>
          </a:ln>
        </p:spPr>
      </p:pic>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81" name="pasted-image.tif"/>
          <p:cNvPicPr/>
          <p:nvPr/>
        </p:nvPicPr>
        <p:blipFill>
          <a:blip r:embed="rId3">
            <a:extLst/>
          </a:blip>
          <a:stretch>
            <a:fillRect/>
          </a:stretch>
        </p:blipFill>
        <p:spPr>
          <a:xfrm>
            <a:off x="5539202" y="4568190"/>
            <a:ext cx="876301" cy="1574801"/>
          </a:xfrm>
          <a:prstGeom prst="rect">
            <a:avLst/>
          </a:prstGeom>
          <a:ln w="12700">
            <a:miter lim="400000"/>
          </a:ln>
        </p:spPr>
      </p:pic>
      <p:pic>
        <p:nvPicPr>
          <p:cNvPr id="182" name="pasted-image.tif"/>
          <p:cNvPicPr/>
          <p:nvPr/>
        </p:nvPicPr>
        <p:blipFill>
          <a:blip r:embed="rId3">
            <a:extLst/>
          </a:blip>
          <a:stretch>
            <a:fillRect/>
          </a:stretch>
        </p:blipFill>
        <p:spPr>
          <a:xfrm>
            <a:off x="3438316" y="4627879"/>
            <a:ext cx="876301" cy="1574801"/>
          </a:xfrm>
          <a:prstGeom prst="rect">
            <a:avLst/>
          </a:prstGeom>
          <a:ln w="12700">
            <a:miter lim="400000"/>
          </a:ln>
        </p:spPr>
      </p:pic>
      <p:pic>
        <p:nvPicPr>
          <p:cNvPr id="183" name="pasted-image.tif"/>
          <p:cNvPicPr/>
          <p:nvPr/>
        </p:nvPicPr>
        <p:blipFill>
          <a:blip r:embed="rId3">
            <a:extLst/>
          </a:blip>
          <a:stretch>
            <a:fillRect/>
          </a:stretch>
        </p:blipFill>
        <p:spPr>
          <a:xfrm>
            <a:off x="943520" y="4627879"/>
            <a:ext cx="876301" cy="1574801"/>
          </a:xfrm>
          <a:prstGeom prst="rect">
            <a:avLst/>
          </a:prstGeom>
          <a:ln w="12700">
            <a:miter lim="400000"/>
          </a:ln>
        </p:spPr>
      </p:pic>
      <p:pic>
        <p:nvPicPr>
          <p:cNvPr id="184" name="pasted-image.tif"/>
          <p:cNvPicPr/>
          <p:nvPr/>
        </p:nvPicPr>
        <p:blipFill>
          <a:blip r:embed="rId4">
            <a:extLst/>
          </a:blip>
          <a:stretch>
            <a:fillRect/>
          </a:stretch>
        </p:blipFill>
        <p:spPr>
          <a:xfrm>
            <a:off x="321220" y="1162684"/>
            <a:ext cx="2120901" cy="2362201"/>
          </a:xfrm>
          <a:prstGeom prst="rect">
            <a:avLst/>
          </a:prstGeom>
          <a:ln w="12700">
            <a:miter lim="400000"/>
          </a:ln>
        </p:spPr>
      </p:pic>
      <p:pic>
        <p:nvPicPr>
          <p:cNvPr id="185" name="pasted-image.tif"/>
          <p:cNvPicPr/>
          <p:nvPr/>
        </p:nvPicPr>
        <p:blipFill>
          <a:blip r:embed="rId4">
            <a:extLst/>
          </a:blip>
          <a:stretch>
            <a:fillRect/>
          </a:stretch>
        </p:blipFill>
        <p:spPr>
          <a:xfrm>
            <a:off x="3126059" y="1136650"/>
            <a:ext cx="2120901" cy="2362200"/>
          </a:xfrm>
          <a:prstGeom prst="rect">
            <a:avLst/>
          </a:prstGeom>
          <a:ln w="12700">
            <a:miter lim="400000"/>
          </a:ln>
        </p:spPr>
      </p:pic>
      <p:sp>
        <p:nvSpPr>
          <p:cNvPr id="186" name="Shape 186"/>
          <p:cNvSpPr/>
          <p:nvPr/>
        </p:nvSpPr>
        <p:spPr>
          <a:xfrm rot="5400000">
            <a:off x="6380574"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87" name="Shape 187"/>
          <p:cNvSpPr/>
          <p:nvPr>
            <p:ph type="sldNum" sz="quarter" idx="2"/>
          </p:nvPr>
        </p:nvSpPr>
        <p:spPr>
          <a:xfrm>
            <a:off x="8534400" y="6342113"/>
            <a:ext cx="609600" cy="288824"/>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defRPr sz="1400"/>
            </a:lvl1pPr>
          </a:lstStyle>
          <a:p>
            <a:pPr lvl="0">
              <a:defRPr sz="1800">
                <a:solidFill>
                  <a:srgbClr val="000000"/>
                </a:solidFill>
              </a:defRPr>
            </a:pPr>
            <a:fld id="{86CB4B4D-7CA3-9044-876B-883B54F8677D}" type="slidenum">
              <a:rPr sz="1400">
                <a:solidFill>
                  <a:srgbClr val="FF0000"/>
                </a:solidFill>
              </a:rPr>
            </a:fld>
          </a:p>
        </p:txBody>
      </p:sp>
      <p:sp>
        <p:nvSpPr>
          <p:cNvPr id="188" name="Shape 188"/>
          <p:cNvSpPr/>
          <p:nvPr>
            <p:ph type="title"/>
          </p:nvPr>
        </p:nvSpPr>
        <p:spPr>
          <a:xfrm>
            <a:off x="-25400" y="0"/>
            <a:ext cx="6807200" cy="1066800"/>
          </a:xfrm>
          <a:prstGeom prst="rect">
            <a:avLst/>
          </a:prstGeom>
        </p:spPr>
        <p:txBody>
          <a:bodyPr lIns="0" tIns="0" rIns="0" bIns="0">
            <a:normAutofit fontScale="100000" lnSpcReduction="0"/>
          </a:bodyPr>
          <a:lstStyle>
            <a:lvl1pPr>
              <a:defRPr sz="3200"/>
            </a:lvl1pPr>
          </a:lstStyle>
          <a:p>
            <a:pPr lvl="0">
              <a:defRPr sz="1800">
                <a:solidFill>
                  <a:srgbClr val="000000"/>
                </a:solidFill>
              </a:defRPr>
            </a:pPr>
            <a:r>
              <a:rPr sz="3200">
                <a:solidFill>
                  <a:srgbClr val="FFFFFF"/>
                </a:solidFill>
              </a:rPr>
              <a:t>What is an Avatar? </a:t>
            </a:r>
          </a:p>
        </p:txBody>
      </p:sp>
      <p:sp>
        <p:nvSpPr>
          <p:cNvPr id="189" name="Shape 189"/>
          <p:cNvSpPr/>
          <p:nvPr/>
        </p:nvSpPr>
        <p:spPr>
          <a:xfrm>
            <a:off x="1035049" y="4902835"/>
            <a:ext cx="666847" cy="281941"/>
          </a:xfrm>
          <a:prstGeom prst="rect">
            <a:avLst/>
          </a:prstGeom>
          <a:solidFill/>
          <a:ln w="25400">
            <a:solidFill/>
          </a:ln>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App 1</a:t>
            </a:r>
          </a:p>
        </p:txBody>
      </p:sp>
      <p:sp>
        <p:nvSpPr>
          <p:cNvPr id="190" name="Shape 190"/>
          <p:cNvSpPr/>
          <p:nvPr/>
        </p:nvSpPr>
        <p:spPr>
          <a:xfrm>
            <a:off x="1027112" y="5728652"/>
            <a:ext cx="654146" cy="266066"/>
          </a:xfrm>
          <a:prstGeom prst="rect">
            <a:avLst/>
          </a:prstGeom>
          <a:gradFill>
            <a:gsLst>
              <a:gs pos="0">
                <a:srgbClr val="E4F9FF"/>
              </a:gs>
              <a:gs pos="64999">
                <a:srgbClr val="BBEFFF"/>
              </a:gs>
              <a:gs pos="100000">
                <a:srgbClr val="9EEAFF"/>
              </a:gs>
            </a:gsLst>
            <a:lin ang="5400000"/>
          </a:gradFill>
          <a:ln>
            <a:solidFill>
              <a:srgbClr val="46AAC5"/>
            </a:solidFill>
            <a:miter/>
          </a:ln>
          <a:effectLst>
            <a:outerShdw sx="100000" sy="100000" kx="0" ky="0" algn="b" rotWithShape="0" blurRad="38100" dist="20000" dir="5400000">
              <a:srgbClr val="808080">
                <a:alpha val="37999"/>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lvl1pPr>
          </a:lstStyle>
          <a:p>
            <a:pPr lvl="0">
              <a:defRPr sz="1800"/>
            </a:pPr>
            <a:r>
              <a:rPr sz="1100"/>
              <a:t>App4</a:t>
            </a:r>
          </a:p>
        </p:txBody>
      </p:sp>
      <p:sp>
        <p:nvSpPr>
          <p:cNvPr id="191" name="Shape 191"/>
          <p:cNvSpPr/>
          <p:nvPr/>
        </p:nvSpPr>
        <p:spPr>
          <a:xfrm>
            <a:off x="1027112" y="5456025"/>
            <a:ext cx="682722" cy="266066"/>
          </a:xfrm>
          <a:prstGeom prst="rect">
            <a:avLst/>
          </a:prstGeom>
          <a:gradFill>
            <a:gsLst>
              <a:gs pos="0">
                <a:srgbClr val="9CC746"/>
              </a:gs>
              <a:gs pos="20000">
                <a:srgbClr val="9BC348"/>
              </a:gs>
              <a:gs pos="100000">
                <a:srgbClr val="769535"/>
              </a:gs>
            </a:gsLst>
            <a:lin ang="5400000"/>
          </a:gradFill>
          <a:ln>
            <a:solidFill>
              <a:srgbClr val="98B954"/>
            </a:solidFill>
            <a:miter/>
          </a:ln>
          <a:effectLst>
            <a:outerShdw sx="100000" sy="100000" kx="0" ky="0" algn="b" rotWithShape="0" blurRad="38100" dist="23000" dir="5400000">
              <a:srgbClr val="808080">
                <a:alpha val="34999"/>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App 3</a:t>
            </a:r>
          </a:p>
        </p:txBody>
      </p:sp>
      <p:sp>
        <p:nvSpPr>
          <p:cNvPr id="192" name="Shape 192"/>
          <p:cNvSpPr/>
          <p:nvPr/>
        </p:nvSpPr>
        <p:spPr>
          <a:xfrm>
            <a:off x="753019" y="2556192"/>
            <a:ext cx="1257302" cy="3073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2, User A</a:t>
            </a:r>
          </a:p>
        </p:txBody>
      </p:sp>
      <p:sp>
        <p:nvSpPr>
          <p:cNvPr id="193" name="Shape 193"/>
          <p:cNvSpPr/>
          <p:nvPr/>
        </p:nvSpPr>
        <p:spPr>
          <a:xfrm>
            <a:off x="754062" y="2209214"/>
            <a:ext cx="1255216" cy="332741"/>
          </a:xfrm>
          <a:prstGeom prst="rect">
            <a:avLst/>
          </a:prstGeom>
          <a:solidFill/>
          <a:ln w="25400">
            <a:solidFill/>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1, User A</a:t>
            </a:r>
          </a:p>
        </p:txBody>
      </p:sp>
      <p:sp>
        <p:nvSpPr>
          <p:cNvPr id="194" name="Shape 194"/>
          <p:cNvSpPr/>
          <p:nvPr/>
        </p:nvSpPr>
        <p:spPr>
          <a:xfrm>
            <a:off x="1022349" y="5188161"/>
            <a:ext cx="663672" cy="2565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App 2</a:t>
            </a:r>
          </a:p>
        </p:txBody>
      </p:sp>
      <p:sp>
        <p:nvSpPr>
          <p:cNvPr id="195" name="Shape 195"/>
          <p:cNvSpPr/>
          <p:nvPr/>
        </p:nvSpPr>
        <p:spPr>
          <a:xfrm>
            <a:off x="3505200" y="2847438"/>
            <a:ext cx="1206501" cy="332741"/>
          </a:xfrm>
          <a:prstGeom prst="rect">
            <a:avLst/>
          </a:prstGeom>
          <a:solidFill/>
          <a:ln w="25400">
            <a:solidFill/>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1, User A</a:t>
            </a:r>
          </a:p>
        </p:txBody>
      </p:sp>
      <p:sp>
        <p:nvSpPr>
          <p:cNvPr id="196" name="Shape 196"/>
          <p:cNvSpPr/>
          <p:nvPr/>
        </p:nvSpPr>
        <p:spPr>
          <a:xfrm>
            <a:off x="765720" y="2865070"/>
            <a:ext cx="1231901" cy="307341"/>
          </a:xfrm>
          <a:prstGeom prst="rect">
            <a:avLst/>
          </a:prstGeom>
          <a:gradFill>
            <a:gsLst>
              <a:gs pos="0">
                <a:srgbClr val="769537"/>
              </a:gs>
              <a:gs pos="80000">
                <a:srgbClr val="9BC348"/>
              </a:gs>
              <a:gs pos="100000">
                <a:srgbClr val="9CC646"/>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1, User A</a:t>
            </a:r>
          </a:p>
        </p:txBody>
      </p:sp>
      <p:sp>
        <p:nvSpPr>
          <p:cNvPr id="197" name="Shape 197"/>
          <p:cNvSpPr/>
          <p:nvPr/>
        </p:nvSpPr>
        <p:spPr>
          <a:xfrm>
            <a:off x="3505200" y="2054423"/>
            <a:ext cx="1231901" cy="3073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2, User A</a:t>
            </a:r>
          </a:p>
        </p:txBody>
      </p:sp>
      <p:sp>
        <p:nvSpPr>
          <p:cNvPr id="198" name="Shape 198"/>
          <p:cNvSpPr/>
          <p:nvPr/>
        </p:nvSpPr>
        <p:spPr>
          <a:xfrm>
            <a:off x="76200" y="6324600"/>
            <a:ext cx="2791409" cy="3708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r>
              <a:t>Multiple Avatars per App.</a:t>
            </a:r>
          </a:p>
        </p:txBody>
      </p:sp>
      <p:sp>
        <p:nvSpPr>
          <p:cNvPr id="199" name="Shape 199"/>
          <p:cNvSpPr/>
          <p:nvPr/>
        </p:nvSpPr>
        <p:spPr>
          <a:xfrm>
            <a:off x="3186404" y="6211668"/>
            <a:ext cx="4914294" cy="6502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r>
              <a:t>A Master-Slave relationship exists between Mobile App. and its children on the cloud/cloudlets  </a:t>
            </a:r>
          </a:p>
        </p:txBody>
      </p:sp>
      <p:sp>
        <p:nvSpPr>
          <p:cNvPr id="200" name="Shape 200"/>
          <p:cNvSpPr/>
          <p:nvPr/>
        </p:nvSpPr>
        <p:spPr>
          <a:xfrm>
            <a:off x="3530343" y="4945364"/>
            <a:ext cx="704947" cy="281941"/>
          </a:xfrm>
          <a:prstGeom prst="rect">
            <a:avLst/>
          </a:prstGeom>
          <a:solidFill/>
          <a:ln w="25400">
            <a:solidFill/>
          </a:ln>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App 1</a:t>
            </a:r>
          </a:p>
        </p:txBody>
      </p:sp>
      <p:sp>
        <p:nvSpPr>
          <p:cNvPr id="201" name="Shape 201"/>
          <p:cNvSpPr/>
          <p:nvPr/>
        </p:nvSpPr>
        <p:spPr>
          <a:xfrm>
            <a:off x="3522405" y="5498554"/>
            <a:ext cx="704947" cy="266066"/>
          </a:xfrm>
          <a:prstGeom prst="rect">
            <a:avLst/>
          </a:prstGeom>
          <a:gradFill>
            <a:gsLst>
              <a:gs pos="0">
                <a:srgbClr val="9CC746"/>
              </a:gs>
              <a:gs pos="20000">
                <a:srgbClr val="9BC348"/>
              </a:gs>
              <a:gs pos="100000">
                <a:srgbClr val="769535"/>
              </a:gs>
            </a:gsLst>
            <a:lin ang="5400000"/>
          </a:gradFill>
          <a:ln>
            <a:solidFill>
              <a:srgbClr val="98B954"/>
            </a:solidFill>
            <a:miter/>
          </a:ln>
          <a:effectLst>
            <a:outerShdw sx="100000" sy="100000" kx="0" ky="0" algn="b" rotWithShape="0" blurRad="38100" dist="23000" dir="5400000">
              <a:srgbClr val="808080">
                <a:alpha val="34999"/>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App 3</a:t>
            </a:r>
          </a:p>
        </p:txBody>
      </p:sp>
      <p:sp>
        <p:nvSpPr>
          <p:cNvPr id="202" name="Shape 202"/>
          <p:cNvSpPr/>
          <p:nvPr/>
        </p:nvSpPr>
        <p:spPr>
          <a:xfrm>
            <a:off x="3517643" y="5230690"/>
            <a:ext cx="704947" cy="2565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App 2</a:t>
            </a:r>
          </a:p>
        </p:txBody>
      </p:sp>
      <p:sp>
        <p:nvSpPr>
          <p:cNvPr id="203" name="Shape 203"/>
          <p:cNvSpPr/>
          <p:nvPr/>
        </p:nvSpPr>
        <p:spPr>
          <a:xfrm>
            <a:off x="5643929" y="4821751"/>
            <a:ext cx="666847" cy="281941"/>
          </a:xfrm>
          <a:prstGeom prst="rect">
            <a:avLst/>
          </a:prstGeom>
          <a:solidFill/>
          <a:ln w="25400">
            <a:solidFill/>
          </a:ln>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App 1</a:t>
            </a:r>
          </a:p>
        </p:txBody>
      </p:sp>
      <p:sp>
        <p:nvSpPr>
          <p:cNvPr id="204" name="Shape 204"/>
          <p:cNvSpPr/>
          <p:nvPr/>
        </p:nvSpPr>
        <p:spPr>
          <a:xfrm>
            <a:off x="5631229" y="5107077"/>
            <a:ext cx="663671" cy="2565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App 2</a:t>
            </a:r>
          </a:p>
        </p:txBody>
      </p:sp>
      <p:sp>
        <p:nvSpPr>
          <p:cNvPr id="205" name="Shape 205"/>
          <p:cNvSpPr/>
          <p:nvPr/>
        </p:nvSpPr>
        <p:spPr>
          <a:xfrm>
            <a:off x="765720" y="3178711"/>
            <a:ext cx="1216088" cy="316866"/>
          </a:xfrm>
          <a:prstGeom prst="rect">
            <a:avLst/>
          </a:prstGeom>
          <a:gradFill>
            <a:gsLst>
              <a:gs pos="0">
                <a:srgbClr val="E4F9FF"/>
              </a:gs>
              <a:gs pos="64999">
                <a:srgbClr val="BBEFFF"/>
              </a:gs>
              <a:gs pos="100000">
                <a:srgbClr val="9EEAFF"/>
              </a:gs>
            </a:gsLst>
            <a:lin ang="5400000"/>
          </a:gradFill>
          <a:ln>
            <a:solidFill>
              <a:srgbClr val="46AAC5"/>
            </a:solidFill>
            <a:miter/>
          </a:ln>
          <a:effectLst>
            <a:outerShdw sx="100000" sy="100000" kx="0" ky="0" algn="b" rotWithShape="0" blurRad="38100" dist="20000" dir="5400000">
              <a:srgbClr val="808080">
                <a:alpha val="37999"/>
              </a:srgbClr>
            </a:outerShdw>
          </a:effectLst>
          <a:extLst>
            <a:ext uri="{C572A759-6A51-4108-AA02-DFA0A04FC94B}">
              <ma14:wrappingTextBoxFlag xmlns:ma14="http://schemas.microsoft.com/office/mac/drawingml/2011/main" val="1"/>
            </a:ext>
          </a:extLst>
        </p:spPr>
        <p:txBody>
          <a:bodyPr lIns="0" tIns="0" rIns="0" bIns="0">
            <a:spAutoFit/>
          </a:bodyPr>
          <a:lstStyle>
            <a:lvl1pPr>
              <a:defRPr sz="1400"/>
            </a:lvl1pPr>
          </a:lstStyle>
          <a:p>
            <a:pPr lvl="0">
              <a:defRPr sz="1800"/>
            </a:pPr>
            <a:r>
              <a:rPr sz="1400"/>
              <a:t>App 1, User A</a:t>
            </a:r>
          </a:p>
        </p:txBody>
      </p:sp>
      <p:sp>
        <p:nvSpPr>
          <p:cNvPr id="206" name="Shape 206"/>
          <p:cNvSpPr/>
          <p:nvPr/>
        </p:nvSpPr>
        <p:spPr>
          <a:xfrm>
            <a:off x="261520" y="3811268"/>
            <a:ext cx="2912693" cy="561341"/>
          </a:xfrm>
          <a:prstGeom prst="rect">
            <a:avLst/>
          </a:prstGeom>
          <a:gradFill>
            <a:gsLst>
              <a:gs pos="0">
                <a:srgbClr val="A2C3FF"/>
              </a:gs>
              <a:gs pos="100000">
                <a:srgbClr val="E6EEFF"/>
              </a:gs>
            </a:gsLst>
            <a:lin ang="16200000"/>
          </a:gradFill>
          <a:ln w="12700">
            <a:solidFill/>
            <a:prstDash val="sysDot"/>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Avatar = All Apps by user on all devices</a:t>
            </a:r>
          </a:p>
        </p:txBody>
      </p:sp>
      <p:sp>
        <p:nvSpPr>
          <p:cNvPr id="207" name="Shape 207"/>
          <p:cNvSpPr/>
          <p:nvPr/>
        </p:nvSpPr>
        <p:spPr>
          <a:xfrm flipV="1">
            <a:off x="1312803" y="3479603"/>
            <a:ext cx="1" cy="326391"/>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208" name="Shape 208"/>
          <p:cNvSpPr/>
          <p:nvPr/>
        </p:nvSpPr>
        <p:spPr>
          <a:xfrm>
            <a:off x="3505200" y="2350376"/>
            <a:ext cx="1231901" cy="3073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2, User  B</a:t>
            </a:r>
          </a:p>
        </p:txBody>
      </p:sp>
      <p:sp>
        <p:nvSpPr>
          <p:cNvPr id="209" name="Shape 209"/>
          <p:cNvSpPr/>
          <p:nvPr/>
        </p:nvSpPr>
        <p:spPr>
          <a:xfrm>
            <a:off x="3508342" y="3113926"/>
            <a:ext cx="1200216" cy="332741"/>
          </a:xfrm>
          <a:prstGeom prst="rect">
            <a:avLst/>
          </a:prstGeom>
          <a:solidFill/>
          <a:ln w="25400">
            <a:solidFill/>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1, User B</a:t>
            </a:r>
          </a:p>
        </p:txBody>
      </p:sp>
      <p:sp>
        <p:nvSpPr>
          <p:cNvPr id="210" name="Shape 210"/>
          <p:cNvSpPr/>
          <p:nvPr/>
        </p:nvSpPr>
        <p:spPr>
          <a:xfrm>
            <a:off x="3508342" y="3390314"/>
            <a:ext cx="1200216" cy="332741"/>
          </a:xfrm>
          <a:prstGeom prst="rect">
            <a:avLst/>
          </a:prstGeom>
          <a:solidFill/>
          <a:ln w="25400">
            <a:solidFill/>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1, User  C</a:t>
            </a:r>
          </a:p>
        </p:txBody>
      </p:sp>
      <p:sp>
        <p:nvSpPr>
          <p:cNvPr id="211" name="Shape 211"/>
          <p:cNvSpPr/>
          <p:nvPr/>
        </p:nvSpPr>
        <p:spPr>
          <a:xfrm flipH="1" flipV="1">
            <a:off x="4728488" y="3469138"/>
            <a:ext cx="1343539" cy="362431"/>
          </a:xfrm>
          <a:prstGeom prst="line">
            <a:avLst/>
          </a:prstGeom>
          <a:ln w="25400">
            <a:solidFill>
              <a:srgbClr val="C0504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212" name="Shape 212"/>
          <p:cNvSpPr/>
          <p:nvPr/>
        </p:nvSpPr>
        <p:spPr>
          <a:xfrm>
            <a:off x="5102563" y="3919935"/>
            <a:ext cx="3432637" cy="332741"/>
          </a:xfrm>
          <a:prstGeom prst="rect">
            <a:avLst/>
          </a:prstGeom>
          <a:gradFill>
            <a:gsLst>
              <a:gs pos="0">
                <a:srgbClr val="A2C3FF"/>
              </a:gs>
              <a:gs pos="100000">
                <a:srgbClr val="E6EEFF"/>
              </a:gs>
            </a:gsLst>
            <a:lin ang="16200000"/>
          </a:gradFill>
          <a:ln w="12700">
            <a:solidFill/>
            <a:prstDash val="sysDot"/>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Avatar = All instances of a single App.</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6" name="Shape 216"/>
          <p:cNvSpPr/>
          <p:nvPr/>
        </p:nvSpPr>
        <p:spPr>
          <a:xfrm rot="5400000">
            <a:off x="6393274" y="37469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17" name="Shape 217"/>
          <p:cNvSpPr/>
          <p:nvPr>
            <p:ph type="sldNum" sz="quarter" idx="2"/>
          </p:nvPr>
        </p:nvSpPr>
        <p:spPr>
          <a:xfrm>
            <a:off x="8534400" y="6342113"/>
            <a:ext cx="609600" cy="288824"/>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defRPr sz="1400"/>
            </a:lvl1pPr>
          </a:lstStyle>
          <a:p>
            <a:pPr lvl="0">
              <a:defRPr sz="1800">
                <a:solidFill>
                  <a:srgbClr val="000000"/>
                </a:solidFill>
              </a:defRPr>
            </a:pPr>
            <a:fld id="{86CB4B4D-7CA3-9044-876B-883B54F8677D}" type="slidenum">
              <a:rPr sz="1400">
                <a:solidFill>
                  <a:srgbClr val="FF0000"/>
                </a:solidFill>
              </a:rPr>
            </a:fld>
          </a:p>
        </p:txBody>
      </p:sp>
      <p:sp>
        <p:nvSpPr>
          <p:cNvPr id="218" name="Shape 218"/>
          <p:cNvSpPr/>
          <p:nvPr>
            <p:ph type="title"/>
          </p:nvPr>
        </p:nvSpPr>
        <p:spPr>
          <a:xfrm>
            <a:off x="114300" y="-38100"/>
            <a:ext cx="9144000" cy="914400"/>
          </a:xfrm>
          <a:prstGeom prst="rect">
            <a:avLst/>
          </a:prstGeom>
        </p:spPr>
        <p:txBody>
          <a:bodyPr lIns="0" tIns="0" rIns="0" bIns="0">
            <a:normAutofit fontScale="100000" lnSpcReduction="0"/>
          </a:bodyPr>
          <a:lstStyle>
            <a:lvl1pPr>
              <a:defRPr sz="2000"/>
            </a:lvl1pPr>
          </a:lstStyle>
          <a:p>
            <a:pPr lvl="0">
              <a:defRPr sz="1800">
                <a:solidFill>
                  <a:srgbClr val="000000"/>
                </a:solidFill>
              </a:defRPr>
            </a:pPr>
            <a:r>
              <a:rPr sz="2000">
                <a:solidFill>
                  <a:srgbClr val="FFFFFF"/>
                </a:solidFill>
              </a:rPr>
              <a:t>App updating data and Avatars monitoring changes to data.</a:t>
            </a:r>
          </a:p>
        </p:txBody>
      </p:sp>
      <p:pic>
        <p:nvPicPr>
          <p:cNvPr id="219" name="image3.png"/>
          <p:cNvPicPr/>
          <p:nvPr/>
        </p:nvPicPr>
        <p:blipFill>
          <a:blip r:embed="rId3">
            <a:extLst/>
          </a:blip>
          <a:stretch>
            <a:fillRect/>
          </a:stretch>
        </p:blipFill>
        <p:spPr>
          <a:xfrm>
            <a:off x="3886200" y="5181600"/>
            <a:ext cx="1600200" cy="1600200"/>
          </a:xfrm>
          <a:prstGeom prst="rect">
            <a:avLst/>
          </a:prstGeom>
          <a:ln w="12700">
            <a:miter lim="400000"/>
          </a:ln>
        </p:spPr>
      </p:pic>
      <p:pic>
        <p:nvPicPr>
          <p:cNvPr id="220" name="image4.png"/>
          <p:cNvPicPr/>
          <p:nvPr/>
        </p:nvPicPr>
        <p:blipFill>
          <a:blip r:embed="rId4">
            <a:extLst/>
          </a:blip>
          <a:stretch>
            <a:fillRect/>
          </a:stretch>
        </p:blipFill>
        <p:spPr>
          <a:xfrm>
            <a:off x="304800" y="4262438"/>
            <a:ext cx="2243223" cy="1990724"/>
          </a:xfrm>
          <a:prstGeom prst="rect">
            <a:avLst/>
          </a:prstGeom>
          <a:ln w="12700">
            <a:miter lim="400000"/>
          </a:ln>
        </p:spPr>
      </p:pic>
      <p:sp>
        <p:nvSpPr>
          <p:cNvPr id="221" name="Shape 221"/>
          <p:cNvSpPr/>
          <p:nvPr/>
        </p:nvSpPr>
        <p:spPr>
          <a:xfrm>
            <a:off x="4343400" y="5410201"/>
            <a:ext cx="685800" cy="332741"/>
          </a:xfrm>
          <a:prstGeom prst="rect">
            <a:avLst/>
          </a:prstGeom>
          <a:solidFill/>
          <a:ln w="25400">
            <a:solidFill/>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1</a:t>
            </a:r>
          </a:p>
        </p:txBody>
      </p:sp>
      <p:sp>
        <p:nvSpPr>
          <p:cNvPr id="222" name="Shape 222"/>
          <p:cNvSpPr/>
          <p:nvPr/>
        </p:nvSpPr>
        <p:spPr>
          <a:xfrm>
            <a:off x="4330700" y="5715001"/>
            <a:ext cx="685800" cy="3073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2</a:t>
            </a:r>
          </a:p>
        </p:txBody>
      </p:sp>
      <p:pic>
        <p:nvPicPr>
          <p:cNvPr id="223" name="image4.png"/>
          <p:cNvPicPr/>
          <p:nvPr/>
        </p:nvPicPr>
        <p:blipFill>
          <a:blip r:embed="rId4">
            <a:extLst/>
          </a:blip>
          <a:stretch>
            <a:fillRect/>
          </a:stretch>
        </p:blipFill>
        <p:spPr>
          <a:xfrm>
            <a:off x="2692400" y="2743200"/>
            <a:ext cx="1803168" cy="1600200"/>
          </a:xfrm>
          <a:prstGeom prst="rect">
            <a:avLst/>
          </a:prstGeom>
          <a:ln w="12700">
            <a:miter lim="400000"/>
          </a:ln>
        </p:spPr>
      </p:pic>
      <p:pic>
        <p:nvPicPr>
          <p:cNvPr id="224" name="image4.png"/>
          <p:cNvPicPr/>
          <p:nvPr/>
        </p:nvPicPr>
        <p:blipFill>
          <a:blip r:embed="rId4">
            <a:extLst/>
          </a:blip>
          <a:stretch>
            <a:fillRect/>
          </a:stretch>
        </p:blipFill>
        <p:spPr>
          <a:xfrm>
            <a:off x="6124469" y="1543050"/>
            <a:ext cx="2497243" cy="2216150"/>
          </a:xfrm>
          <a:prstGeom prst="rect">
            <a:avLst/>
          </a:prstGeom>
          <a:ln w="12700">
            <a:miter lim="400000"/>
          </a:ln>
        </p:spPr>
      </p:pic>
      <p:pic>
        <p:nvPicPr>
          <p:cNvPr id="225" name="image5.png"/>
          <p:cNvPicPr/>
          <p:nvPr/>
        </p:nvPicPr>
        <p:blipFill>
          <a:blip r:embed="rId5">
            <a:extLst/>
          </a:blip>
          <a:stretch>
            <a:fillRect/>
          </a:stretch>
        </p:blipFill>
        <p:spPr>
          <a:xfrm>
            <a:off x="459277" y="4635500"/>
            <a:ext cx="1197035" cy="1325563"/>
          </a:xfrm>
          <a:prstGeom prst="rect">
            <a:avLst/>
          </a:prstGeom>
          <a:ln w="12700">
            <a:miter lim="400000"/>
          </a:ln>
        </p:spPr>
      </p:pic>
      <p:pic>
        <p:nvPicPr>
          <p:cNvPr id="226" name="image5.png"/>
          <p:cNvPicPr/>
          <p:nvPr/>
        </p:nvPicPr>
        <p:blipFill>
          <a:blip r:embed="rId5">
            <a:extLst/>
          </a:blip>
          <a:stretch>
            <a:fillRect/>
          </a:stretch>
        </p:blipFill>
        <p:spPr>
          <a:xfrm>
            <a:off x="6540500" y="2514600"/>
            <a:ext cx="990600" cy="1096963"/>
          </a:xfrm>
          <a:prstGeom prst="rect">
            <a:avLst/>
          </a:prstGeom>
          <a:ln w="12700">
            <a:miter lim="400000"/>
          </a:ln>
        </p:spPr>
      </p:pic>
      <p:pic>
        <p:nvPicPr>
          <p:cNvPr id="227" name="image5.png"/>
          <p:cNvPicPr/>
          <p:nvPr/>
        </p:nvPicPr>
        <p:blipFill>
          <a:blip r:embed="rId5">
            <a:extLst/>
          </a:blip>
          <a:stretch>
            <a:fillRect/>
          </a:stretch>
        </p:blipFill>
        <p:spPr>
          <a:xfrm>
            <a:off x="3073400" y="3505200"/>
            <a:ext cx="685800" cy="759437"/>
          </a:xfrm>
          <a:prstGeom prst="rect">
            <a:avLst/>
          </a:prstGeom>
          <a:ln w="12700">
            <a:miter lim="400000"/>
          </a:ln>
        </p:spPr>
      </p:pic>
      <p:sp>
        <p:nvSpPr>
          <p:cNvPr id="228" name="Shape 228"/>
          <p:cNvSpPr/>
          <p:nvPr/>
        </p:nvSpPr>
        <p:spPr>
          <a:xfrm>
            <a:off x="736600" y="50038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08820</a:t>
            </a:r>
          </a:p>
        </p:txBody>
      </p:sp>
      <p:sp>
        <p:nvSpPr>
          <p:cNvPr id="229" name="Shape 229"/>
          <p:cNvSpPr/>
          <p:nvPr/>
        </p:nvSpPr>
        <p:spPr>
          <a:xfrm>
            <a:off x="736600" y="52705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10036</a:t>
            </a:r>
          </a:p>
        </p:txBody>
      </p:sp>
      <p:sp>
        <p:nvSpPr>
          <p:cNvPr id="230" name="Shape 230"/>
          <p:cNvSpPr/>
          <p:nvPr/>
        </p:nvSpPr>
        <p:spPr>
          <a:xfrm>
            <a:off x="723900" y="55372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10018</a:t>
            </a:r>
          </a:p>
        </p:txBody>
      </p:sp>
      <p:sp>
        <p:nvSpPr>
          <p:cNvPr id="231" name="Shape 231"/>
          <p:cNvSpPr/>
          <p:nvPr/>
        </p:nvSpPr>
        <p:spPr>
          <a:xfrm>
            <a:off x="762000" y="39370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Map Job</a:t>
            </a:r>
          </a:p>
        </p:txBody>
      </p:sp>
      <p:sp>
        <p:nvSpPr>
          <p:cNvPr id="232" name="Shape 232"/>
          <p:cNvSpPr/>
          <p:nvPr/>
        </p:nvSpPr>
        <p:spPr>
          <a:xfrm>
            <a:off x="3073400" y="34290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08820</a:t>
            </a:r>
          </a:p>
        </p:txBody>
      </p:sp>
      <p:sp>
        <p:nvSpPr>
          <p:cNvPr id="233" name="Shape 233"/>
          <p:cNvSpPr/>
          <p:nvPr/>
        </p:nvSpPr>
        <p:spPr>
          <a:xfrm>
            <a:off x="3073400" y="3700789"/>
            <a:ext cx="685800" cy="2565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10036</a:t>
            </a:r>
          </a:p>
        </p:txBody>
      </p:sp>
      <p:sp>
        <p:nvSpPr>
          <p:cNvPr id="234" name="Shape 234"/>
          <p:cNvSpPr/>
          <p:nvPr/>
        </p:nvSpPr>
        <p:spPr>
          <a:xfrm>
            <a:off x="3073400" y="39624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10018</a:t>
            </a:r>
          </a:p>
        </p:txBody>
      </p:sp>
      <p:sp>
        <p:nvSpPr>
          <p:cNvPr id="235" name="Shape 235"/>
          <p:cNvSpPr/>
          <p:nvPr/>
        </p:nvSpPr>
        <p:spPr>
          <a:xfrm>
            <a:off x="6616700" y="27432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08820</a:t>
            </a:r>
          </a:p>
        </p:txBody>
      </p:sp>
      <p:sp>
        <p:nvSpPr>
          <p:cNvPr id="236" name="Shape 236"/>
          <p:cNvSpPr/>
          <p:nvPr/>
        </p:nvSpPr>
        <p:spPr>
          <a:xfrm>
            <a:off x="6616700" y="3014989"/>
            <a:ext cx="685800" cy="2565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10036</a:t>
            </a:r>
          </a:p>
        </p:txBody>
      </p:sp>
      <p:sp>
        <p:nvSpPr>
          <p:cNvPr id="237" name="Shape 237"/>
          <p:cNvSpPr/>
          <p:nvPr/>
        </p:nvSpPr>
        <p:spPr>
          <a:xfrm>
            <a:off x="6616700" y="32766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10018</a:t>
            </a:r>
          </a:p>
        </p:txBody>
      </p:sp>
      <p:cxnSp>
        <p:nvCxnSpPr>
          <p:cNvPr id="238" name="Connector 238"/>
          <p:cNvCxnSpPr>
            <a:stCxn id="228" idx="0"/>
            <a:endCxn id="231" idx="0"/>
          </p:cNvCxnSpPr>
          <p:nvPr/>
        </p:nvCxnSpPr>
        <p:spPr>
          <a:xfrm flipV="1">
            <a:off x="1079500" y="4064000"/>
            <a:ext cx="25400" cy="1066800"/>
          </a:xfrm>
          <a:prstGeom prst="bentConnector4">
            <a:avLst>
              <a:gd name="adj1" fmla="val -2350000"/>
              <a:gd name="adj2" fmla="val 147619"/>
            </a:avLst>
          </a:prstGeom>
          <a:ln w="25400">
            <a:solidFill>
              <a:srgbClr val="4F81BD"/>
            </a:solidFill>
          </a:ln>
          <a:effectLst>
            <a:outerShdw sx="100000" sy="100000" kx="0" ky="0" algn="b" rotWithShape="0" blurRad="38100" dist="20000" dir="5400000">
              <a:srgbClr val="000000">
                <a:alpha val="38000"/>
              </a:srgbClr>
            </a:outerShdw>
          </a:effectLst>
        </p:spPr>
      </p:cxnSp>
      <p:sp>
        <p:nvSpPr>
          <p:cNvPr id="239" name="Shape 239"/>
          <p:cNvSpPr/>
          <p:nvPr/>
        </p:nvSpPr>
        <p:spPr>
          <a:xfrm>
            <a:off x="1462279" y="1991098"/>
            <a:ext cx="1797832" cy="21280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3857" y="21243"/>
                </a:lnTo>
                <a:lnTo>
                  <a:pt x="13858" y="2894"/>
                </a:lnTo>
                <a:lnTo>
                  <a:pt x="21600" y="0"/>
                </a:lnTo>
              </a:path>
            </a:pathLst>
          </a:custGeom>
          <a:ln w="25400">
            <a:solidFill>
              <a:srgbClr val="4F81BD"/>
            </a:solidFill>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240" name="Shape 240"/>
          <p:cNvSpPr/>
          <p:nvPr/>
        </p:nvSpPr>
        <p:spPr>
          <a:xfrm>
            <a:off x="1496629" y="2301210"/>
            <a:ext cx="1657684" cy="307341"/>
          </a:xfrm>
          <a:prstGeom prst="rect">
            <a:avLst/>
          </a:prstGeom>
          <a:ln w="25400">
            <a:solidFill>
              <a:srgbClr val="3C8A9E"/>
            </a:solidFill>
          </a:ln>
          <a:extLst>
            <a:ext uri="{C572A759-6A51-4108-AA02-DFA0A04FC94B}">
              <ma14:wrappingTextBoxFlag xmlns:ma14="http://schemas.microsoft.com/office/mac/drawingml/2011/main" val="1"/>
            </a:ext>
          </a:extLst>
        </p:spPr>
        <p:txBody>
          <a:bodyPr wrap="none" lIns="0" tIns="0" rIns="0" bIns="0">
            <a:spAutoFit/>
          </a:bodyPr>
          <a:lstStyle/>
          <a:p>
            <a:pPr lvl="0"/>
            <a:r>
              <a:rPr sz="1300">
                <a:solidFill>
                  <a:srgbClr val="3C8A9E"/>
                </a:solidFill>
              </a:rPr>
              <a:t>Data processed</a:t>
            </a:r>
            <a:r>
              <a:rPr sz="1300"/>
              <a:t>=08820</a:t>
            </a:r>
          </a:p>
        </p:txBody>
      </p:sp>
      <p:sp>
        <p:nvSpPr>
          <p:cNvPr id="241" name="Shape 241"/>
          <p:cNvSpPr/>
          <p:nvPr/>
        </p:nvSpPr>
        <p:spPr>
          <a:xfrm>
            <a:off x="3251200" y="18923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Map Job</a:t>
            </a:r>
          </a:p>
        </p:txBody>
      </p:sp>
      <p:cxnSp>
        <p:nvCxnSpPr>
          <p:cNvPr id="242" name="Connector 242"/>
          <p:cNvCxnSpPr>
            <a:stCxn id="233" idx="0"/>
            <a:endCxn id="241" idx="0"/>
          </p:cNvCxnSpPr>
          <p:nvPr/>
        </p:nvCxnSpPr>
        <p:spPr>
          <a:xfrm flipV="1">
            <a:off x="3416300" y="2019300"/>
            <a:ext cx="177800" cy="1816100"/>
          </a:xfrm>
          <a:prstGeom prst="bentConnector4">
            <a:avLst>
              <a:gd name="adj1" fmla="val 492857"/>
              <a:gd name="adj2" fmla="val 120979"/>
            </a:avLst>
          </a:prstGeom>
          <a:ln w="25400">
            <a:solidFill>
              <a:srgbClr val="4F81BD"/>
            </a:solidFill>
          </a:ln>
          <a:effectLst>
            <a:outerShdw sx="100000" sy="100000" kx="0" ky="0" algn="b" rotWithShape="0" blurRad="38100" dist="20000" dir="5400000">
              <a:srgbClr val="000000">
                <a:alpha val="38000"/>
              </a:srgbClr>
            </a:outerShdw>
          </a:effectLst>
        </p:spPr>
      </p:cxnSp>
      <p:sp>
        <p:nvSpPr>
          <p:cNvPr id="243" name="Shape 243"/>
          <p:cNvSpPr/>
          <p:nvPr/>
        </p:nvSpPr>
        <p:spPr>
          <a:xfrm>
            <a:off x="3980069" y="1464221"/>
            <a:ext cx="2988958" cy="5347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3857" y="21243"/>
                </a:lnTo>
                <a:lnTo>
                  <a:pt x="13858" y="2894"/>
                </a:lnTo>
                <a:lnTo>
                  <a:pt x="21600" y="0"/>
                </a:lnTo>
              </a:path>
            </a:pathLst>
          </a:custGeom>
          <a:ln w="25400">
            <a:solidFill>
              <a:srgbClr val="4F81BD"/>
            </a:solidFill>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244" name="Shape 244"/>
          <p:cNvSpPr/>
          <p:nvPr/>
        </p:nvSpPr>
        <p:spPr>
          <a:xfrm>
            <a:off x="4655606" y="1992184"/>
            <a:ext cx="2154596" cy="307341"/>
          </a:xfrm>
          <a:prstGeom prst="rect">
            <a:avLst/>
          </a:prstGeom>
          <a:ln w="25400">
            <a:solidFill>
              <a:srgbClr val="3C8A9E"/>
            </a:solidFill>
          </a:ln>
          <a:extLst>
            <a:ext uri="{C572A759-6A51-4108-AA02-DFA0A04FC94B}">
              <ma14:wrappingTextBoxFlag xmlns:ma14="http://schemas.microsoft.com/office/mac/drawingml/2011/main" val="1"/>
            </a:ext>
          </a:extLst>
        </p:spPr>
        <p:txBody>
          <a:bodyPr wrap="none" lIns="0" tIns="0" rIns="0" bIns="0">
            <a:spAutoFit/>
          </a:bodyPr>
          <a:lstStyle/>
          <a:p>
            <a:pPr lvl="0"/>
            <a:r>
              <a:rPr sz="1300">
                <a:solidFill>
                  <a:srgbClr val="3C8A9E"/>
                </a:solidFill>
              </a:rPr>
              <a:t>Data processed</a:t>
            </a:r>
            <a:r>
              <a:rPr sz="1300"/>
              <a:t>= </a:t>
            </a:r>
            <a:r>
              <a:rPr sz="1300"/>
              <a:t>08820,10036</a:t>
            </a:r>
          </a:p>
        </p:txBody>
      </p:sp>
      <p:sp>
        <p:nvSpPr>
          <p:cNvPr id="245" name="Shape 245"/>
          <p:cNvSpPr/>
          <p:nvPr/>
        </p:nvSpPr>
        <p:spPr>
          <a:xfrm>
            <a:off x="6921500" y="13716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Map Job</a:t>
            </a:r>
          </a:p>
        </p:txBody>
      </p:sp>
      <p:cxnSp>
        <p:nvCxnSpPr>
          <p:cNvPr id="246" name="Connector 246"/>
          <p:cNvCxnSpPr>
            <a:stCxn id="237" idx="0"/>
            <a:endCxn id="245" idx="0"/>
          </p:cNvCxnSpPr>
          <p:nvPr/>
        </p:nvCxnSpPr>
        <p:spPr>
          <a:xfrm flipV="1">
            <a:off x="6959600" y="1498600"/>
            <a:ext cx="304800" cy="1905000"/>
          </a:xfrm>
          <a:prstGeom prst="bentConnector3">
            <a:avLst>
              <a:gd name="adj1" fmla="val 579166"/>
            </a:avLst>
          </a:prstGeom>
          <a:ln w="25400">
            <a:solidFill>
              <a:srgbClr val="4F81BD"/>
            </a:solidFill>
          </a:ln>
          <a:effectLst>
            <a:outerShdw sx="100000" sy="100000" kx="0" ky="0" algn="b" rotWithShape="0" blurRad="38100" dist="20000" dir="5400000">
              <a:srgbClr val="000000">
                <a:alpha val="38000"/>
              </a:srgbClr>
            </a:outerShdw>
          </a:effectLst>
        </p:spPr>
      </p:cxnSp>
      <p:sp>
        <p:nvSpPr>
          <p:cNvPr id="266" name="Shape 266"/>
          <p:cNvSpPr/>
          <p:nvPr/>
        </p:nvSpPr>
        <p:spPr>
          <a:xfrm>
            <a:off x="6844030" y="3403600"/>
            <a:ext cx="1236981" cy="8813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06" y="0"/>
                </a:moveTo>
                <a:lnTo>
                  <a:pt x="21600" y="0"/>
                </a:lnTo>
                <a:lnTo>
                  <a:pt x="21600" y="21600"/>
                </a:lnTo>
                <a:lnTo>
                  <a:pt x="0" y="2160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sp>
        <p:nvSpPr>
          <p:cNvPr id="248" name="Shape 248"/>
          <p:cNvSpPr/>
          <p:nvPr/>
        </p:nvSpPr>
        <p:spPr>
          <a:xfrm>
            <a:off x="3269363" y="4600970"/>
            <a:ext cx="685801" cy="291466"/>
          </a:xfrm>
          <a:prstGeom prst="rect">
            <a:avLst/>
          </a:prstGeom>
          <a:gradFill>
            <a:gsLst>
              <a:gs pos="0">
                <a:srgbClr val="2A869F"/>
              </a:gs>
              <a:gs pos="80000">
                <a:srgbClr val="37B1D1"/>
              </a:gs>
              <a:gs pos="100000">
                <a:srgbClr val="34B3D5"/>
              </a:gs>
            </a:gsLst>
            <a:lin ang="16200000"/>
          </a:gradFill>
          <a:ln>
            <a:solidFill>
              <a:srgbClr val="46AAC4"/>
            </a:solidFill>
          </a:ln>
          <a:effectLst>
            <a:outerShdw sx="100000" sy="100000" kx="0" ky="0" algn="b" rotWithShape="0" blurRad="38100" dist="23000" dir="5400000">
              <a:srgbClr val="000000">
                <a:alpha val="35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defRPr>
            </a:lvl1pPr>
          </a:lstStyle>
          <a:p>
            <a:pPr lvl="0">
              <a:defRPr sz="1800">
                <a:solidFill>
                  <a:srgbClr val="000000"/>
                </a:solidFill>
              </a:defRPr>
            </a:pPr>
            <a:r>
              <a:rPr sz="1300">
                <a:solidFill>
                  <a:srgbClr val="FFFFFF"/>
                </a:solidFill>
              </a:rPr>
              <a:t>Reducer</a:t>
            </a:r>
          </a:p>
        </p:txBody>
      </p:sp>
      <p:sp>
        <p:nvSpPr>
          <p:cNvPr id="267" name="Shape 267"/>
          <p:cNvSpPr/>
          <p:nvPr/>
        </p:nvSpPr>
        <p:spPr>
          <a:xfrm>
            <a:off x="3726180" y="3839209"/>
            <a:ext cx="1121411" cy="90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4501" y="2160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sp>
        <p:nvSpPr>
          <p:cNvPr id="250" name="Shape 250"/>
          <p:cNvSpPr/>
          <p:nvPr/>
        </p:nvSpPr>
        <p:spPr>
          <a:xfrm>
            <a:off x="6502400" y="4165600"/>
            <a:ext cx="685800" cy="291465"/>
          </a:xfrm>
          <a:prstGeom prst="rect">
            <a:avLst/>
          </a:prstGeom>
          <a:gradFill>
            <a:gsLst>
              <a:gs pos="0">
                <a:srgbClr val="2A869F"/>
              </a:gs>
              <a:gs pos="80000">
                <a:srgbClr val="37B1D1"/>
              </a:gs>
              <a:gs pos="100000">
                <a:srgbClr val="34B3D5"/>
              </a:gs>
            </a:gsLst>
            <a:lin ang="16200000"/>
          </a:gradFill>
          <a:ln>
            <a:solidFill>
              <a:srgbClr val="46AAC4"/>
            </a:solidFill>
          </a:ln>
          <a:effectLst>
            <a:outerShdw sx="100000" sy="100000" kx="0" ky="0" algn="b" rotWithShape="0" blurRad="38100" dist="23000" dir="5400000">
              <a:srgbClr val="000000">
                <a:alpha val="35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defRPr>
            </a:lvl1pPr>
          </a:lstStyle>
          <a:p>
            <a:pPr lvl="0">
              <a:defRPr sz="1800">
                <a:solidFill>
                  <a:srgbClr val="000000"/>
                </a:solidFill>
              </a:defRPr>
            </a:pPr>
            <a:r>
              <a:rPr sz="1300">
                <a:solidFill>
                  <a:srgbClr val="FFFFFF"/>
                </a:solidFill>
              </a:rPr>
              <a:t>Reducer</a:t>
            </a:r>
          </a:p>
        </p:txBody>
      </p:sp>
      <p:sp>
        <p:nvSpPr>
          <p:cNvPr id="251" name="Shape 251"/>
          <p:cNvSpPr/>
          <p:nvPr/>
        </p:nvSpPr>
        <p:spPr>
          <a:xfrm>
            <a:off x="951062" y="5917286"/>
            <a:ext cx="685801" cy="291466"/>
          </a:xfrm>
          <a:prstGeom prst="rect">
            <a:avLst/>
          </a:prstGeom>
          <a:gradFill>
            <a:gsLst>
              <a:gs pos="0">
                <a:srgbClr val="2A869F"/>
              </a:gs>
              <a:gs pos="80000">
                <a:srgbClr val="37B1D1"/>
              </a:gs>
              <a:gs pos="100000">
                <a:srgbClr val="34B3D5"/>
              </a:gs>
            </a:gsLst>
            <a:lin ang="16200000"/>
          </a:gradFill>
          <a:ln>
            <a:solidFill>
              <a:srgbClr val="46AAC4"/>
            </a:solidFill>
          </a:ln>
          <a:effectLst>
            <a:outerShdw sx="100000" sy="100000" kx="0" ky="0" algn="b" rotWithShape="0" blurRad="38100" dist="23000" dir="5400000">
              <a:srgbClr val="000000">
                <a:alpha val="35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defRPr>
            </a:lvl1pPr>
          </a:lstStyle>
          <a:p>
            <a:pPr lvl="0">
              <a:defRPr sz="1800">
                <a:solidFill>
                  <a:srgbClr val="000000"/>
                </a:solidFill>
              </a:defRPr>
            </a:pPr>
            <a:r>
              <a:rPr sz="1300">
                <a:solidFill>
                  <a:srgbClr val="FFFFFF"/>
                </a:solidFill>
              </a:rPr>
              <a:t>Reducer</a:t>
            </a:r>
          </a:p>
        </p:txBody>
      </p:sp>
      <p:sp>
        <p:nvSpPr>
          <p:cNvPr id="268" name="Shape 268"/>
          <p:cNvSpPr/>
          <p:nvPr/>
        </p:nvSpPr>
        <p:spPr>
          <a:xfrm>
            <a:off x="1407160" y="5181600"/>
            <a:ext cx="1122680" cy="8813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4496" y="2160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sp>
        <p:nvSpPr>
          <p:cNvPr id="253" name="Shape 253"/>
          <p:cNvSpPr/>
          <p:nvPr/>
        </p:nvSpPr>
        <p:spPr>
          <a:xfrm>
            <a:off x="3073400" y="6245012"/>
            <a:ext cx="685800" cy="291466"/>
          </a:xfrm>
          <a:prstGeom prst="rect">
            <a:avLst/>
          </a:prstGeom>
          <a:gradFill>
            <a:gsLst>
              <a:gs pos="0">
                <a:srgbClr val="2A869F"/>
              </a:gs>
              <a:gs pos="80000">
                <a:srgbClr val="37B1D1"/>
              </a:gs>
              <a:gs pos="100000">
                <a:srgbClr val="34B3D5"/>
              </a:gs>
            </a:gsLst>
            <a:lin ang="16200000"/>
          </a:gradFill>
          <a:ln>
            <a:solidFill>
              <a:srgbClr val="46AAC4"/>
            </a:solidFill>
          </a:ln>
          <a:effectLst>
            <a:outerShdw sx="100000" sy="100000" kx="0" ky="0" algn="b" rotWithShape="0" blurRad="38100" dist="23000" dir="5400000">
              <a:srgbClr val="000000">
                <a:alpha val="35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defRPr>
            </a:lvl1pPr>
          </a:lstStyle>
          <a:p>
            <a:pPr lvl="0">
              <a:defRPr sz="1800">
                <a:solidFill>
                  <a:srgbClr val="000000"/>
                </a:solidFill>
              </a:defRPr>
            </a:pPr>
            <a:r>
              <a:rPr sz="1300">
                <a:solidFill>
                  <a:srgbClr val="FFFFFF"/>
                </a:solidFill>
              </a:rPr>
              <a:t>Reducer</a:t>
            </a:r>
          </a:p>
        </p:txBody>
      </p:sp>
      <p:cxnSp>
        <p:nvCxnSpPr>
          <p:cNvPr id="254" name="Connector 254"/>
          <p:cNvCxnSpPr>
            <a:stCxn id="222" idx="0"/>
            <a:endCxn id="253" idx="0"/>
          </p:cNvCxnSpPr>
          <p:nvPr/>
        </p:nvCxnSpPr>
        <p:spPr>
          <a:xfrm rot="5400000">
            <a:off x="3784600" y="5499100"/>
            <a:ext cx="520700" cy="1257300"/>
          </a:xfrm>
          <a:prstGeom prst="bentConnector2">
            <a:avLst/>
          </a:prstGeom>
          <a:ln w="25400">
            <a:solidFill>
              <a:srgbClr val="C0504D"/>
            </a:solidFill>
          </a:ln>
          <a:effectLst>
            <a:outerShdw sx="100000" sy="100000" kx="0" ky="0" algn="b" rotWithShape="0" blurRad="38100" dist="20000" dir="5400000">
              <a:srgbClr val="000000">
                <a:alpha val="38000"/>
              </a:srgbClr>
            </a:outerShdw>
          </a:effectLst>
        </p:spPr>
      </p:cxnSp>
      <p:sp>
        <p:nvSpPr>
          <p:cNvPr id="269" name="Shape 269"/>
          <p:cNvSpPr/>
          <p:nvPr/>
        </p:nvSpPr>
        <p:spPr>
          <a:xfrm>
            <a:off x="3978909" y="4461509"/>
            <a:ext cx="2866391" cy="3835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2160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sp>
        <p:nvSpPr>
          <p:cNvPr id="270" name="Shape 270"/>
          <p:cNvSpPr/>
          <p:nvPr/>
        </p:nvSpPr>
        <p:spPr>
          <a:xfrm>
            <a:off x="1624330" y="4895850"/>
            <a:ext cx="1987551" cy="12738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2160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sp>
        <p:nvSpPr>
          <p:cNvPr id="271" name="Shape 271"/>
          <p:cNvSpPr/>
          <p:nvPr/>
        </p:nvSpPr>
        <p:spPr>
          <a:xfrm>
            <a:off x="1426210" y="6252210"/>
            <a:ext cx="1642111" cy="4064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358"/>
                </a:moveTo>
                <a:lnTo>
                  <a:pt x="18092" y="7358"/>
                </a:lnTo>
                <a:lnTo>
                  <a:pt x="18092" y="21600"/>
                </a:lnTo>
                <a:lnTo>
                  <a:pt x="0" y="21600"/>
                </a:lnTo>
                <a:lnTo>
                  <a:pt x="0" y="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pic>
        <p:nvPicPr>
          <p:cNvPr id="258" name="loadingcirclests16.gif"/>
          <p:cNvPicPr/>
          <p:nvPr>
            <a:videoFile r:link="rId6"/>
            <p:extLst>
              <p:ext uri="{DAA4B4D4-6D71-4841-9C94-3DE7FCFB9230}">
                <p14:media xmlns:p14="http://schemas.microsoft.com/office/powerpoint/2010/main" r:embed="rId7"/>
              </p:ext>
            </p:extLst>
          </p:nvPr>
        </p:nvPicPr>
        <p:blipFill>
          <a:blip r:embed="rId8">
            <a:extLst/>
          </a:blip>
          <a:stretch>
            <a:fillRect/>
          </a:stretch>
        </p:blipFill>
        <p:spPr>
          <a:xfrm>
            <a:off x="959000" y="4191639"/>
            <a:ext cx="332741" cy="332741"/>
          </a:xfrm>
          <a:prstGeom prst="rect">
            <a:avLst/>
          </a:prstGeom>
        </p:spPr>
      </p:pic>
      <p:pic>
        <p:nvPicPr>
          <p:cNvPr id="259" name="loadingcirclests16.gif"/>
          <p:cNvPicPr/>
          <p:nvPr>
            <a:videoFile r:link="rId6"/>
            <p:extLst>
              <p:ext uri="{DAA4B4D4-6D71-4841-9C94-3DE7FCFB9230}">
                <p14:media xmlns:p14="http://schemas.microsoft.com/office/powerpoint/2010/main" r:embed="rId7"/>
              </p:ext>
            </p:extLst>
          </p:nvPr>
        </p:nvPicPr>
        <p:blipFill>
          <a:blip r:embed="rId8">
            <a:extLst/>
          </a:blip>
          <a:stretch>
            <a:fillRect/>
          </a:stretch>
        </p:blipFill>
        <p:spPr>
          <a:xfrm>
            <a:off x="3440067" y="2160587"/>
            <a:ext cx="365126" cy="365126"/>
          </a:xfrm>
          <a:prstGeom prst="rect">
            <a:avLst/>
          </a:prstGeom>
        </p:spPr>
      </p:pic>
      <p:pic>
        <p:nvPicPr>
          <p:cNvPr id="260" name="loadingcirclests16.gif"/>
          <p:cNvPicPr/>
          <p:nvPr>
            <a:videoFile r:link="rId6"/>
            <p:extLst>
              <p:ext uri="{DAA4B4D4-6D71-4841-9C94-3DE7FCFB9230}">
                <p14:media xmlns:p14="http://schemas.microsoft.com/office/powerpoint/2010/main" r:embed="rId7"/>
              </p:ext>
            </p:extLst>
          </p:nvPr>
        </p:nvPicPr>
        <p:blipFill>
          <a:blip r:embed="rId8">
            <a:extLst/>
          </a:blip>
          <a:stretch>
            <a:fillRect/>
          </a:stretch>
        </p:blipFill>
        <p:spPr>
          <a:xfrm>
            <a:off x="7081837" y="1627187"/>
            <a:ext cx="365126" cy="365126"/>
          </a:xfrm>
          <a:prstGeom prst="rect">
            <a:avLst/>
          </a:prstGeom>
        </p:spPr>
      </p:pic>
      <p:pic>
        <p:nvPicPr>
          <p:cNvPr id="261" name="loadingcirclests16.gif"/>
          <p:cNvPicPr/>
          <p:nvPr>
            <a:videoFile r:link="rId6"/>
            <p:extLst>
              <p:ext uri="{DAA4B4D4-6D71-4841-9C94-3DE7FCFB9230}">
                <p14:media xmlns:p14="http://schemas.microsoft.com/office/powerpoint/2010/main" r:embed="rId7"/>
              </p:ext>
            </p:extLst>
          </p:nvPr>
        </p:nvPicPr>
        <p:blipFill>
          <a:blip r:embed="rId8">
            <a:extLst/>
          </a:blip>
          <a:stretch>
            <a:fillRect/>
          </a:stretch>
        </p:blipFill>
        <p:spPr>
          <a:xfrm>
            <a:off x="3464559" y="4923048"/>
            <a:ext cx="307341" cy="307341"/>
          </a:xfrm>
          <a:prstGeom prst="rect">
            <a:avLst/>
          </a:prstGeom>
        </p:spPr>
      </p:pic>
      <p:pic>
        <p:nvPicPr>
          <p:cNvPr id="262" name="loadingcirclests16.gif"/>
          <p:cNvPicPr/>
          <p:nvPr>
            <a:videoFile r:link="rId6"/>
            <p:extLst>
              <p:ext uri="{DAA4B4D4-6D71-4841-9C94-3DE7FCFB9230}">
                <p14:media xmlns:p14="http://schemas.microsoft.com/office/powerpoint/2010/main" r:embed="rId7"/>
              </p:ext>
            </p:extLst>
          </p:nvPr>
        </p:nvPicPr>
        <p:blipFill>
          <a:blip r:embed="rId8">
            <a:extLst/>
          </a:blip>
          <a:stretch>
            <a:fillRect/>
          </a:stretch>
        </p:blipFill>
        <p:spPr>
          <a:xfrm>
            <a:off x="1064092" y="6202085"/>
            <a:ext cx="332741" cy="332741"/>
          </a:xfrm>
          <a:prstGeom prst="rect">
            <a:avLst/>
          </a:prstGeom>
        </p:spPr>
      </p:pic>
      <p:pic>
        <p:nvPicPr>
          <p:cNvPr id="263" name="loadingcirclests16.gif"/>
          <p:cNvPicPr/>
          <p:nvPr>
            <a:videoFile r:link="rId6"/>
            <p:extLst>
              <p:ext uri="{DAA4B4D4-6D71-4841-9C94-3DE7FCFB9230}">
                <p14:media xmlns:p14="http://schemas.microsoft.com/office/powerpoint/2010/main" r:embed="rId7"/>
              </p:ext>
            </p:extLst>
          </p:nvPr>
        </p:nvPicPr>
        <p:blipFill>
          <a:blip r:embed="rId8">
            <a:extLst/>
          </a:blip>
          <a:stretch>
            <a:fillRect/>
          </a:stretch>
        </p:blipFill>
        <p:spPr>
          <a:xfrm>
            <a:off x="6662737" y="4492625"/>
            <a:ext cx="365126" cy="365125"/>
          </a:xfrm>
          <a:prstGeom prst="rect">
            <a:avLst/>
          </a:prstGeom>
        </p:spPr>
      </p:pic>
      <p:pic>
        <p:nvPicPr>
          <p:cNvPr id="264" name="loadingcirclests16.gif"/>
          <p:cNvPicPr/>
          <p:nvPr>
            <a:videoFile r:link="rId6"/>
            <p:extLst>
              <p:ext uri="{DAA4B4D4-6D71-4841-9C94-3DE7FCFB9230}">
                <p14:media xmlns:p14="http://schemas.microsoft.com/office/powerpoint/2010/main" r:embed="rId7"/>
              </p:ext>
            </p:extLst>
          </p:nvPr>
        </p:nvPicPr>
        <p:blipFill>
          <a:blip r:embed="rId8">
            <a:extLst/>
          </a:blip>
          <a:stretch>
            <a:fillRect/>
          </a:stretch>
        </p:blipFill>
        <p:spPr>
          <a:xfrm>
            <a:off x="3287764" y="6525682"/>
            <a:ext cx="307341" cy="307341"/>
          </a:xfrm>
          <a:prstGeom prst="rect">
            <a:avLst/>
          </a:prstGeom>
        </p:spPr>
      </p:pic>
      <p:sp>
        <p:nvSpPr>
          <p:cNvPr id="272" name="Shape 272"/>
          <p:cNvSpPr/>
          <p:nvPr/>
        </p:nvSpPr>
        <p:spPr>
          <a:xfrm>
            <a:off x="1480901" y="4169312"/>
            <a:ext cx="2849780" cy="170309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2250" y="21160"/>
                  <a:pt x="5050" y="13960"/>
                  <a:pt x="0" y="0"/>
                </a:cubicBezTo>
              </a:path>
            </a:pathLst>
          </a:custGeom>
          <a:ln w="25400" cap="rnd">
            <a:solidFill>
              <a:srgbClr val="4F81BD">
                <a:alpha val="64281"/>
              </a:srgbClr>
            </a:solidFill>
            <a:custDash>
              <a:ds d="100000" sp="200000"/>
            </a:custDash>
            <a:round/>
          </a:ln>
          <a:effectLst>
            <a:outerShdw sx="100000" sy="100000" kx="0" ky="0" algn="b" rotWithShape="0" blurRad="38100" dist="20000" dir="5400000">
              <a:srgbClr val="000000">
                <a:alpha val="38000"/>
              </a:srgbClr>
            </a:outerShdw>
          </a:effectLst>
        </p:spPr>
        <p:txBody>
          <a:bodyPr/>
          <a:lstStyle/>
          <a:p>
            <a:pPr lvl="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mediacall" presetSubtype="0" presetID="1" grpId="1" fill="hold">
                                  <p:stCondLst>
                                    <p:cond delay="0"/>
                                  </p:stCondLst>
                                  <p:childTnLst>
                                    <p:cmd type="call" cmd="playFrom(0.0)">
                                      <p:cBhvr>
                                        <p:cTn id="6" dur="400" fill="hold"/>
                                        <p:tgtEl>
                                          <p:spTgt spid="258"/>
                                        </p:tgtEl>
                                      </p:cBhvr>
                                    </p:cmd>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272"/>
                                        </p:tgtEl>
                                        <p:attrNameLst>
                                          <p:attrName>style.visibility</p:attrName>
                                        </p:attrNameLst>
                                      </p:cBhvr>
                                      <p:to>
                                        <p:strVal val="visible"/>
                                      </p:to>
                                    </p:set>
                                  </p:childTnLst>
                                </p:cTn>
                              </p:par>
                            </p:childTnLst>
                          </p:cTn>
                        </p:par>
                        <p:par>
                          <p:cTn id="11" fill="hold">
                            <p:stCondLst>
                              <p:cond delay="0"/>
                            </p:stCondLst>
                            <p:childTnLst>
                              <p:par>
                                <p:cTn id="12" nodeType="afterEffect" presetClass="entr" presetSubtype="0" presetID="1" grpId="3" fill="hold">
                                  <p:stCondLst>
                                    <p:cond delay="0"/>
                                  </p:stCondLst>
                                  <p:iterate type="el" backwards="0">
                                    <p:tmAbs val="0"/>
                                  </p:iterate>
                                  <p:childTnLst>
                                    <p:set>
                                      <p:cBhvr>
                                        <p:cTn id="13" fill="hold"/>
                                        <p:tgtEl>
                                          <p:spTgt spid="231"/>
                                        </p:tgtEl>
                                        <p:attrNameLst>
                                          <p:attrName>style.visibility</p:attrName>
                                        </p:attrNameLst>
                                      </p:cBhvr>
                                      <p:to>
                                        <p:strVal val="visible"/>
                                      </p:to>
                                    </p:set>
                                  </p:childTnLst>
                                </p:cTn>
                              </p:par>
                            </p:childTnLst>
                          </p:cTn>
                        </p:par>
                        <p:par>
                          <p:cTn id="14" fill="hold">
                            <p:stCondLst>
                              <p:cond delay="0"/>
                            </p:stCondLst>
                            <p:childTnLst>
                              <p:par>
                                <p:cTn id="15" nodeType="afterEffect" presetClass="entr" presetSubtype="0" presetID="1" grpId="4" fill="hold">
                                  <p:stCondLst>
                                    <p:cond delay="0"/>
                                  </p:stCondLst>
                                  <p:iterate type="el" backwards="0">
                                    <p:tmAbs val="0"/>
                                  </p:iterate>
                                  <p:childTnLst>
                                    <p:set>
                                      <p:cBhvr>
                                        <p:cTn id="16" fill="hold"/>
                                        <p:tgtEl>
                                          <p:spTgt spid="238"/>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0" presetID="1" grpId="1" fill="hold">
                                  <p:stCondLst>
                                    <p:cond delay="0"/>
                                  </p:stCondLst>
                                  <p:iterate type="el" backwards="0">
                                    <p:tmAbs val="0"/>
                                  </p:iterate>
                                  <p:childTnLst>
                                    <p:set>
                                      <p:cBhvr>
                                        <p:cTn id="19" fill="hold"/>
                                        <p:tgtEl>
                                          <p:spTgt spid="25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nodeType="clickEffect" presetClass="entr" presetSubtype="0" presetID="1" grpId="5" fill="hold">
                                  <p:stCondLst>
                                    <p:cond delay="0"/>
                                  </p:stCondLst>
                                  <p:iterate type="el" backwards="0">
                                    <p:tmAbs val="0"/>
                                  </p:iterate>
                                  <p:childTnLst>
                                    <p:set>
                                      <p:cBhvr>
                                        <p:cTn id="23" fill="hold"/>
                                        <p:tgtEl>
                                          <p:spTgt spid="239"/>
                                        </p:tgtEl>
                                        <p:attrNameLst>
                                          <p:attrName>style.visibility</p:attrName>
                                        </p:attrNameLst>
                                      </p:cBhvr>
                                      <p:to>
                                        <p:strVal val="visible"/>
                                      </p:to>
                                    </p:set>
                                  </p:childTnLst>
                                </p:cTn>
                              </p:par>
                            </p:childTnLst>
                          </p:cTn>
                        </p:par>
                        <p:par>
                          <p:cTn id="24" fill="hold">
                            <p:stCondLst>
                              <p:cond delay="0"/>
                            </p:stCondLst>
                            <p:childTnLst>
                              <p:par>
                                <p:cTn id="25" nodeType="afterEffect" presetClass="entr" presetSubtype="0" presetID="1" grpId="6" fill="hold">
                                  <p:stCondLst>
                                    <p:cond delay="0"/>
                                  </p:stCondLst>
                                  <p:iterate type="el" backwards="0">
                                    <p:tmAbs val="0"/>
                                  </p:iterate>
                                  <p:childTnLst>
                                    <p:set>
                                      <p:cBhvr>
                                        <p:cTn id="26" fill="hold"/>
                                        <p:tgtEl>
                                          <p:spTgt spid="240"/>
                                        </p:tgtEl>
                                        <p:attrNameLst>
                                          <p:attrName>style.visibility</p:attrName>
                                        </p:attrNameLst>
                                      </p:cBhvr>
                                      <p:to>
                                        <p:strVal val="visible"/>
                                      </p:to>
                                    </p:set>
                                  </p:childTnLst>
                                </p:cTn>
                              </p:par>
                            </p:childTnLst>
                          </p:cTn>
                        </p:par>
                        <p:par>
                          <p:cTn id="27" fill="hold">
                            <p:stCondLst>
                              <p:cond delay="0"/>
                            </p:stCondLst>
                            <p:childTnLst>
                              <p:par>
                                <p:cTn id="28" nodeType="afterEffect" presetClass="entr" presetSubtype="0" presetID="1" grpId="7" fill="hold">
                                  <p:stCondLst>
                                    <p:cond delay="0"/>
                                  </p:stCondLst>
                                  <p:iterate type="el" backwards="0">
                                    <p:tmAbs val="0"/>
                                  </p:iterate>
                                  <p:childTnLst>
                                    <p:set>
                                      <p:cBhvr>
                                        <p:cTn id="29" fill="hold"/>
                                        <p:tgtEl>
                                          <p:spTgt spid="241"/>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nodeType="clickEffect" presetClass="entr" presetSubtype="0" presetID="1" grpId="8" fill="hold">
                                  <p:stCondLst>
                                    <p:cond delay="0"/>
                                  </p:stCondLst>
                                  <p:iterate type="el" backwards="0">
                                    <p:tmAbs val="0"/>
                                  </p:iterate>
                                  <p:childTnLst>
                                    <p:set>
                                      <p:cBhvr>
                                        <p:cTn id="33" fill="hold"/>
                                        <p:tgtEl>
                                          <p:spTgt spid="259"/>
                                        </p:tgtEl>
                                        <p:attrNameLst>
                                          <p:attrName>style.visibility</p:attrName>
                                        </p:attrNameLst>
                                      </p:cBhvr>
                                      <p:to>
                                        <p:strVal val="visible"/>
                                      </p:to>
                                    </p:set>
                                  </p:childTnLst>
                                </p:cTn>
                              </p:par>
                            </p:childTnLst>
                          </p:cTn>
                        </p:par>
                        <p:par>
                          <p:cTn id="34" fill="hold">
                            <p:stCondLst>
                              <p:cond delay="0"/>
                            </p:stCondLst>
                            <p:childTnLst>
                              <p:par>
                                <p:cTn id="35" nodeType="afterEffect" presetClass="mediacall" presetSubtype="0" presetID="1" grpId="9" fill="hold">
                                  <p:stCondLst>
                                    <p:cond delay="0"/>
                                  </p:stCondLst>
                                  <p:childTnLst>
                                    <p:cmd type="call" cmd="playFrom(0.0)">
                                      <p:cBhvr>
                                        <p:cTn id="36" dur="0" fill="hold"/>
                                        <p:tgtEl>
                                          <p:spTgt spid="259"/>
                                        </p:tgtEl>
                                      </p:cBhvr>
                                    </p:cmd>
                                  </p:childTnLst>
                                </p:cTn>
                              </p:par>
                            </p:childTnLst>
                          </p:cTn>
                        </p:par>
                        <p:par>
                          <p:cTn id="37" fill="hold">
                            <p:stCondLst>
                              <p:cond delay="0"/>
                            </p:stCondLst>
                            <p:childTnLst>
                              <p:par>
                                <p:cTn id="38" nodeType="afterEffect" presetClass="entr" presetSubtype="0" presetID="1" grpId="10" fill="hold">
                                  <p:stCondLst>
                                    <p:cond delay="0"/>
                                  </p:stCondLst>
                                  <p:iterate type="el" backwards="0">
                                    <p:tmAbs val="0"/>
                                  </p:iterate>
                                  <p:childTnLst>
                                    <p:set>
                                      <p:cBhvr>
                                        <p:cTn id="39" fill="hold"/>
                                        <p:tgtEl>
                                          <p:spTgt spid="24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nodeType="clickEffect" presetClass="entr" presetSubtype="0" presetID="1" grpId="11" fill="hold">
                                  <p:stCondLst>
                                    <p:cond delay="0"/>
                                  </p:stCondLst>
                                  <p:iterate type="el" backwards="0">
                                    <p:tmAbs val="0"/>
                                  </p:iterate>
                                  <p:childTnLst>
                                    <p:set>
                                      <p:cBhvr>
                                        <p:cTn id="43" fill="hold"/>
                                        <p:tgtEl>
                                          <p:spTgt spid="244"/>
                                        </p:tgtEl>
                                        <p:attrNameLst>
                                          <p:attrName>style.visibility</p:attrName>
                                        </p:attrNameLst>
                                      </p:cBhvr>
                                      <p:to>
                                        <p:strVal val="visible"/>
                                      </p:to>
                                    </p:set>
                                  </p:childTnLst>
                                </p:cTn>
                              </p:par>
                            </p:childTnLst>
                          </p:cTn>
                        </p:par>
                        <p:par>
                          <p:cTn id="44" fill="hold">
                            <p:stCondLst>
                              <p:cond delay="0"/>
                            </p:stCondLst>
                            <p:childTnLst>
                              <p:par>
                                <p:cTn id="45" nodeType="afterEffect" presetClass="entr" presetSubtype="0" presetID="1" grpId="12" fill="hold">
                                  <p:stCondLst>
                                    <p:cond delay="0"/>
                                  </p:stCondLst>
                                  <p:iterate type="el" backwards="0">
                                    <p:tmAbs val="0"/>
                                  </p:iterate>
                                  <p:childTnLst>
                                    <p:set>
                                      <p:cBhvr>
                                        <p:cTn id="46" fill="hold"/>
                                        <p:tgtEl>
                                          <p:spTgt spid="243"/>
                                        </p:tgtEl>
                                        <p:attrNameLst>
                                          <p:attrName>style.visibility</p:attrName>
                                        </p:attrNameLst>
                                      </p:cBhvr>
                                      <p:to>
                                        <p:strVal val="visible"/>
                                      </p:to>
                                    </p:set>
                                  </p:childTnLst>
                                </p:cTn>
                              </p:par>
                            </p:childTnLst>
                          </p:cTn>
                        </p:par>
                        <p:par>
                          <p:cTn id="47" fill="hold">
                            <p:stCondLst>
                              <p:cond delay="0"/>
                            </p:stCondLst>
                            <p:childTnLst>
                              <p:par>
                                <p:cTn id="48" nodeType="afterEffect" presetClass="entr" presetSubtype="0" presetID="1" grpId="13" fill="hold">
                                  <p:stCondLst>
                                    <p:cond delay="0"/>
                                  </p:stCondLst>
                                  <p:iterate type="el" backwards="0">
                                    <p:tmAbs val="0"/>
                                  </p:iterate>
                                  <p:childTnLst>
                                    <p:set>
                                      <p:cBhvr>
                                        <p:cTn id="49" fill="hold"/>
                                        <p:tgtEl>
                                          <p:spTgt spid="24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nodeType="clickEffect" presetClass="entr" presetSubtype="0" presetID="1" grpId="14" fill="hold">
                                  <p:stCondLst>
                                    <p:cond delay="0"/>
                                  </p:stCondLst>
                                  <p:iterate type="el" backwards="0">
                                    <p:tmAbs val="0"/>
                                  </p:iterate>
                                  <p:childTnLst>
                                    <p:set>
                                      <p:cBhvr>
                                        <p:cTn id="53" fill="hold"/>
                                        <p:tgtEl>
                                          <p:spTgt spid="246"/>
                                        </p:tgtEl>
                                        <p:attrNameLst>
                                          <p:attrName>style.visibility</p:attrName>
                                        </p:attrNameLst>
                                      </p:cBhvr>
                                      <p:to>
                                        <p:strVal val="visible"/>
                                      </p:to>
                                    </p:set>
                                  </p:childTnLst>
                                </p:cTn>
                              </p:par>
                            </p:childTnLst>
                          </p:cTn>
                        </p:par>
                        <p:par>
                          <p:cTn id="54" fill="hold">
                            <p:stCondLst>
                              <p:cond delay="0"/>
                            </p:stCondLst>
                            <p:childTnLst>
                              <p:par>
                                <p:cTn id="55" nodeType="afterEffect" presetClass="entr" presetSubtype="0" presetID="1" grpId="15" fill="hold">
                                  <p:stCondLst>
                                    <p:cond delay="0"/>
                                  </p:stCondLst>
                                  <p:iterate type="el" backwards="0">
                                    <p:tmAbs val="0"/>
                                  </p:iterate>
                                  <p:childTnLst>
                                    <p:set>
                                      <p:cBhvr>
                                        <p:cTn id="56" fill="hold"/>
                                        <p:tgtEl>
                                          <p:spTgt spid="260"/>
                                        </p:tgtEl>
                                        <p:attrNameLst>
                                          <p:attrName>style.visibility</p:attrName>
                                        </p:attrNameLst>
                                      </p:cBhvr>
                                      <p:to>
                                        <p:strVal val="visible"/>
                                      </p:to>
                                    </p:set>
                                  </p:childTnLst>
                                </p:cTn>
                              </p:par>
                            </p:childTnLst>
                          </p:cTn>
                        </p:par>
                        <p:par>
                          <p:cTn id="57" fill="hold">
                            <p:stCondLst>
                              <p:cond delay="0"/>
                            </p:stCondLst>
                            <p:childTnLst>
                              <p:par>
                                <p:cTn id="58" nodeType="afterEffect" presetClass="mediacall" presetSubtype="0" presetID="1" grpId="16" fill="hold">
                                  <p:stCondLst>
                                    <p:cond delay="0"/>
                                  </p:stCondLst>
                                  <p:childTnLst>
                                    <p:cmd type="call" cmd="playFrom(0.0)">
                                      <p:cBhvr>
                                        <p:cTn id="59" dur="0" fill="hold"/>
                                        <p:tgtEl>
                                          <p:spTgt spid="260"/>
                                        </p:tgtEl>
                                      </p:cBhvr>
                                    </p:cmd>
                                  </p:childTnLst>
                                </p:cTn>
                              </p:par>
                            </p:childTnLst>
                          </p:cTn>
                        </p:par>
                      </p:childTnLst>
                    </p:cTn>
                  </p:par>
                  <p:par>
                    <p:cTn id="60" fill="hold">
                      <p:stCondLst>
                        <p:cond delay="indefinite"/>
                      </p:stCondLst>
                      <p:childTnLst>
                        <p:par>
                          <p:cTn id="61" fill="hold">
                            <p:stCondLst>
                              <p:cond delay="0"/>
                            </p:stCondLst>
                            <p:childTnLst>
                              <p:par>
                                <p:cTn id="62" nodeType="clickEffect" presetClass="entr" presetSubtype="0" presetID="1" grpId="17" fill="hold">
                                  <p:stCondLst>
                                    <p:cond delay="0"/>
                                  </p:stCondLst>
                                  <p:iterate type="el" backwards="0">
                                    <p:tmAbs val="0"/>
                                  </p:iterate>
                                  <p:childTnLst>
                                    <p:set>
                                      <p:cBhvr>
                                        <p:cTn id="63" fill="hold"/>
                                        <p:tgtEl>
                                          <p:spTgt spid="248"/>
                                        </p:tgtEl>
                                        <p:attrNameLst>
                                          <p:attrName>style.visibility</p:attrName>
                                        </p:attrNameLst>
                                      </p:cBhvr>
                                      <p:to>
                                        <p:strVal val="visible"/>
                                      </p:to>
                                    </p:set>
                                  </p:childTnLst>
                                </p:cTn>
                              </p:par>
                            </p:childTnLst>
                          </p:cTn>
                        </p:par>
                        <p:par>
                          <p:cTn id="64" fill="hold">
                            <p:stCondLst>
                              <p:cond delay="0"/>
                            </p:stCondLst>
                            <p:childTnLst>
                              <p:par>
                                <p:cTn id="65" nodeType="afterEffect" presetClass="entr" presetSubtype="0" presetID="1" grpId="18" fill="hold">
                                  <p:stCondLst>
                                    <p:cond delay="0"/>
                                  </p:stCondLst>
                                  <p:iterate type="el" backwards="0">
                                    <p:tmAbs val="0"/>
                                  </p:iterate>
                                  <p:childTnLst>
                                    <p:set>
                                      <p:cBhvr>
                                        <p:cTn id="66" fill="hold"/>
                                        <p:tgtEl>
                                          <p:spTgt spid="261"/>
                                        </p:tgtEl>
                                        <p:attrNameLst>
                                          <p:attrName>style.visibility</p:attrName>
                                        </p:attrNameLst>
                                      </p:cBhvr>
                                      <p:to>
                                        <p:strVal val="visible"/>
                                      </p:to>
                                    </p:set>
                                  </p:childTnLst>
                                </p:cTn>
                              </p:par>
                            </p:childTnLst>
                          </p:cTn>
                        </p:par>
                        <p:par>
                          <p:cTn id="67" fill="hold">
                            <p:stCondLst>
                              <p:cond delay="0"/>
                            </p:stCondLst>
                            <p:childTnLst>
                              <p:par>
                                <p:cTn id="68" nodeType="afterEffect" presetClass="mediacall" presetSubtype="0" presetID="1" grpId="19" fill="hold">
                                  <p:stCondLst>
                                    <p:cond delay="0"/>
                                  </p:stCondLst>
                                  <p:childTnLst>
                                    <p:cmd type="call" cmd="playFrom(0.0)">
                                      <p:cBhvr>
                                        <p:cTn id="69" dur="0" fill="hold"/>
                                        <p:tgtEl>
                                          <p:spTgt spid="261"/>
                                        </p:tgtEl>
                                      </p:cBhvr>
                                    </p:cmd>
                                  </p:childTnLst>
                                </p:cTn>
                              </p:par>
                            </p:childTnLst>
                          </p:cTn>
                        </p:par>
                        <p:par>
                          <p:cTn id="70" fill="hold">
                            <p:stCondLst>
                              <p:cond delay="0"/>
                            </p:stCondLst>
                            <p:childTnLst>
                              <p:par>
                                <p:cTn id="71" nodeType="afterEffect" presetClass="entr" presetSubtype="0" presetID="1" grpId="20" fill="hold">
                                  <p:stCondLst>
                                    <p:cond delay="0"/>
                                  </p:stCondLst>
                                  <p:iterate type="el" backwards="0">
                                    <p:tmAbs val="0"/>
                                  </p:iterate>
                                  <p:childTnLst>
                                    <p:set>
                                      <p:cBhvr>
                                        <p:cTn id="72" fill="hold"/>
                                        <p:tgtEl>
                                          <p:spTgt spid="267"/>
                                        </p:tgtEl>
                                        <p:attrNameLst>
                                          <p:attrName>style.visibility</p:attrName>
                                        </p:attrNameLst>
                                      </p:cBhvr>
                                      <p:to>
                                        <p:strVal val="visible"/>
                                      </p:to>
                                    </p:set>
                                  </p:childTnLst>
                                </p:cTn>
                              </p:par>
                            </p:childTnLst>
                          </p:cTn>
                        </p:par>
                        <p:par>
                          <p:cTn id="73" fill="hold">
                            <p:stCondLst>
                              <p:cond delay="0"/>
                            </p:stCondLst>
                            <p:childTnLst>
                              <p:par>
                                <p:cTn id="74" nodeType="afterEffect" presetClass="exit" presetSubtype="0" presetID="1" grpId="21" fill="hold">
                                  <p:stCondLst>
                                    <p:cond delay="0"/>
                                  </p:stCondLst>
                                  <p:iterate type="el" backwards="0">
                                    <p:tmAbs val="0"/>
                                  </p:iterate>
                                  <p:childTnLst>
                                    <p:set>
                                      <p:cBhvr>
                                        <p:cTn id="75" fill="hold">
                                          <p:stCondLst>
                                            <p:cond delay="0"/>
                                          </p:stCondLst>
                                        </p:cTn>
                                        <p:tgtEl>
                                          <p:spTgt spid="259"/>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nodeType="clickEffect" presetClass="exit" presetSubtype="0" presetID="1" grpId="22" fill="hold">
                                  <p:stCondLst>
                                    <p:cond delay="0"/>
                                  </p:stCondLst>
                                  <p:iterate type="el" backwards="0">
                                    <p:tmAbs val="0"/>
                                  </p:iterate>
                                  <p:childTnLst>
                                    <p:set>
                                      <p:cBhvr>
                                        <p:cTn id="79" fill="hold">
                                          <p:stCondLst>
                                            <p:cond delay="0"/>
                                          </p:stCondLst>
                                        </p:cTn>
                                        <p:tgtEl>
                                          <p:spTgt spid="260"/>
                                        </p:tgtEl>
                                        <p:attrNameLst>
                                          <p:attrName>style.visibility</p:attrName>
                                        </p:attrNameLst>
                                      </p:cBhvr>
                                      <p:to>
                                        <p:strVal val="hidden"/>
                                      </p:to>
                                    </p:set>
                                  </p:childTnLst>
                                </p:cTn>
                              </p:par>
                            </p:childTnLst>
                          </p:cTn>
                        </p:par>
                        <p:par>
                          <p:cTn id="80" fill="hold">
                            <p:stCondLst>
                              <p:cond delay="0"/>
                            </p:stCondLst>
                            <p:childTnLst>
                              <p:par>
                                <p:cTn id="81" nodeType="afterEffect" presetClass="entr" presetSubtype="0" presetID="1" grpId="23" fill="hold">
                                  <p:stCondLst>
                                    <p:cond delay="0"/>
                                  </p:stCondLst>
                                  <p:iterate type="el" backwards="0">
                                    <p:tmAbs val="0"/>
                                  </p:iterate>
                                  <p:childTnLst>
                                    <p:set>
                                      <p:cBhvr>
                                        <p:cTn id="82" fill="hold"/>
                                        <p:tgtEl>
                                          <p:spTgt spid="250"/>
                                        </p:tgtEl>
                                        <p:attrNameLst>
                                          <p:attrName>style.visibility</p:attrName>
                                        </p:attrNameLst>
                                      </p:cBhvr>
                                      <p:to>
                                        <p:strVal val="visible"/>
                                      </p:to>
                                    </p:set>
                                  </p:childTnLst>
                                </p:cTn>
                              </p:par>
                            </p:childTnLst>
                          </p:cTn>
                        </p:par>
                        <p:par>
                          <p:cTn id="83" fill="hold">
                            <p:stCondLst>
                              <p:cond delay="0"/>
                            </p:stCondLst>
                            <p:childTnLst>
                              <p:par>
                                <p:cTn id="84" nodeType="afterEffect" presetClass="entr" presetSubtype="0" presetID="1" grpId="24" fill="hold">
                                  <p:stCondLst>
                                    <p:cond delay="0"/>
                                  </p:stCondLst>
                                  <p:iterate type="el" backwards="0">
                                    <p:tmAbs val="0"/>
                                  </p:iterate>
                                  <p:childTnLst>
                                    <p:set>
                                      <p:cBhvr>
                                        <p:cTn id="85" fill="hold"/>
                                        <p:tgtEl>
                                          <p:spTgt spid="266"/>
                                        </p:tgtEl>
                                        <p:attrNameLst>
                                          <p:attrName>style.visibility</p:attrName>
                                        </p:attrNameLst>
                                      </p:cBhvr>
                                      <p:to>
                                        <p:strVal val="visible"/>
                                      </p:to>
                                    </p:set>
                                  </p:childTnLst>
                                </p:cTn>
                              </p:par>
                            </p:childTnLst>
                          </p:cTn>
                        </p:par>
                        <p:par>
                          <p:cTn id="86" fill="hold">
                            <p:stCondLst>
                              <p:cond delay="0"/>
                            </p:stCondLst>
                            <p:childTnLst>
                              <p:par>
                                <p:cTn id="87" nodeType="afterEffect" presetClass="entr" presetSubtype="0" presetID="1" grpId="25" fill="hold">
                                  <p:stCondLst>
                                    <p:cond delay="0"/>
                                  </p:stCondLst>
                                  <p:iterate type="el" backwards="0">
                                    <p:tmAbs val="0"/>
                                  </p:iterate>
                                  <p:childTnLst>
                                    <p:set>
                                      <p:cBhvr>
                                        <p:cTn id="88" fill="hold"/>
                                        <p:tgtEl>
                                          <p:spTgt spid="263"/>
                                        </p:tgtEl>
                                        <p:attrNameLst>
                                          <p:attrName>style.visibility</p:attrName>
                                        </p:attrNameLst>
                                      </p:cBhvr>
                                      <p:to>
                                        <p:strVal val="visible"/>
                                      </p:to>
                                    </p:set>
                                  </p:childTnLst>
                                </p:cTn>
                              </p:par>
                            </p:childTnLst>
                          </p:cTn>
                        </p:par>
                        <p:par>
                          <p:cTn id="89" fill="hold">
                            <p:stCondLst>
                              <p:cond delay="0"/>
                            </p:stCondLst>
                            <p:childTnLst>
                              <p:par>
                                <p:cTn id="90" nodeType="afterEffect" presetClass="mediacall" presetSubtype="0" presetID="1" grpId="26" fill="hold">
                                  <p:stCondLst>
                                    <p:cond delay="0"/>
                                  </p:stCondLst>
                                  <p:childTnLst>
                                    <p:cmd type="call" cmd="playFrom(0.0)">
                                      <p:cBhvr>
                                        <p:cTn id="91" dur="0" fill="hold"/>
                                        <p:tgtEl>
                                          <p:spTgt spid="263"/>
                                        </p:tgtEl>
                                      </p:cBhvr>
                                    </p:cmd>
                                  </p:childTnLst>
                                </p:cTn>
                              </p:par>
                            </p:childTnLst>
                          </p:cTn>
                        </p:par>
                      </p:childTnLst>
                    </p:cTn>
                  </p:par>
                  <p:par>
                    <p:cTn id="92" fill="hold">
                      <p:stCondLst>
                        <p:cond delay="indefinite"/>
                      </p:stCondLst>
                      <p:childTnLst>
                        <p:par>
                          <p:cTn id="93" fill="hold">
                            <p:stCondLst>
                              <p:cond delay="0"/>
                            </p:stCondLst>
                            <p:childTnLst>
                              <p:par>
                                <p:cTn id="94" nodeType="clickEffect" presetClass="entr" presetSubtype="0" presetID="1" grpId="27" fill="hold">
                                  <p:stCondLst>
                                    <p:cond delay="0"/>
                                  </p:stCondLst>
                                  <p:iterate type="el" backwards="0">
                                    <p:tmAbs val="0"/>
                                  </p:iterate>
                                  <p:childTnLst>
                                    <p:set>
                                      <p:cBhvr>
                                        <p:cTn id="95" fill="hold"/>
                                        <p:tgtEl>
                                          <p:spTgt spid="269"/>
                                        </p:tgtEl>
                                        <p:attrNameLst>
                                          <p:attrName>style.visibility</p:attrName>
                                        </p:attrNameLst>
                                      </p:cBhvr>
                                      <p:to>
                                        <p:strVal val="visible"/>
                                      </p:to>
                                    </p:set>
                                  </p:childTnLst>
                                </p:cTn>
                              </p:par>
                            </p:childTnLst>
                          </p:cTn>
                        </p:par>
                        <p:par>
                          <p:cTn id="96" fill="hold">
                            <p:stCondLst>
                              <p:cond delay="0"/>
                            </p:stCondLst>
                            <p:childTnLst>
                              <p:par>
                                <p:cTn id="97" nodeType="afterEffect" presetClass="exit" presetSubtype="0" presetID="1" grpId="28" fill="hold">
                                  <p:stCondLst>
                                    <p:cond delay="0"/>
                                  </p:stCondLst>
                                  <p:iterate type="el" backwards="0">
                                    <p:tmAbs val="0"/>
                                  </p:iterate>
                                  <p:childTnLst>
                                    <p:set>
                                      <p:cBhvr>
                                        <p:cTn id="98" fill="hold">
                                          <p:stCondLst>
                                            <p:cond delay="0"/>
                                          </p:stCondLst>
                                        </p:cTn>
                                        <p:tgtEl>
                                          <p:spTgt spid="263"/>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nodeType="clickEffect" presetClass="entr" presetSubtype="0" presetID="1" grpId="29" fill="hold">
                                  <p:stCondLst>
                                    <p:cond delay="0"/>
                                  </p:stCondLst>
                                  <p:iterate type="el" backwards="0">
                                    <p:tmAbs val="0"/>
                                  </p:iterate>
                                  <p:childTnLst>
                                    <p:set>
                                      <p:cBhvr>
                                        <p:cTn id="102" fill="hold"/>
                                        <p:tgtEl>
                                          <p:spTgt spid="251"/>
                                        </p:tgtEl>
                                        <p:attrNameLst>
                                          <p:attrName>style.visibility</p:attrName>
                                        </p:attrNameLst>
                                      </p:cBhvr>
                                      <p:to>
                                        <p:strVal val="visible"/>
                                      </p:to>
                                    </p:set>
                                  </p:childTnLst>
                                </p:cTn>
                              </p:par>
                            </p:childTnLst>
                          </p:cTn>
                        </p:par>
                        <p:par>
                          <p:cTn id="103" fill="hold">
                            <p:stCondLst>
                              <p:cond delay="0"/>
                            </p:stCondLst>
                            <p:childTnLst>
                              <p:par>
                                <p:cTn id="104" nodeType="afterEffect" presetClass="entr" presetSubtype="0" presetID="1" grpId="30" fill="hold">
                                  <p:stCondLst>
                                    <p:cond delay="0"/>
                                  </p:stCondLst>
                                  <p:iterate type="el" backwards="0">
                                    <p:tmAbs val="0"/>
                                  </p:iterate>
                                  <p:childTnLst>
                                    <p:set>
                                      <p:cBhvr>
                                        <p:cTn id="105" fill="hold"/>
                                        <p:tgtEl>
                                          <p:spTgt spid="262"/>
                                        </p:tgtEl>
                                        <p:attrNameLst>
                                          <p:attrName>style.visibility</p:attrName>
                                        </p:attrNameLst>
                                      </p:cBhvr>
                                      <p:to>
                                        <p:strVal val="visible"/>
                                      </p:to>
                                    </p:set>
                                  </p:childTnLst>
                                </p:cTn>
                              </p:par>
                            </p:childTnLst>
                          </p:cTn>
                        </p:par>
                        <p:par>
                          <p:cTn id="106" fill="hold">
                            <p:stCondLst>
                              <p:cond delay="0"/>
                            </p:stCondLst>
                            <p:childTnLst>
                              <p:par>
                                <p:cTn id="107" nodeType="afterEffect" presetClass="mediacall" presetSubtype="0" presetID="1" grpId="31" fill="hold">
                                  <p:stCondLst>
                                    <p:cond delay="0"/>
                                  </p:stCondLst>
                                  <p:childTnLst>
                                    <p:cmd type="call" cmd="playFrom(0.0)">
                                      <p:cBhvr>
                                        <p:cTn id="108" dur="0" fill="hold"/>
                                        <p:tgtEl>
                                          <p:spTgt spid="262"/>
                                        </p:tgtEl>
                                      </p:cBhvr>
                                    </p:cmd>
                                  </p:childTnLst>
                                </p:cTn>
                              </p:par>
                            </p:childTnLst>
                          </p:cTn>
                        </p:par>
                        <p:par>
                          <p:cTn id="109" fill="hold">
                            <p:stCondLst>
                              <p:cond delay="0"/>
                            </p:stCondLst>
                            <p:childTnLst>
                              <p:par>
                                <p:cTn id="110" nodeType="afterEffect" presetClass="entr" presetSubtype="0" presetID="1" grpId="32" fill="hold">
                                  <p:stCondLst>
                                    <p:cond delay="0"/>
                                  </p:stCondLst>
                                  <p:iterate type="el" backwards="0">
                                    <p:tmAbs val="0"/>
                                  </p:iterate>
                                  <p:childTnLst>
                                    <p:set>
                                      <p:cBhvr>
                                        <p:cTn id="111" fill="hold"/>
                                        <p:tgtEl>
                                          <p:spTgt spid="268"/>
                                        </p:tgtEl>
                                        <p:attrNameLst>
                                          <p:attrName>style.visibility</p:attrName>
                                        </p:attrNameLst>
                                      </p:cBhvr>
                                      <p:to>
                                        <p:strVal val="visible"/>
                                      </p:to>
                                    </p:set>
                                  </p:childTnLst>
                                </p:cTn>
                              </p:par>
                            </p:childTnLst>
                          </p:cTn>
                        </p:par>
                        <p:par>
                          <p:cTn id="112" fill="hold">
                            <p:stCondLst>
                              <p:cond delay="0"/>
                            </p:stCondLst>
                            <p:childTnLst>
                              <p:par>
                                <p:cTn id="113" nodeType="afterEffect" presetClass="exit" presetSubtype="0" presetID="1" grpId="33" fill="hold">
                                  <p:stCondLst>
                                    <p:cond delay="0"/>
                                  </p:stCondLst>
                                  <p:iterate type="el" backwards="0">
                                    <p:tmAbs val="0"/>
                                  </p:iterate>
                                  <p:childTnLst>
                                    <p:set>
                                      <p:cBhvr>
                                        <p:cTn id="114" fill="hold">
                                          <p:stCondLst>
                                            <p:cond delay="0"/>
                                          </p:stCondLst>
                                        </p:cTn>
                                        <p:tgtEl>
                                          <p:spTgt spid="25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nodeType="clickEffect" presetClass="entr" presetSubtype="0" presetID="1" grpId="34" fill="hold">
                                  <p:stCondLst>
                                    <p:cond delay="0"/>
                                  </p:stCondLst>
                                  <p:iterate type="el" backwards="0">
                                    <p:tmAbs val="0"/>
                                  </p:iterate>
                                  <p:childTnLst>
                                    <p:set>
                                      <p:cBhvr>
                                        <p:cTn id="118" fill="hold"/>
                                        <p:tgtEl>
                                          <p:spTgt spid="270"/>
                                        </p:tgtEl>
                                        <p:attrNameLst>
                                          <p:attrName>style.visibility</p:attrName>
                                        </p:attrNameLst>
                                      </p:cBhvr>
                                      <p:to>
                                        <p:strVal val="visible"/>
                                      </p:to>
                                    </p:set>
                                  </p:childTnLst>
                                </p:cTn>
                              </p:par>
                            </p:childTnLst>
                          </p:cTn>
                        </p:par>
                        <p:par>
                          <p:cTn id="119" fill="hold">
                            <p:stCondLst>
                              <p:cond delay="0"/>
                            </p:stCondLst>
                            <p:childTnLst>
                              <p:par>
                                <p:cTn id="120" nodeType="afterEffect" presetClass="exit" presetSubtype="0" presetID="1" grpId="35" fill="hold">
                                  <p:stCondLst>
                                    <p:cond delay="0"/>
                                  </p:stCondLst>
                                  <p:iterate type="el" backwards="0">
                                    <p:tmAbs val="0"/>
                                  </p:iterate>
                                  <p:childTnLst>
                                    <p:set>
                                      <p:cBhvr>
                                        <p:cTn id="121" fill="hold">
                                          <p:stCondLst>
                                            <p:cond delay="0"/>
                                          </p:stCondLst>
                                        </p:cTn>
                                        <p:tgtEl>
                                          <p:spTgt spid="261"/>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nodeType="clickEffect" presetClass="entr" presetSubtype="0" presetID="1" grpId="36" fill="hold">
                                  <p:stCondLst>
                                    <p:cond delay="0"/>
                                  </p:stCondLst>
                                  <p:iterate type="el" backwards="0">
                                    <p:tmAbs val="0"/>
                                  </p:iterate>
                                  <p:childTnLst>
                                    <p:set>
                                      <p:cBhvr>
                                        <p:cTn id="125" fill="hold"/>
                                        <p:tgtEl>
                                          <p:spTgt spid="271"/>
                                        </p:tgtEl>
                                        <p:attrNameLst>
                                          <p:attrName>style.visibility</p:attrName>
                                        </p:attrNameLst>
                                      </p:cBhvr>
                                      <p:to>
                                        <p:strVal val="visible"/>
                                      </p:to>
                                    </p:set>
                                  </p:childTnLst>
                                </p:cTn>
                              </p:par>
                            </p:childTnLst>
                          </p:cTn>
                        </p:par>
                        <p:par>
                          <p:cTn id="126" fill="hold">
                            <p:stCondLst>
                              <p:cond delay="0"/>
                            </p:stCondLst>
                            <p:childTnLst>
                              <p:par>
                                <p:cTn id="127" nodeType="afterEffect" presetClass="entr" presetSubtype="0" presetID="1" grpId="37" fill="hold">
                                  <p:stCondLst>
                                    <p:cond delay="250"/>
                                  </p:stCondLst>
                                  <p:iterate type="el" backwards="0">
                                    <p:tmAbs val="0"/>
                                  </p:iterate>
                                  <p:childTnLst>
                                    <p:set>
                                      <p:cBhvr>
                                        <p:cTn id="128" fill="hold"/>
                                        <p:tgtEl>
                                          <p:spTgt spid="253"/>
                                        </p:tgtEl>
                                        <p:attrNameLst>
                                          <p:attrName>style.visibility</p:attrName>
                                        </p:attrNameLst>
                                      </p:cBhvr>
                                      <p:to>
                                        <p:strVal val="visible"/>
                                      </p:to>
                                    </p:set>
                                  </p:childTnLst>
                                </p:cTn>
                              </p:par>
                            </p:childTnLst>
                          </p:cTn>
                        </p:par>
                        <p:par>
                          <p:cTn id="129" fill="hold">
                            <p:stCondLst>
                              <p:cond delay="250"/>
                            </p:stCondLst>
                            <p:childTnLst>
                              <p:par>
                                <p:cTn id="130" nodeType="afterEffect" presetClass="entr" presetSubtype="0" presetID="1" grpId="38" fill="hold">
                                  <p:stCondLst>
                                    <p:cond delay="100"/>
                                  </p:stCondLst>
                                  <p:iterate type="el" backwards="0">
                                    <p:tmAbs val="0"/>
                                  </p:iterate>
                                  <p:childTnLst>
                                    <p:set>
                                      <p:cBhvr>
                                        <p:cTn id="131" fill="hold"/>
                                        <p:tgtEl>
                                          <p:spTgt spid="254"/>
                                        </p:tgtEl>
                                        <p:attrNameLst>
                                          <p:attrName>style.visibility</p:attrName>
                                        </p:attrNameLst>
                                      </p:cBhvr>
                                      <p:to>
                                        <p:strVal val="visible"/>
                                      </p:to>
                                    </p:set>
                                  </p:childTnLst>
                                </p:cTn>
                              </p:par>
                            </p:childTnLst>
                          </p:cTn>
                        </p:par>
                        <p:par>
                          <p:cTn id="132" fill="hold">
                            <p:stCondLst>
                              <p:cond delay="350"/>
                            </p:stCondLst>
                            <p:childTnLst>
                              <p:par>
                                <p:cTn id="133" nodeType="afterEffect" presetClass="exit" presetSubtype="0" presetID="1" grpId="39" fill="hold">
                                  <p:stCondLst>
                                    <p:cond delay="0"/>
                                  </p:stCondLst>
                                  <p:iterate type="el" backwards="0">
                                    <p:tmAbs val="0"/>
                                  </p:iterate>
                                  <p:childTnLst>
                                    <p:set>
                                      <p:cBhvr>
                                        <p:cTn id="134" fill="hold">
                                          <p:stCondLst>
                                            <p:cond delay="0"/>
                                          </p:stCondLst>
                                        </p:cTn>
                                        <p:tgtEl>
                                          <p:spTgt spid="262"/>
                                        </p:tgtEl>
                                        <p:attrNameLst>
                                          <p:attrName>style.visibility</p:attrName>
                                        </p:attrNameLst>
                                      </p:cBhvr>
                                      <p:to>
                                        <p:strVal val="hidden"/>
                                      </p:to>
                                    </p:set>
                                  </p:childTnLst>
                                </p:cTn>
                              </p:par>
                            </p:childTnLst>
                          </p:cTn>
                        </p:par>
                        <p:par>
                          <p:cTn id="135" fill="hold">
                            <p:stCondLst>
                              <p:cond delay="350"/>
                            </p:stCondLst>
                            <p:childTnLst>
                              <p:par>
                                <p:cTn id="136" nodeType="afterEffect" presetClass="entr" presetSubtype="0" presetID="1" grpId="40" fill="hold">
                                  <p:stCondLst>
                                    <p:cond delay="0"/>
                                  </p:stCondLst>
                                  <p:iterate type="el" backwards="0">
                                    <p:tmAbs val="0"/>
                                  </p:iterate>
                                  <p:childTnLst>
                                    <p:set>
                                      <p:cBhvr>
                                        <p:cTn id="137" fill="hold"/>
                                        <p:tgtEl>
                                          <p:spTgt spid="264"/>
                                        </p:tgtEl>
                                        <p:attrNameLst>
                                          <p:attrName>style.visibility</p:attrName>
                                        </p:attrNameLst>
                                      </p:cBhvr>
                                      <p:to>
                                        <p:strVal val="visible"/>
                                      </p:to>
                                    </p:set>
                                  </p:childTnLst>
                                </p:cTn>
                              </p:par>
                            </p:childTnLst>
                          </p:cTn>
                        </p:par>
                        <p:par>
                          <p:cTn id="138" fill="hold">
                            <p:stCondLst>
                              <p:cond delay="350"/>
                            </p:stCondLst>
                            <p:childTnLst>
                              <p:par>
                                <p:cTn id="139" nodeType="afterEffect" presetClass="mediacall" presetSubtype="0" presetID="1" grpId="41" fill="hold">
                                  <p:stCondLst>
                                    <p:cond delay="0"/>
                                  </p:stCondLst>
                                  <p:childTnLst>
                                    <p:cmd type="call" cmd="playFrom(0.0)">
                                      <p:cBhvr>
                                        <p:cTn id="140" dur="0" fill="hold"/>
                                        <p:tgtEl>
                                          <p:spTgt spid="26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141" fill="hold" display="0">
                  <p:stCondLst>
                    <p:cond delay="indefinite"/>
                  </p:stCondLst>
                </p:cTn>
                <p:tgtEl>
                  <p:spTgt spid="260"/>
                </p:tgtEl>
              </p:cMediaNode>
            </p:video>
            <p:video fullScrn="0">
              <p:cMediaNode mute="0" showWhenStopped="1" numSld="1" vol="100000">
                <p:cTn id="142" fill="hold" display="0">
                  <p:stCondLst>
                    <p:cond delay="indefinite"/>
                  </p:stCondLst>
                </p:cTn>
                <p:tgtEl>
                  <p:spTgt spid="261"/>
                </p:tgtEl>
              </p:cMediaNode>
            </p:video>
            <p:video fullScrn="0">
              <p:cMediaNode mute="0" showWhenStopped="1" numSld="1" vol="100000">
                <p:cTn id="143" fill="hold" display="0">
                  <p:stCondLst>
                    <p:cond delay="indefinite"/>
                  </p:stCondLst>
                </p:cTn>
                <p:tgtEl>
                  <p:spTgt spid="264"/>
                </p:tgtEl>
              </p:cMediaNode>
            </p:video>
            <p:video fullScrn="0">
              <p:cMediaNode mute="0" showWhenStopped="1" numSld="1" vol="100000">
                <p:cTn id="144" fill="hold" display="0">
                  <p:stCondLst>
                    <p:cond delay="indefinite"/>
                  </p:stCondLst>
                </p:cTn>
                <p:tgtEl>
                  <p:spTgt spid="262"/>
                </p:tgtEl>
              </p:cMediaNode>
            </p:video>
            <p:video fullScrn="0">
              <p:cMediaNode mute="0" showWhenStopped="1" numSld="1" vol="100000">
                <p:cTn id="145" fill="hold" display="0">
                  <p:stCondLst>
                    <p:cond delay="indefinite"/>
                  </p:stCondLst>
                </p:cTn>
                <p:tgtEl>
                  <p:spTgt spid="258"/>
                </p:tgtEl>
              </p:cMediaNode>
            </p:video>
            <p:video fullScrn="0">
              <p:cMediaNode mute="0" showWhenStopped="1" numSld="1" vol="100000">
                <p:cTn id="146" fill="hold" display="0">
                  <p:stCondLst>
                    <p:cond delay="indefinite"/>
                  </p:stCondLst>
                </p:cTn>
                <p:tgtEl>
                  <p:spTgt spid="263"/>
                </p:tgtEl>
              </p:cMediaNode>
            </p:video>
            <p:video fullScrn="0">
              <p:cMediaNode mute="0" showWhenStopped="1" numSld="1" vol="100000">
                <p:cTn id="147" fill="hold" display="0">
                  <p:stCondLst>
                    <p:cond delay="indefinite"/>
                  </p:stCondLst>
                </p:cTn>
                <p:tgtEl>
                  <p:spTgt spid="259"/>
                </p:tgtEl>
              </p:cMediaNode>
            </p:video>
          </p:childTnLst>
        </p:cTn>
      </p:par>
    </p:tnLst>
    <p:bldLst>
      <p:bldP build="whole" bldLvl="1" animBg="1" rev="0" advAuto="0" spid="238" grpId="4"/>
      <p:bldP build="whole" bldLvl="1" animBg="1" rev="0" advAuto="0" spid="260" grpId="15"/>
      <p:bldP build="whole" bldLvl="1" animBg="1" rev="0" advAuto="0" spid="248" grpId="17"/>
      <p:bldP build="whole" bldLvl="1" animBg="1" rev="0" advAuto="0" spid="260" grpId="22"/>
      <p:bldP build="whole" bldLvl="1" animBg="1" rev="0" advAuto="0" spid="258" grpId="1"/>
      <p:bldP build="whole" bldLvl="1" animBg="1" rev="0" advAuto="0" spid="263" grpId="25"/>
      <p:bldP build="whole" bldLvl="1" animBg="1" rev="0" advAuto="0" spid="263" grpId="28"/>
      <p:bldP build="whole" bldLvl="1" animBg="1" rev="0" advAuto="0" spid="266" grpId="24"/>
      <p:bldP build="whole" bldLvl="1" animBg="1" rev="0" advAuto="0" spid="246" grpId="14"/>
      <p:bldP build="whole" bldLvl="1" animBg="1" rev="0" advAuto="0" spid="271" grpId="36"/>
      <p:bldP build="whole" bldLvl="1" animBg="1" rev="0" advAuto="0" spid="259" grpId="8"/>
      <p:bldP build="whole" bldLvl="1" animBg="1" rev="0" advAuto="0" spid="245" grpId="13"/>
      <p:bldP build="whole" bldLvl="1" animBg="1" rev="0" advAuto="0" spid="251" grpId="29"/>
      <p:bldP build="whole" bldLvl="1" animBg="1" rev="0" advAuto="0" spid="264" grpId="40"/>
      <p:bldP build="whole" bldLvl="1" animBg="1" rev="0" advAuto="0" spid="272" grpId="2"/>
      <p:bldP build="whole" bldLvl="1" animBg="1" rev="0" advAuto="0" spid="267" grpId="20"/>
      <p:bldP build="whole" bldLvl="1" animBg="1" rev="0" advAuto="0" spid="270" grpId="34"/>
      <p:bldP build="whole" bldLvl="1" animBg="1" rev="0" advAuto="0" spid="259" grpId="21"/>
      <p:bldP build="whole" bldLvl="1" animBg="1" rev="0" advAuto="0" spid="240" grpId="6"/>
      <p:bldP build="whole" bldLvl="1" animBg="1" rev="0" advAuto="0" spid="269" grpId="27"/>
      <p:bldP build="whole" bldLvl="1" animBg="1" rev="0" advAuto="0" spid="231" grpId="3"/>
      <p:bldP build="whole" bldLvl="1" animBg="1" rev="0" advAuto="0" spid="242" grpId="10"/>
      <p:bldP build="whole" bldLvl="1" animBg="1" rev="0" advAuto="0" spid="261" grpId="18"/>
      <p:bldP build="whole" bldLvl="1" animBg="1" rev="0" advAuto="0" spid="258" grpId="33"/>
      <p:bldP build="whole" bldLvl="1" animBg="1" rev="0" advAuto="0" spid="254" grpId="38"/>
      <p:bldP build="whole" bldLvl="1" animBg="1" rev="0" advAuto="0" spid="253" grpId="37"/>
      <p:bldP build="whole" bldLvl="1" animBg="1" rev="0" advAuto="0" spid="250" grpId="23"/>
      <p:bldP build="whole" bldLvl="1" animBg="1" rev="0" advAuto="0" spid="262" grpId="30"/>
      <p:bldP build="whole" bldLvl="1" animBg="1" rev="0" advAuto="0" spid="239" grpId="5"/>
      <p:bldP build="whole" bldLvl="1" animBg="1" rev="0" advAuto="0" spid="261" grpId="35"/>
      <p:bldP build="whole" bldLvl="1" animBg="1" rev="0" advAuto="0" spid="243" grpId="12"/>
      <p:bldP build="whole" bldLvl="1" animBg="1" rev="0" advAuto="0" spid="262" grpId="39"/>
      <p:bldP build="whole" bldLvl="1" animBg="1" rev="0" advAuto="0" spid="241" grpId="7"/>
      <p:bldP build="whole" bldLvl="1" animBg="1" rev="0" advAuto="0" spid="268" grpId="32"/>
      <p:bldP build="whole" bldLvl="1" animBg="1" rev="0" advAuto="0" spid="244" grpId="11"/>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6" name="pasted-image.tif"/>
          <p:cNvPicPr/>
          <p:nvPr/>
        </p:nvPicPr>
        <p:blipFill>
          <a:blip r:embed="rId2">
            <a:extLst/>
          </a:blip>
          <a:stretch>
            <a:fillRect/>
          </a:stretch>
        </p:blipFill>
        <p:spPr>
          <a:xfrm>
            <a:off x="4235450" y="5143500"/>
            <a:ext cx="876300" cy="1574800"/>
          </a:xfrm>
          <a:prstGeom prst="rect">
            <a:avLst/>
          </a:prstGeom>
          <a:ln w="12700">
            <a:miter lim="400000"/>
          </a:ln>
        </p:spPr>
      </p:pic>
      <p:pic>
        <p:nvPicPr>
          <p:cNvPr id="277" name="pasted-image.tif"/>
          <p:cNvPicPr/>
          <p:nvPr/>
        </p:nvPicPr>
        <p:blipFill>
          <a:blip r:embed="rId3">
            <a:extLst/>
          </a:blip>
          <a:stretch>
            <a:fillRect/>
          </a:stretch>
        </p:blipFill>
        <p:spPr>
          <a:xfrm>
            <a:off x="6362721" y="1600677"/>
            <a:ext cx="1932483" cy="2152346"/>
          </a:xfrm>
          <a:prstGeom prst="rect">
            <a:avLst/>
          </a:prstGeom>
          <a:ln w="12700">
            <a:miter lim="400000"/>
          </a:ln>
        </p:spPr>
      </p:pic>
      <p:pic>
        <p:nvPicPr>
          <p:cNvPr id="278" name="pasted-image.tif"/>
          <p:cNvPicPr/>
          <p:nvPr/>
        </p:nvPicPr>
        <p:blipFill>
          <a:blip r:embed="rId3">
            <a:extLst/>
          </a:blip>
          <a:stretch>
            <a:fillRect/>
          </a:stretch>
        </p:blipFill>
        <p:spPr>
          <a:xfrm>
            <a:off x="238442" y="4020744"/>
            <a:ext cx="1824657" cy="2032253"/>
          </a:xfrm>
          <a:prstGeom prst="rect">
            <a:avLst/>
          </a:prstGeom>
          <a:ln w="12700">
            <a:miter lim="400000"/>
          </a:ln>
        </p:spPr>
      </p:pic>
      <p:pic>
        <p:nvPicPr>
          <p:cNvPr id="279" name="pasted-image.tif"/>
          <p:cNvPicPr/>
          <p:nvPr/>
        </p:nvPicPr>
        <p:blipFill>
          <a:blip r:embed="rId3">
            <a:extLst/>
          </a:blip>
          <a:stretch>
            <a:fillRect/>
          </a:stretch>
        </p:blipFill>
        <p:spPr>
          <a:xfrm>
            <a:off x="2987423" y="2802685"/>
            <a:ext cx="1249681" cy="1391861"/>
          </a:xfrm>
          <a:prstGeom prst="rect">
            <a:avLst/>
          </a:prstGeom>
          <a:ln w="12700">
            <a:miter lim="400000"/>
          </a:ln>
        </p:spPr>
      </p:pic>
      <p:sp>
        <p:nvSpPr>
          <p:cNvPr id="280" name="Shape 280"/>
          <p:cNvSpPr/>
          <p:nvPr/>
        </p:nvSpPr>
        <p:spPr>
          <a:xfrm rot="5400000">
            <a:off x="6393274" y="37469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281" name="Shape 281"/>
          <p:cNvSpPr/>
          <p:nvPr>
            <p:ph type="sldNum" sz="quarter" idx="2"/>
          </p:nvPr>
        </p:nvSpPr>
        <p:spPr>
          <a:xfrm>
            <a:off x="8534400" y="6342113"/>
            <a:ext cx="609600" cy="288824"/>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defRPr sz="1400"/>
            </a:lvl1pPr>
          </a:lstStyle>
          <a:p>
            <a:pPr lvl="0">
              <a:defRPr sz="1800">
                <a:solidFill>
                  <a:srgbClr val="000000"/>
                </a:solidFill>
              </a:defRPr>
            </a:pPr>
            <a:fld id="{86CB4B4D-7CA3-9044-876B-883B54F8677D}" type="slidenum">
              <a:rPr sz="1400">
                <a:solidFill>
                  <a:srgbClr val="FF0000"/>
                </a:solidFill>
              </a:rPr>
            </a:fld>
          </a:p>
        </p:txBody>
      </p:sp>
      <p:sp>
        <p:nvSpPr>
          <p:cNvPr id="282" name="Shape 282"/>
          <p:cNvSpPr/>
          <p:nvPr>
            <p:ph type="title"/>
          </p:nvPr>
        </p:nvSpPr>
        <p:spPr>
          <a:xfrm>
            <a:off x="114300" y="-38100"/>
            <a:ext cx="9144000" cy="914400"/>
          </a:xfrm>
          <a:prstGeom prst="rect">
            <a:avLst/>
          </a:prstGeom>
        </p:spPr>
        <p:txBody>
          <a:bodyPr lIns="0" tIns="0" rIns="0" bIns="0">
            <a:normAutofit fontScale="100000" lnSpcReduction="0"/>
          </a:bodyPr>
          <a:lstStyle>
            <a:lvl1pPr>
              <a:defRPr sz="3100"/>
            </a:lvl1pPr>
          </a:lstStyle>
          <a:p>
            <a:pPr lvl="0">
              <a:defRPr sz="1800">
                <a:solidFill>
                  <a:srgbClr val="000000"/>
                </a:solidFill>
              </a:defRPr>
            </a:pPr>
            <a:r>
              <a:rPr sz="3100">
                <a:solidFill>
                  <a:srgbClr val="FFFFFF"/>
                </a:solidFill>
              </a:rPr>
              <a:t>Mobile App as slave node of MapReduce</a:t>
            </a:r>
          </a:p>
        </p:txBody>
      </p:sp>
      <p:sp>
        <p:nvSpPr>
          <p:cNvPr id="283" name="Shape 283"/>
          <p:cNvSpPr/>
          <p:nvPr/>
        </p:nvSpPr>
        <p:spPr>
          <a:xfrm>
            <a:off x="4343400" y="5410201"/>
            <a:ext cx="685800" cy="332741"/>
          </a:xfrm>
          <a:prstGeom prst="rect">
            <a:avLst/>
          </a:prstGeom>
          <a:solidFill/>
          <a:ln w="25400">
            <a:solidFill/>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1</a:t>
            </a:r>
          </a:p>
        </p:txBody>
      </p:sp>
      <p:sp>
        <p:nvSpPr>
          <p:cNvPr id="284" name="Shape 284"/>
          <p:cNvSpPr/>
          <p:nvPr/>
        </p:nvSpPr>
        <p:spPr>
          <a:xfrm>
            <a:off x="4330700" y="5715001"/>
            <a:ext cx="685800" cy="3073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2</a:t>
            </a:r>
          </a:p>
        </p:txBody>
      </p:sp>
      <p:pic>
        <p:nvPicPr>
          <p:cNvPr id="285" name="image5.png"/>
          <p:cNvPicPr/>
          <p:nvPr/>
        </p:nvPicPr>
        <p:blipFill>
          <a:blip r:embed="rId4">
            <a:extLst/>
          </a:blip>
          <a:stretch>
            <a:fillRect/>
          </a:stretch>
        </p:blipFill>
        <p:spPr>
          <a:xfrm>
            <a:off x="459277" y="4759164"/>
            <a:ext cx="1085362" cy="1201900"/>
          </a:xfrm>
          <a:prstGeom prst="rect">
            <a:avLst/>
          </a:prstGeom>
          <a:ln w="12700">
            <a:miter lim="400000"/>
          </a:ln>
        </p:spPr>
      </p:pic>
      <p:pic>
        <p:nvPicPr>
          <p:cNvPr id="286" name="image5.png"/>
          <p:cNvPicPr/>
          <p:nvPr/>
        </p:nvPicPr>
        <p:blipFill>
          <a:blip r:embed="rId4">
            <a:extLst/>
          </a:blip>
          <a:stretch>
            <a:fillRect/>
          </a:stretch>
        </p:blipFill>
        <p:spPr>
          <a:xfrm>
            <a:off x="6540500" y="2514600"/>
            <a:ext cx="990600" cy="1096963"/>
          </a:xfrm>
          <a:prstGeom prst="rect">
            <a:avLst/>
          </a:prstGeom>
          <a:ln w="12700">
            <a:miter lim="400000"/>
          </a:ln>
        </p:spPr>
      </p:pic>
      <p:pic>
        <p:nvPicPr>
          <p:cNvPr id="287" name="image5.png"/>
          <p:cNvPicPr/>
          <p:nvPr/>
        </p:nvPicPr>
        <p:blipFill>
          <a:blip r:embed="rId4">
            <a:extLst/>
          </a:blip>
          <a:stretch>
            <a:fillRect/>
          </a:stretch>
        </p:blipFill>
        <p:spPr>
          <a:xfrm>
            <a:off x="3073400" y="3505200"/>
            <a:ext cx="685800" cy="759437"/>
          </a:xfrm>
          <a:prstGeom prst="rect">
            <a:avLst/>
          </a:prstGeom>
          <a:ln w="12700">
            <a:miter lim="400000"/>
          </a:ln>
        </p:spPr>
      </p:pic>
      <p:sp>
        <p:nvSpPr>
          <p:cNvPr id="288" name="Shape 288"/>
          <p:cNvSpPr/>
          <p:nvPr/>
        </p:nvSpPr>
        <p:spPr>
          <a:xfrm>
            <a:off x="736600" y="50038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A-E</a:t>
            </a:r>
          </a:p>
        </p:txBody>
      </p:sp>
      <p:sp>
        <p:nvSpPr>
          <p:cNvPr id="289" name="Shape 289"/>
          <p:cNvSpPr/>
          <p:nvPr/>
        </p:nvSpPr>
        <p:spPr>
          <a:xfrm>
            <a:off x="762000" y="52959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F-K</a:t>
            </a:r>
          </a:p>
        </p:txBody>
      </p:sp>
      <p:sp>
        <p:nvSpPr>
          <p:cNvPr id="290" name="Shape 290"/>
          <p:cNvSpPr/>
          <p:nvPr/>
        </p:nvSpPr>
        <p:spPr>
          <a:xfrm>
            <a:off x="762000" y="55626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L-Z</a:t>
            </a:r>
          </a:p>
        </p:txBody>
      </p:sp>
      <p:sp>
        <p:nvSpPr>
          <p:cNvPr id="291" name="Shape 291"/>
          <p:cNvSpPr/>
          <p:nvPr/>
        </p:nvSpPr>
        <p:spPr>
          <a:xfrm>
            <a:off x="762000" y="39370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App2</a:t>
            </a:r>
          </a:p>
        </p:txBody>
      </p:sp>
      <p:sp>
        <p:nvSpPr>
          <p:cNvPr id="292" name="Shape 292"/>
          <p:cNvSpPr/>
          <p:nvPr/>
        </p:nvSpPr>
        <p:spPr>
          <a:xfrm>
            <a:off x="3073400" y="34290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A-E</a:t>
            </a:r>
          </a:p>
        </p:txBody>
      </p:sp>
      <p:sp>
        <p:nvSpPr>
          <p:cNvPr id="293" name="Shape 293"/>
          <p:cNvSpPr/>
          <p:nvPr/>
        </p:nvSpPr>
        <p:spPr>
          <a:xfrm>
            <a:off x="3073400" y="3700789"/>
            <a:ext cx="685800" cy="2565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F-K</a:t>
            </a:r>
          </a:p>
        </p:txBody>
      </p:sp>
      <p:sp>
        <p:nvSpPr>
          <p:cNvPr id="294" name="Shape 294"/>
          <p:cNvSpPr/>
          <p:nvPr/>
        </p:nvSpPr>
        <p:spPr>
          <a:xfrm>
            <a:off x="3060434" y="3946484"/>
            <a:ext cx="685801" cy="2565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L-Z</a:t>
            </a:r>
          </a:p>
        </p:txBody>
      </p:sp>
      <p:sp>
        <p:nvSpPr>
          <p:cNvPr id="295" name="Shape 295"/>
          <p:cNvSpPr/>
          <p:nvPr/>
        </p:nvSpPr>
        <p:spPr>
          <a:xfrm>
            <a:off x="6616700" y="27432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A-E</a:t>
            </a:r>
          </a:p>
        </p:txBody>
      </p:sp>
      <p:sp>
        <p:nvSpPr>
          <p:cNvPr id="296" name="Shape 296"/>
          <p:cNvSpPr/>
          <p:nvPr/>
        </p:nvSpPr>
        <p:spPr>
          <a:xfrm>
            <a:off x="6616700" y="3014989"/>
            <a:ext cx="685800" cy="2565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F-K</a:t>
            </a:r>
          </a:p>
        </p:txBody>
      </p:sp>
      <p:sp>
        <p:nvSpPr>
          <p:cNvPr id="297" name="Shape 297"/>
          <p:cNvSpPr/>
          <p:nvPr/>
        </p:nvSpPr>
        <p:spPr>
          <a:xfrm>
            <a:off x="6616700" y="32766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L-Z</a:t>
            </a:r>
          </a:p>
        </p:txBody>
      </p:sp>
      <p:cxnSp>
        <p:nvCxnSpPr>
          <p:cNvPr id="298" name="Connector 298"/>
          <p:cNvCxnSpPr>
            <a:stCxn id="288" idx="0"/>
            <a:endCxn id="291" idx="0"/>
          </p:cNvCxnSpPr>
          <p:nvPr/>
        </p:nvCxnSpPr>
        <p:spPr>
          <a:xfrm flipV="1">
            <a:off x="1079500" y="4064000"/>
            <a:ext cx="25400" cy="1066800"/>
          </a:xfrm>
          <a:prstGeom prst="bentConnector4">
            <a:avLst>
              <a:gd name="adj1" fmla="val -2350000"/>
              <a:gd name="adj2" fmla="val 147619"/>
            </a:avLst>
          </a:prstGeom>
          <a:ln w="25400">
            <a:solidFill>
              <a:srgbClr val="4F81BD"/>
            </a:solidFill>
          </a:ln>
          <a:effectLst>
            <a:outerShdw sx="100000" sy="100000" kx="0" ky="0" algn="b" rotWithShape="0" blurRad="38100" dist="20000" dir="5400000">
              <a:srgbClr val="000000">
                <a:alpha val="38000"/>
              </a:srgbClr>
            </a:outerShdw>
          </a:effectLst>
        </p:spPr>
      </p:cxnSp>
      <p:sp>
        <p:nvSpPr>
          <p:cNvPr id="299" name="Shape 299"/>
          <p:cNvSpPr/>
          <p:nvPr/>
        </p:nvSpPr>
        <p:spPr>
          <a:xfrm>
            <a:off x="1462279" y="1991098"/>
            <a:ext cx="1797832" cy="21280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3857" y="21243"/>
                </a:lnTo>
                <a:lnTo>
                  <a:pt x="13858" y="2894"/>
                </a:lnTo>
                <a:lnTo>
                  <a:pt x="21600" y="0"/>
                </a:lnTo>
              </a:path>
            </a:pathLst>
          </a:custGeom>
          <a:ln w="25400">
            <a:solidFill>
              <a:srgbClr val="4F81BD"/>
            </a:solidFill>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300" name="Shape 300"/>
          <p:cNvSpPr/>
          <p:nvPr/>
        </p:nvSpPr>
        <p:spPr>
          <a:xfrm>
            <a:off x="1877629" y="2301210"/>
            <a:ext cx="726255" cy="307341"/>
          </a:xfrm>
          <a:prstGeom prst="rect">
            <a:avLst/>
          </a:prstGeom>
          <a:ln w="25400">
            <a:solidFill>
              <a:srgbClr val="3C8A9E"/>
            </a:solidFill>
          </a:ln>
          <a:extLst>
            <a:ext uri="{C572A759-6A51-4108-AA02-DFA0A04FC94B}">
              <ma14:wrappingTextBoxFlag xmlns:ma14="http://schemas.microsoft.com/office/mac/drawingml/2011/main" val="1"/>
            </a:ext>
          </a:extLst>
        </p:spPr>
        <p:txBody>
          <a:bodyPr wrap="none" lIns="0" tIns="0" rIns="0" bIns="0">
            <a:spAutoFit/>
          </a:bodyPr>
          <a:lstStyle>
            <a:lvl1pPr>
              <a:defRPr sz="1300">
                <a:solidFill>
                  <a:srgbClr val="3C8A9E"/>
                </a:solidFill>
              </a:defRPr>
            </a:lvl1pPr>
          </a:lstStyle>
          <a:p>
            <a:pPr lvl="0">
              <a:defRPr sz="1800">
                <a:solidFill>
                  <a:srgbClr val="000000"/>
                </a:solidFill>
              </a:defRPr>
            </a:pPr>
            <a:r>
              <a:rPr sz="1300">
                <a:solidFill>
                  <a:srgbClr val="3C8A9E"/>
                </a:solidFill>
              </a:rPr>
              <a:t>F-K &amp; L-Z</a:t>
            </a:r>
          </a:p>
        </p:txBody>
      </p:sp>
      <p:sp>
        <p:nvSpPr>
          <p:cNvPr id="301" name="Shape 301"/>
          <p:cNvSpPr/>
          <p:nvPr/>
        </p:nvSpPr>
        <p:spPr>
          <a:xfrm>
            <a:off x="3251200" y="18923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App2</a:t>
            </a:r>
          </a:p>
        </p:txBody>
      </p:sp>
      <p:cxnSp>
        <p:nvCxnSpPr>
          <p:cNvPr id="302" name="Connector 302"/>
          <p:cNvCxnSpPr>
            <a:stCxn id="293" idx="0"/>
            <a:endCxn id="301" idx="0"/>
          </p:cNvCxnSpPr>
          <p:nvPr/>
        </p:nvCxnSpPr>
        <p:spPr>
          <a:xfrm flipV="1">
            <a:off x="3416300" y="2019300"/>
            <a:ext cx="177800" cy="1816100"/>
          </a:xfrm>
          <a:prstGeom prst="bentConnector4">
            <a:avLst>
              <a:gd name="adj1" fmla="val 492857"/>
              <a:gd name="adj2" fmla="val 120979"/>
            </a:avLst>
          </a:prstGeom>
          <a:ln w="25400">
            <a:solidFill>
              <a:srgbClr val="4F81BD"/>
            </a:solidFill>
          </a:ln>
          <a:effectLst>
            <a:outerShdw sx="100000" sy="100000" kx="0" ky="0" algn="b" rotWithShape="0" blurRad="38100" dist="20000" dir="5400000">
              <a:srgbClr val="000000">
                <a:alpha val="38000"/>
              </a:srgbClr>
            </a:outerShdw>
          </a:effectLst>
        </p:spPr>
      </p:cxnSp>
      <p:sp>
        <p:nvSpPr>
          <p:cNvPr id="303" name="Shape 303"/>
          <p:cNvSpPr/>
          <p:nvPr/>
        </p:nvSpPr>
        <p:spPr>
          <a:xfrm>
            <a:off x="3980069" y="1464221"/>
            <a:ext cx="2988958" cy="5347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13857" y="21243"/>
                </a:lnTo>
                <a:lnTo>
                  <a:pt x="13858" y="2894"/>
                </a:lnTo>
                <a:lnTo>
                  <a:pt x="21600" y="0"/>
                </a:lnTo>
              </a:path>
            </a:pathLst>
          </a:custGeom>
          <a:ln w="25400">
            <a:solidFill>
              <a:srgbClr val="4F81BD"/>
            </a:solidFill>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304" name="Shape 304"/>
          <p:cNvSpPr/>
          <p:nvPr/>
        </p:nvSpPr>
        <p:spPr>
          <a:xfrm>
            <a:off x="5049306" y="1992184"/>
            <a:ext cx="326807" cy="307341"/>
          </a:xfrm>
          <a:prstGeom prst="rect">
            <a:avLst/>
          </a:prstGeom>
          <a:ln w="25400">
            <a:solidFill>
              <a:srgbClr val="3C8A9E"/>
            </a:solidFill>
          </a:ln>
          <a:extLst>
            <a:ext uri="{C572A759-6A51-4108-AA02-DFA0A04FC94B}">
              <ma14:wrappingTextBoxFlag xmlns:ma14="http://schemas.microsoft.com/office/mac/drawingml/2011/main" val="1"/>
            </a:ext>
          </a:extLst>
        </p:spPr>
        <p:txBody>
          <a:bodyPr wrap="none" lIns="0" tIns="0" rIns="0" bIns="0">
            <a:spAutoFit/>
          </a:bodyPr>
          <a:lstStyle>
            <a:lvl1pPr>
              <a:defRPr sz="1300">
                <a:solidFill>
                  <a:srgbClr val="3C8A9E"/>
                </a:solidFill>
              </a:defRPr>
            </a:lvl1pPr>
          </a:lstStyle>
          <a:p>
            <a:pPr lvl="0">
              <a:defRPr sz="1800">
                <a:solidFill>
                  <a:srgbClr val="000000"/>
                </a:solidFill>
              </a:defRPr>
            </a:pPr>
            <a:r>
              <a:rPr sz="1300">
                <a:solidFill>
                  <a:srgbClr val="3C8A9E"/>
                </a:solidFill>
              </a:rPr>
              <a:t>L-Z</a:t>
            </a:r>
          </a:p>
        </p:txBody>
      </p:sp>
      <p:sp>
        <p:nvSpPr>
          <p:cNvPr id="305" name="Shape 305"/>
          <p:cNvSpPr/>
          <p:nvPr/>
        </p:nvSpPr>
        <p:spPr>
          <a:xfrm>
            <a:off x="6921500" y="13716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App2</a:t>
            </a:r>
          </a:p>
        </p:txBody>
      </p:sp>
      <p:cxnSp>
        <p:nvCxnSpPr>
          <p:cNvPr id="306" name="Connector 306"/>
          <p:cNvCxnSpPr>
            <a:stCxn id="297" idx="0"/>
            <a:endCxn id="305" idx="0"/>
          </p:cNvCxnSpPr>
          <p:nvPr/>
        </p:nvCxnSpPr>
        <p:spPr>
          <a:xfrm flipV="1">
            <a:off x="6959600" y="1498600"/>
            <a:ext cx="304800" cy="1905000"/>
          </a:xfrm>
          <a:prstGeom prst="bentConnector3">
            <a:avLst>
              <a:gd name="adj1" fmla="val 366666"/>
            </a:avLst>
          </a:prstGeom>
          <a:ln w="25400">
            <a:solidFill>
              <a:srgbClr val="4F81BD"/>
            </a:solidFill>
          </a:ln>
          <a:effectLst>
            <a:outerShdw sx="100000" sy="100000" kx="0" ky="0" algn="b" rotWithShape="0" blurRad="38100" dist="20000" dir="5400000">
              <a:srgbClr val="000000">
                <a:alpha val="38000"/>
              </a:srgbClr>
            </a:outerShdw>
          </a:effectLst>
        </p:spPr>
      </p:cxnSp>
      <p:sp>
        <p:nvSpPr>
          <p:cNvPr id="334" name="Shape 334"/>
          <p:cNvSpPr/>
          <p:nvPr/>
        </p:nvSpPr>
        <p:spPr>
          <a:xfrm>
            <a:off x="6844030" y="3403600"/>
            <a:ext cx="1236981" cy="8813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8006" y="0"/>
                </a:moveTo>
                <a:lnTo>
                  <a:pt x="21600" y="0"/>
                </a:lnTo>
                <a:lnTo>
                  <a:pt x="21600" y="21600"/>
                </a:lnTo>
                <a:lnTo>
                  <a:pt x="0" y="2160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sp>
        <p:nvSpPr>
          <p:cNvPr id="308" name="Shape 308"/>
          <p:cNvSpPr/>
          <p:nvPr/>
        </p:nvSpPr>
        <p:spPr>
          <a:xfrm>
            <a:off x="3269363" y="4600970"/>
            <a:ext cx="685801" cy="291466"/>
          </a:xfrm>
          <a:prstGeom prst="rect">
            <a:avLst/>
          </a:prstGeom>
          <a:gradFill>
            <a:gsLst>
              <a:gs pos="0">
                <a:srgbClr val="2A869F"/>
              </a:gs>
              <a:gs pos="80000">
                <a:srgbClr val="37B1D1"/>
              </a:gs>
              <a:gs pos="100000">
                <a:srgbClr val="34B3D5"/>
              </a:gs>
            </a:gsLst>
            <a:lin ang="16200000"/>
          </a:gradFill>
          <a:ln>
            <a:solidFill>
              <a:srgbClr val="46AAC4"/>
            </a:solidFill>
          </a:ln>
          <a:effectLst>
            <a:outerShdw sx="100000" sy="100000" kx="0" ky="0" algn="b" rotWithShape="0" blurRad="38100" dist="23000" dir="5400000">
              <a:srgbClr val="000000">
                <a:alpha val="35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defRPr>
            </a:lvl1pPr>
          </a:lstStyle>
          <a:p>
            <a:pPr lvl="0">
              <a:defRPr sz="1800">
                <a:solidFill>
                  <a:srgbClr val="000000"/>
                </a:solidFill>
              </a:defRPr>
            </a:pPr>
            <a:r>
              <a:rPr sz="1300">
                <a:solidFill>
                  <a:srgbClr val="FFFFFF"/>
                </a:solidFill>
              </a:rPr>
              <a:t>Reducer</a:t>
            </a:r>
          </a:p>
        </p:txBody>
      </p:sp>
      <p:sp>
        <p:nvSpPr>
          <p:cNvPr id="335" name="Shape 335"/>
          <p:cNvSpPr/>
          <p:nvPr/>
        </p:nvSpPr>
        <p:spPr>
          <a:xfrm>
            <a:off x="3726179" y="3839209"/>
            <a:ext cx="567691" cy="9067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8891" y="2160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sp>
        <p:nvSpPr>
          <p:cNvPr id="310" name="Shape 310"/>
          <p:cNvSpPr/>
          <p:nvPr/>
        </p:nvSpPr>
        <p:spPr>
          <a:xfrm>
            <a:off x="6451600" y="4191000"/>
            <a:ext cx="685800" cy="291465"/>
          </a:xfrm>
          <a:prstGeom prst="rect">
            <a:avLst/>
          </a:prstGeom>
          <a:gradFill>
            <a:gsLst>
              <a:gs pos="0">
                <a:srgbClr val="2A869F"/>
              </a:gs>
              <a:gs pos="80000">
                <a:srgbClr val="37B1D1"/>
              </a:gs>
              <a:gs pos="100000">
                <a:srgbClr val="34B3D5"/>
              </a:gs>
            </a:gsLst>
            <a:lin ang="16200000"/>
          </a:gradFill>
          <a:ln>
            <a:solidFill>
              <a:srgbClr val="46AAC4"/>
            </a:solidFill>
          </a:ln>
          <a:effectLst>
            <a:outerShdw sx="100000" sy="100000" kx="0" ky="0" algn="b" rotWithShape="0" blurRad="38100" dist="23000" dir="5400000">
              <a:srgbClr val="000000">
                <a:alpha val="35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defRPr>
            </a:lvl1pPr>
          </a:lstStyle>
          <a:p>
            <a:pPr lvl="0">
              <a:defRPr sz="1800">
                <a:solidFill>
                  <a:srgbClr val="000000"/>
                </a:solidFill>
              </a:defRPr>
            </a:pPr>
            <a:r>
              <a:rPr sz="1300">
                <a:solidFill>
                  <a:srgbClr val="FFFFFF"/>
                </a:solidFill>
              </a:rPr>
              <a:t>Reducer</a:t>
            </a:r>
          </a:p>
        </p:txBody>
      </p:sp>
      <p:sp>
        <p:nvSpPr>
          <p:cNvPr id="311" name="Shape 311"/>
          <p:cNvSpPr/>
          <p:nvPr/>
        </p:nvSpPr>
        <p:spPr>
          <a:xfrm>
            <a:off x="919947" y="5917286"/>
            <a:ext cx="716916" cy="291466"/>
          </a:xfrm>
          <a:prstGeom prst="rect">
            <a:avLst/>
          </a:prstGeom>
          <a:gradFill>
            <a:gsLst>
              <a:gs pos="0">
                <a:srgbClr val="2A869F"/>
              </a:gs>
              <a:gs pos="80000">
                <a:srgbClr val="37B1D1"/>
              </a:gs>
              <a:gs pos="100000">
                <a:srgbClr val="34B3D5"/>
              </a:gs>
            </a:gsLst>
            <a:lin ang="16200000"/>
          </a:gradFill>
          <a:ln>
            <a:solidFill>
              <a:srgbClr val="46AAC4"/>
            </a:solidFill>
          </a:ln>
          <a:effectLst>
            <a:outerShdw sx="100000" sy="100000" kx="0" ky="0" algn="b" rotWithShape="0" blurRad="38100" dist="23000" dir="5400000">
              <a:srgbClr val="000000">
                <a:alpha val="35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defRPr>
            </a:lvl1pPr>
          </a:lstStyle>
          <a:p>
            <a:pPr lvl="0">
              <a:defRPr sz="1800">
                <a:solidFill>
                  <a:srgbClr val="000000"/>
                </a:solidFill>
              </a:defRPr>
            </a:pPr>
            <a:r>
              <a:rPr sz="1300">
                <a:solidFill>
                  <a:srgbClr val="FFFFFF"/>
                </a:solidFill>
              </a:rPr>
              <a:t>Reducer</a:t>
            </a:r>
          </a:p>
        </p:txBody>
      </p:sp>
      <p:sp>
        <p:nvSpPr>
          <p:cNvPr id="336" name="Shape 336"/>
          <p:cNvSpPr/>
          <p:nvPr/>
        </p:nvSpPr>
        <p:spPr>
          <a:xfrm>
            <a:off x="1407160" y="5181600"/>
            <a:ext cx="1122680" cy="8813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4496" y="2160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sp>
        <p:nvSpPr>
          <p:cNvPr id="313" name="Shape 313"/>
          <p:cNvSpPr/>
          <p:nvPr/>
        </p:nvSpPr>
        <p:spPr>
          <a:xfrm>
            <a:off x="3421081" y="6212356"/>
            <a:ext cx="685801" cy="291466"/>
          </a:xfrm>
          <a:prstGeom prst="rect">
            <a:avLst/>
          </a:prstGeom>
          <a:gradFill>
            <a:gsLst>
              <a:gs pos="0">
                <a:srgbClr val="2A869F"/>
              </a:gs>
              <a:gs pos="80000">
                <a:srgbClr val="37B1D1"/>
              </a:gs>
              <a:gs pos="100000">
                <a:srgbClr val="34B3D5"/>
              </a:gs>
            </a:gsLst>
            <a:lin ang="16200000"/>
          </a:gradFill>
          <a:ln>
            <a:solidFill>
              <a:srgbClr val="46AAC4"/>
            </a:solidFill>
          </a:ln>
          <a:effectLst>
            <a:outerShdw sx="100000" sy="100000" kx="0" ky="0" algn="b" rotWithShape="0" blurRad="38100" dist="23000" dir="5400000">
              <a:srgbClr val="000000">
                <a:alpha val="35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defRPr>
            </a:lvl1pPr>
          </a:lstStyle>
          <a:p>
            <a:pPr lvl="0">
              <a:defRPr sz="1800">
                <a:solidFill>
                  <a:srgbClr val="000000"/>
                </a:solidFill>
              </a:defRPr>
            </a:pPr>
            <a:r>
              <a:rPr sz="1300">
                <a:solidFill>
                  <a:srgbClr val="FFFFFF"/>
                </a:solidFill>
              </a:rPr>
              <a:t>Reducer</a:t>
            </a:r>
          </a:p>
        </p:txBody>
      </p:sp>
      <p:cxnSp>
        <p:nvCxnSpPr>
          <p:cNvPr id="314" name="Connector 314"/>
          <p:cNvCxnSpPr>
            <a:stCxn id="284" idx="0"/>
            <a:endCxn id="313" idx="0"/>
          </p:cNvCxnSpPr>
          <p:nvPr/>
        </p:nvCxnSpPr>
        <p:spPr>
          <a:xfrm rot="5400000">
            <a:off x="3968750" y="5657850"/>
            <a:ext cx="495300" cy="914400"/>
          </a:xfrm>
          <a:prstGeom prst="bentConnector2">
            <a:avLst/>
          </a:prstGeom>
          <a:ln w="25400">
            <a:solidFill>
              <a:srgbClr val="C0504D"/>
            </a:solidFill>
          </a:ln>
          <a:effectLst>
            <a:outerShdw sx="100000" sy="100000" kx="0" ky="0" algn="b" rotWithShape="0" blurRad="38100" dist="20000" dir="5400000">
              <a:srgbClr val="000000">
                <a:alpha val="38000"/>
              </a:srgbClr>
            </a:outerShdw>
          </a:effectLst>
        </p:spPr>
      </p:cxnSp>
      <p:sp>
        <p:nvSpPr>
          <p:cNvPr id="337" name="Shape 337"/>
          <p:cNvSpPr/>
          <p:nvPr/>
        </p:nvSpPr>
        <p:spPr>
          <a:xfrm>
            <a:off x="3978909" y="4486909"/>
            <a:ext cx="2815591" cy="3581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2160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sp>
        <p:nvSpPr>
          <p:cNvPr id="338" name="Shape 338"/>
          <p:cNvSpPr/>
          <p:nvPr/>
        </p:nvSpPr>
        <p:spPr>
          <a:xfrm>
            <a:off x="1624330" y="4895850"/>
            <a:ext cx="1987551" cy="12738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21600" y="21600"/>
                </a:lnTo>
                <a:lnTo>
                  <a:pt x="0" y="2160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sp>
        <p:nvSpPr>
          <p:cNvPr id="339" name="Shape 339"/>
          <p:cNvSpPr/>
          <p:nvPr/>
        </p:nvSpPr>
        <p:spPr>
          <a:xfrm>
            <a:off x="2255520" y="5613400"/>
            <a:ext cx="1985011" cy="11480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404" y="16821"/>
                </a:moveTo>
                <a:lnTo>
                  <a:pt x="16404" y="21600"/>
                </a:lnTo>
                <a:lnTo>
                  <a:pt x="0" y="21600"/>
                </a:lnTo>
                <a:lnTo>
                  <a:pt x="0" y="0"/>
                </a:lnTo>
                <a:lnTo>
                  <a:pt x="21600" y="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pic>
        <p:nvPicPr>
          <p:cNvPr id="318" name="loadingcirclests16.gif"/>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959000" y="4191639"/>
            <a:ext cx="332741" cy="332741"/>
          </a:xfrm>
          <a:prstGeom prst="rect">
            <a:avLst/>
          </a:prstGeom>
        </p:spPr>
      </p:pic>
      <p:pic>
        <p:nvPicPr>
          <p:cNvPr id="319" name="loadingcirclests16.gif"/>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3440067" y="2160587"/>
            <a:ext cx="365126" cy="365126"/>
          </a:xfrm>
          <a:prstGeom prst="rect">
            <a:avLst/>
          </a:prstGeom>
        </p:spPr>
      </p:pic>
      <p:pic>
        <p:nvPicPr>
          <p:cNvPr id="320" name="loadingcirclests16.gif"/>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7081837" y="1627187"/>
            <a:ext cx="365126" cy="365126"/>
          </a:xfrm>
          <a:prstGeom prst="rect">
            <a:avLst/>
          </a:prstGeom>
        </p:spPr>
      </p:pic>
      <p:pic>
        <p:nvPicPr>
          <p:cNvPr id="321" name="loadingcirclests16.gif"/>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3464559" y="4923048"/>
            <a:ext cx="307341" cy="307341"/>
          </a:xfrm>
          <a:prstGeom prst="rect">
            <a:avLst/>
          </a:prstGeom>
        </p:spPr>
      </p:pic>
      <p:pic>
        <p:nvPicPr>
          <p:cNvPr id="322" name="loadingcirclests16.gif"/>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1122614" y="6194893"/>
            <a:ext cx="288824" cy="288824"/>
          </a:xfrm>
          <a:prstGeom prst="rect">
            <a:avLst/>
          </a:prstGeom>
        </p:spPr>
      </p:pic>
      <p:pic>
        <p:nvPicPr>
          <p:cNvPr id="323" name="loadingcirclests16.gif"/>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6662737" y="4492625"/>
            <a:ext cx="365126" cy="365125"/>
          </a:xfrm>
          <a:prstGeom prst="rect">
            <a:avLst/>
          </a:prstGeom>
        </p:spPr>
      </p:pic>
      <p:pic>
        <p:nvPicPr>
          <p:cNvPr id="324" name="loadingcirclests16.gif"/>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3468959" y="6535736"/>
            <a:ext cx="307341" cy="307341"/>
          </a:xfrm>
          <a:prstGeom prst="rect">
            <a:avLst/>
          </a:prstGeom>
        </p:spPr>
      </p:pic>
      <p:pic>
        <p:nvPicPr>
          <p:cNvPr id="325" name="pasted-image.tif"/>
          <p:cNvPicPr/>
          <p:nvPr/>
        </p:nvPicPr>
        <p:blipFill>
          <a:blip r:embed="rId2">
            <a:extLst/>
          </a:blip>
          <a:stretch>
            <a:fillRect/>
          </a:stretch>
        </p:blipFill>
        <p:spPr>
          <a:xfrm>
            <a:off x="6597650" y="5186040"/>
            <a:ext cx="876300" cy="1574801"/>
          </a:xfrm>
          <a:prstGeom prst="rect">
            <a:avLst/>
          </a:prstGeom>
          <a:ln w="12700">
            <a:miter lim="400000"/>
          </a:ln>
        </p:spPr>
      </p:pic>
      <p:sp>
        <p:nvSpPr>
          <p:cNvPr id="326" name="Shape 326"/>
          <p:cNvSpPr/>
          <p:nvPr/>
        </p:nvSpPr>
        <p:spPr>
          <a:xfrm>
            <a:off x="6692900" y="54229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App 2</a:t>
            </a:r>
          </a:p>
        </p:txBody>
      </p:sp>
      <p:sp>
        <p:nvSpPr>
          <p:cNvPr id="327" name="Shape 327"/>
          <p:cNvSpPr/>
          <p:nvPr/>
        </p:nvSpPr>
        <p:spPr>
          <a:xfrm>
            <a:off x="6692900" y="5671819"/>
            <a:ext cx="685800" cy="2565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App Pics</a:t>
            </a:r>
          </a:p>
        </p:txBody>
      </p:sp>
      <p:cxnSp>
        <p:nvCxnSpPr>
          <p:cNvPr id="328" name="Connector 328"/>
          <p:cNvCxnSpPr>
            <a:stCxn id="327" idx="0"/>
            <a:endCxn id="326" idx="0"/>
          </p:cNvCxnSpPr>
          <p:nvPr/>
        </p:nvCxnSpPr>
        <p:spPr>
          <a:xfrm flipH="1" flipV="1" rot="5400000">
            <a:off x="6915150" y="5670550"/>
            <a:ext cx="254000" cy="12700"/>
          </a:xfrm>
          <a:prstGeom prst="bentConnector4">
            <a:avLst>
              <a:gd name="adj1" fmla="val -150000"/>
              <a:gd name="adj2" fmla="val 9200000"/>
            </a:avLst>
          </a:prstGeom>
          <a:ln w="25400">
            <a:solidFill>
              <a:srgbClr val="4F81BD"/>
            </a:solidFill>
          </a:ln>
          <a:effectLst>
            <a:outerShdw sx="100000" sy="100000" kx="0" ky="0" algn="b" rotWithShape="0" blurRad="38100" dist="20000" dir="5400000">
              <a:srgbClr val="000000">
                <a:alpha val="38000"/>
              </a:srgbClr>
            </a:outerShdw>
          </a:effectLst>
        </p:spPr>
      </p:cxnSp>
      <p:pic>
        <p:nvPicPr>
          <p:cNvPr id="329" name="loadingcirclests16.gif"/>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6916737" y="6039368"/>
            <a:ext cx="238126" cy="238126"/>
          </a:xfrm>
          <a:prstGeom prst="rect">
            <a:avLst/>
          </a:prstGeom>
        </p:spPr>
      </p:pic>
      <p:sp>
        <p:nvSpPr>
          <p:cNvPr id="340" name="Shape 340"/>
          <p:cNvSpPr/>
          <p:nvPr/>
        </p:nvSpPr>
        <p:spPr>
          <a:xfrm>
            <a:off x="7378700" y="1498600"/>
            <a:ext cx="819150" cy="40513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600"/>
                </a:lnTo>
                <a:lnTo>
                  <a:pt x="21600" y="0"/>
                </a:lnTo>
                <a:lnTo>
                  <a:pt x="14065" y="0"/>
                </a:lnTo>
              </a:path>
            </a:pathLst>
          </a:custGeom>
          <a:ln w="25400">
            <a:solidFill>
              <a:srgbClr val="4F81BD"/>
            </a:solidFill>
          </a:ln>
          <a:effectLst>
            <a:outerShdw sx="100000" sy="100000" kx="0" ky="0" algn="b" rotWithShape="0" blurRad="38100" dist="20000" dir="5400000">
              <a:srgbClr val="000000">
                <a:alpha val="38000"/>
              </a:srgbClr>
            </a:outerShdw>
          </a:effectLst>
        </p:spPr>
        <p:txBody>
          <a:bodyPr/>
          <a:lstStyle/>
          <a:p>
            <a:pPr lvl="0"/>
          </a:p>
        </p:txBody>
      </p:sp>
      <p:sp>
        <p:nvSpPr>
          <p:cNvPr id="341" name="Shape 341"/>
          <p:cNvSpPr/>
          <p:nvPr/>
        </p:nvSpPr>
        <p:spPr>
          <a:xfrm>
            <a:off x="6972300" y="5798820"/>
            <a:ext cx="1235711" cy="9245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104" y="0"/>
                </a:moveTo>
                <a:lnTo>
                  <a:pt x="21600" y="0"/>
                </a:lnTo>
                <a:lnTo>
                  <a:pt x="21600" y="21600"/>
                </a:lnTo>
                <a:lnTo>
                  <a:pt x="0" y="2160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sp>
        <p:nvSpPr>
          <p:cNvPr id="332" name="Shape 332"/>
          <p:cNvSpPr/>
          <p:nvPr/>
        </p:nvSpPr>
        <p:spPr>
          <a:xfrm>
            <a:off x="6680200" y="6553200"/>
            <a:ext cx="685800" cy="291465"/>
          </a:xfrm>
          <a:prstGeom prst="rect">
            <a:avLst/>
          </a:prstGeom>
          <a:gradFill>
            <a:gsLst>
              <a:gs pos="0">
                <a:srgbClr val="2A869F"/>
              </a:gs>
              <a:gs pos="80000">
                <a:srgbClr val="37B1D1"/>
              </a:gs>
              <a:gs pos="100000">
                <a:srgbClr val="34B3D5"/>
              </a:gs>
            </a:gsLst>
            <a:lin ang="16200000"/>
          </a:gradFill>
          <a:ln>
            <a:solidFill>
              <a:srgbClr val="46AAC4"/>
            </a:solidFill>
          </a:ln>
          <a:effectLst>
            <a:outerShdw sx="100000" sy="100000" kx="0" ky="0" algn="b" rotWithShape="0" blurRad="38100" dist="23000" dir="5400000">
              <a:srgbClr val="000000">
                <a:alpha val="35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defRPr>
            </a:lvl1pPr>
          </a:lstStyle>
          <a:p>
            <a:pPr lvl="0">
              <a:defRPr sz="1800">
                <a:solidFill>
                  <a:srgbClr val="000000"/>
                </a:solidFill>
              </a:defRPr>
            </a:pPr>
            <a:r>
              <a:rPr sz="1300">
                <a:solidFill>
                  <a:srgbClr val="FFFFFF"/>
                </a:solidFill>
              </a:rPr>
              <a:t>Reducer</a:t>
            </a:r>
          </a:p>
        </p:txBody>
      </p:sp>
      <p:sp>
        <p:nvSpPr>
          <p:cNvPr id="342" name="Shape 342"/>
          <p:cNvSpPr/>
          <p:nvPr/>
        </p:nvSpPr>
        <p:spPr>
          <a:xfrm>
            <a:off x="7138669" y="4513580"/>
            <a:ext cx="1059181" cy="21844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714" y="21600"/>
                </a:moveTo>
                <a:lnTo>
                  <a:pt x="21600" y="21600"/>
                </a:lnTo>
                <a:lnTo>
                  <a:pt x="21600" y="0"/>
                </a:lnTo>
                <a:lnTo>
                  <a:pt x="0" y="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mediacall" presetSubtype="0" presetID="1" grpId="1" fill="hold">
                                  <p:stCondLst>
                                    <p:cond delay="0"/>
                                  </p:stCondLst>
                                  <p:childTnLst>
                                    <p:cmd type="call" cmd="playFrom(0.0)">
                                      <p:cBhvr>
                                        <p:cTn id="6" dur="400" fill="hold"/>
                                        <p:tgtEl>
                                          <p:spTgt spid="318"/>
                                        </p:tgtEl>
                                      </p:cBhvr>
                                    </p:cmd>
                                  </p:childTnLst>
                                </p:cTn>
                              </p:par>
                            </p:childTnLst>
                          </p:cTn>
                        </p:par>
                      </p:childTnLst>
                    </p:cTn>
                  </p:par>
                  <p:par>
                    <p:cTn id="7" fill="hold">
                      <p:stCondLst>
                        <p:cond delay="indefinite"/>
                      </p:stCondLst>
                      <p:childTnLst>
                        <p:par>
                          <p:cTn id="8" fill="hold">
                            <p:stCondLst>
                              <p:cond delay="0"/>
                            </p:stCondLst>
                            <p:childTnLst>
                              <p:par>
                                <p:cTn id="9" nodeType="clickEffect" presetClass="entr" presetSubtype="0" presetID="1" grpId="2" fill="hold">
                                  <p:stCondLst>
                                    <p:cond delay="0"/>
                                  </p:stCondLst>
                                  <p:iterate type="el" backwards="0">
                                    <p:tmAbs val="0"/>
                                  </p:iterate>
                                  <p:childTnLst>
                                    <p:set>
                                      <p:cBhvr>
                                        <p:cTn id="10" fill="hold"/>
                                        <p:tgtEl>
                                          <p:spTgt spid="291"/>
                                        </p:tgtEl>
                                        <p:attrNameLst>
                                          <p:attrName>style.visibility</p:attrName>
                                        </p:attrNameLst>
                                      </p:cBhvr>
                                      <p:to>
                                        <p:strVal val="visible"/>
                                      </p:to>
                                    </p:set>
                                  </p:childTnLst>
                                </p:cTn>
                              </p:par>
                            </p:childTnLst>
                          </p:cTn>
                        </p:par>
                        <p:par>
                          <p:cTn id="11" fill="hold">
                            <p:stCondLst>
                              <p:cond delay="0"/>
                            </p:stCondLst>
                            <p:childTnLst>
                              <p:par>
                                <p:cTn id="12" nodeType="afterEffect" presetClass="entr" presetSubtype="0" presetID="1" grpId="3" fill="hold">
                                  <p:stCondLst>
                                    <p:cond delay="0"/>
                                  </p:stCondLst>
                                  <p:iterate type="el" backwards="0">
                                    <p:tmAbs val="0"/>
                                  </p:iterate>
                                  <p:childTnLst>
                                    <p:set>
                                      <p:cBhvr>
                                        <p:cTn id="13" fill="hold"/>
                                        <p:tgtEl>
                                          <p:spTgt spid="298"/>
                                        </p:tgtEl>
                                        <p:attrNameLst>
                                          <p:attrName>style.visibility</p:attrName>
                                        </p:attrNameLst>
                                      </p:cBhvr>
                                      <p:to>
                                        <p:strVal val="visible"/>
                                      </p:to>
                                    </p:set>
                                  </p:childTnLst>
                                </p:cTn>
                              </p:par>
                            </p:childTnLst>
                          </p:cTn>
                        </p:par>
                        <p:par>
                          <p:cTn id="14" fill="hold">
                            <p:stCondLst>
                              <p:cond delay="0"/>
                            </p:stCondLst>
                            <p:childTnLst>
                              <p:par>
                                <p:cTn id="15" nodeType="afterEffect" presetClass="entr" presetSubtype="0" presetID="1" grpId="1" fill="hold">
                                  <p:stCondLst>
                                    <p:cond delay="0"/>
                                  </p:stCondLst>
                                  <p:iterate type="el" backwards="0">
                                    <p:tmAbs val="0"/>
                                  </p:iterate>
                                  <p:childTnLst>
                                    <p:set>
                                      <p:cBhvr>
                                        <p:cTn id="16" fill="hold"/>
                                        <p:tgtEl>
                                          <p:spTgt spid="3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presetClass="entr" presetSubtype="0" presetID="1" grpId="4" fill="hold">
                                  <p:stCondLst>
                                    <p:cond delay="0"/>
                                  </p:stCondLst>
                                  <p:iterate type="el" backwards="0">
                                    <p:tmAbs val="0"/>
                                  </p:iterate>
                                  <p:childTnLst>
                                    <p:set>
                                      <p:cBhvr>
                                        <p:cTn id="20" fill="hold"/>
                                        <p:tgtEl>
                                          <p:spTgt spid="299"/>
                                        </p:tgtEl>
                                        <p:attrNameLst>
                                          <p:attrName>style.visibility</p:attrName>
                                        </p:attrNameLst>
                                      </p:cBhvr>
                                      <p:to>
                                        <p:strVal val="visible"/>
                                      </p:to>
                                    </p:set>
                                  </p:childTnLst>
                                </p:cTn>
                              </p:par>
                            </p:childTnLst>
                          </p:cTn>
                        </p:par>
                        <p:par>
                          <p:cTn id="21" fill="hold">
                            <p:stCondLst>
                              <p:cond delay="0"/>
                            </p:stCondLst>
                            <p:childTnLst>
                              <p:par>
                                <p:cTn id="22" nodeType="afterEffect" presetClass="entr" presetSubtype="0" presetID="1" grpId="5" fill="hold">
                                  <p:stCondLst>
                                    <p:cond delay="0"/>
                                  </p:stCondLst>
                                  <p:iterate type="el" backwards="0">
                                    <p:tmAbs val="0"/>
                                  </p:iterate>
                                  <p:childTnLst>
                                    <p:set>
                                      <p:cBhvr>
                                        <p:cTn id="23" fill="hold"/>
                                        <p:tgtEl>
                                          <p:spTgt spid="300"/>
                                        </p:tgtEl>
                                        <p:attrNameLst>
                                          <p:attrName>style.visibility</p:attrName>
                                        </p:attrNameLst>
                                      </p:cBhvr>
                                      <p:to>
                                        <p:strVal val="visible"/>
                                      </p:to>
                                    </p:set>
                                  </p:childTnLst>
                                </p:cTn>
                              </p:par>
                            </p:childTnLst>
                          </p:cTn>
                        </p:par>
                        <p:par>
                          <p:cTn id="24" fill="hold">
                            <p:stCondLst>
                              <p:cond delay="0"/>
                            </p:stCondLst>
                            <p:childTnLst>
                              <p:par>
                                <p:cTn id="25" nodeType="afterEffect" presetClass="entr" presetSubtype="0" presetID="1" grpId="6" fill="hold">
                                  <p:stCondLst>
                                    <p:cond delay="0"/>
                                  </p:stCondLst>
                                  <p:iterate type="el" backwards="0">
                                    <p:tmAbs val="0"/>
                                  </p:iterate>
                                  <p:childTnLst>
                                    <p:set>
                                      <p:cBhvr>
                                        <p:cTn id="26" fill="hold"/>
                                        <p:tgtEl>
                                          <p:spTgt spid="30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nodeType="clickEffect" presetClass="entr" presetSubtype="0" presetID="1" grpId="7" fill="hold">
                                  <p:stCondLst>
                                    <p:cond delay="0"/>
                                  </p:stCondLst>
                                  <p:iterate type="el" backwards="0">
                                    <p:tmAbs val="0"/>
                                  </p:iterate>
                                  <p:childTnLst>
                                    <p:set>
                                      <p:cBhvr>
                                        <p:cTn id="30" fill="hold"/>
                                        <p:tgtEl>
                                          <p:spTgt spid="319"/>
                                        </p:tgtEl>
                                        <p:attrNameLst>
                                          <p:attrName>style.visibility</p:attrName>
                                        </p:attrNameLst>
                                      </p:cBhvr>
                                      <p:to>
                                        <p:strVal val="visible"/>
                                      </p:to>
                                    </p:set>
                                  </p:childTnLst>
                                </p:cTn>
                              </p:par>
                            </p:childTnLst>
                          </p:cTn>
                        </p:par>
                        <p:par>
                          <p:cTn id="31" fill="hold">
                            <p:stCondLst>
                              <p:cond delay="0"/>
                            </p:stCondLst>
                            <p:childTnLst>
                              <p:par>
                                <p:cTn id="32" nodeType="afterEffect" presetClass="mediacall" presetSubtype="0" presetID="1" grpId="8" fill="hold">
                                  <p:stCondLst>
                                    <p:cond delay="0"/>
                                  </p:stCondLst>
                                  <p:childTnLst>
                                    <p:cmd type="call" cmd="playFrom(0.0)">
                                      <p:cBhvr>
                                        <p:cTn id="33" dur="0" fill="hold"/>
                                        <p:tgtEl>
                                          <p:spTgt spid="319"/>
                                        </p:tgtEl>
                                      </p:cBhvr>
                                    </p:cmd>
                                  </p:childTnLst>
                                </p:cTn>
                              </p:par>
                            </p:childTnLst>
                          </p:cTn>
                        </p:par>
                        <p:par>
                          <p:cTn id="34" fill="hold">
                            <p:stCondLst>
                              <p:cond delay="0"/>
                            </p:stCondLst>
                            <p:childTnLst>
                              <p:par>
                                <p:cTn id="35" nodeType="afterEffect" presetClass="entr" presetSubtype="0" presetID="1" grpId="9" fill="hold">
                                  <p:stCondLst>
                                    <p:cond delay="0"/>
                                  </p:stCondLst>
                                  <p:iterate type="el" backwards="0">
                                    <p:tmAbs val="0"/>
                                  </p:iterate>
                                  <p:childTnLst>
                                    <p:set>
                                      <p:cBhvr>
                                        <p:cTn id="36" fill="hold"/>
                                        <p:tgtEl>
                                          <p:spTgt spid="30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presetClass="entr" presetSubtype="0" presetID="1" grpId="10" fill="hold">
                                  <p:stCondLst>
                                    <p:cond delay="0"/>
                                  </p:stCondLst>
                                  <p:iterate type="el" backwards="0">
                                    <p:tmAbs val="0"/>
                                  </p:iterate>
                                  <p:childTnLst>
                                    <p:set>
                                      <p:cBhvr>
                                        <p:cTn id="40" fill="hold"/>
                                        <p:tgtEl>
                                          <p:spTgt spid="304"/>
                                        </p:tgtEl>
                                        <p:attrNameLst>
                                          <p:attrName>style.visibility</p:attrName>
                                        </p:attrNameLst>
                                      </p:cBhvr>
                                      <p:to>
                                        <p:strVal val="visible"/>
                                      </p:to>
                                    </p:set>
                                  </p:childTnLst>
                                </p:cTn>
                              </p:par>
                            </p:childTnLst>
                          </p:cTn>
                        </p:par>
                        <p:par>
                          <p:cTn id="41" fill="hold">
                            <p:stCondLst>
                              <p:cond delay="0"/>
                            </p:stCondLst>
                            <p:childTnLst>
                              <p:par>
                                <p:cTn id="42" nodeType="afterEffect" presetClass="entr" presetSubtype="0" presetID="1" grpId="11" fill="hold">
                                  <p:stCondLst>
                                    <p:cond delay="0"/>
                                  </p:stCondLst>
                                  <p:iterate type="el" backwards="0">
                                    <p:tmAbs val="0"/>
                                  </p:iterate>
                                  <p:childTnLst>
                                    <p:set>
                                      <p:cBhvr>
                                        <p:cTn id="43" fill="hold"/>
                                        <p:tgtEl>
                                          <p:spTgt spid="303"/>
                                        </p:tgtEl>
                                        <p:attrNameLst>
                                          <p:attrName>style.visibility</p:attrName>
                                        </p:attrNameLst>
                                      </p:cBhvr>
                                      <p:to>
                                        <p:strVal val="visible"/>
                                      </p:to>
                                    </p:set>
                                  </p:childTnLst>
                                </p:cTn>
                              </p:par>
                            </p:childTnLst>
                          </p:cTn>
                        </p:par>
                        <p:par>
                          <p:cTn id="44" fill="hold">
                            <p:stCondLst>
                              <p:cond delay="0"/>
                            </p:stCondLst>
                            <p:childTnLst>
                              <p:par>
                                <p:cTn id="45" nodeType="afterEffect" presetClass="entr" presetSubtype="0" presetID="1" grpId="12" fill="hold">
                                  <p:stCondLst>
                                    <p:cond delay="0"/>
                                  </p:stCondLst>
                                  <p:iterate type="el" backwards="0">
                                    <p:tmAbs val="0"/>
                                  </p:iterate>
                                  <p:childTnLst>
                                    <p:set>
                                      <p:cBhvr>
                                        <p:cTn id="46" fill="hold"/>
                                        <p:tgtEl>
                                          <p:spTgt spid="30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nodeType="clickEffect" presetClass="entr" presetSubtype="0" presetID="1" grpId="13" fill="hold">
                                  <p:stCondLst>
                                    <p:cond delay="0"/>
                                  </p:stCondLst>
                                  <p:iterate type="el" backwards="0">
                                    <p:tmAbs val="0"/>
                                  </p:iterate>
                                  <p:childTnLst>
                                    <p:set>
                                      <p:cBhvr>
                                        <p:cTn id="50" fill="hold"/>
                                        <p:tgtEl>
                                          <p:spTgt spid="306"/>
                                        </p:tgtEl>
                                        <p:attrNameLst>
                                          <p:attrName>style.visibility</p:attrName>
                                        </p:attrNameLst>
                                      </p:cBhvr>
                                      <p:to>
                                        <p:strVal val="visible"/>
                                      </p:to>
                                    </p:set>
                                  </p:childTnLst>
                                </p:cTn>
                              </p:par>
                            </p:childTnLst>
                          </p:cTn>
                        </p:par>
                        <p:par>
                          <p:cTn id="51" fill="hold">
                            <p:stCondLst>
                              <p:cond delay="0"/>
                            </p:stCondLst>
                            <p:childTnLst>
                              <p:par>
                                <p:cTn id="52" nodeType="afterEffect" presetClass="entr" presetSubtype="0" presetID="1" grpId="14" fill="hold">
                                  <p:stCondLst>
                                    <p:cond delay="0"/>
                                  </p:stCondLst>
                                  <p:iterate type="el" backwards="0">
                                    <p:tmAbs val="0"/>
                                  </p:iterate>
                                  <p:childTnLst>
                                    <p:set>
                                      <p:cBhvr>
                                        <p:cTn id="53" fill="hold"/>
                                        <p:tgtEl>
                                          <p:spTgt spid="320"/>
                                        </p:tgtEl>
                                        <p:attrNameLst>
                                          <p:attrName>style.visibility</p:attrName>
                                        </p:attrNameLst>
                                      </p:cBhvr>
                                      <p:to>
                                        <p:strVal val="visible"/>
                                      </p:to>
                                    </p:set>
                                  </p:childTnLst>
                                </p:cTn>
                              </p:par>
                            </p:childTnLst>
                          </p:cTn>
                        </p:par>
                        <p:par>
                          <p:cTn id="54" fill="hold">
                            <p:stCondLst>
                              <p:cond delay="0"/>
                            </p:stCondLst>
                            <p:childTnLst>
                              <p:par>
                                <p:cTn id="55" nodeType="afterEffect" presetClass="mediacall" presetSubtype="0" presetID="1" grpId="15" fill="hold">
                                  <p:stCondLst>
                                    <p:cond delay="0"/>
                                  </p:stCondLst>
                                  <p:childTnLst>
                                    <p:cmd type="call" cmd="playFrom(0.0)">
                                      <p:cBhvr>
                                        <p:cTn id="56" dur="0" fill="hold"/>
                                        <p:tgtEl>
                                          <p:spTgt spid="320"/>
                                        </p:tgtEl>
                                      </p:cBhvr>
                                    </p:cmd>
                                  </p:childTnLst>
                                </p:cTn>
                              </p:par>
                            </p:childTnLst>
                          </p:cTn>
                        </p:par>
                        <p:par>
                          <p:cTn id="57" fill="hold">
                            <p:stCondLst>
                              <p:cond delay="0"/>
                            </p:stCondLst>
                            <p:childTnLst>
                              <p:par>
                                <p:cTn id="58" nodeType="afterEffect" presetClass="entr" presetSubtype="0" presetID="1" grpId="16" fill="hold">
                                  <p:stCondLst>
                                    <p:cond delay="0"/>
                                  </p:stCondLst>
                                  <p:iterate type="el" backwards="0">
                                    <p:tmAbs val="0"/>
                                  </p:iterate>
                                  <p:childTnLst>
                                    <p:set>
                                      <p:cBhvr>
                                        <p:cTn id="59" fill="hold"/>
                                        <p:tgtEl>
                                          <p:spTgt spid="340"/>
                                        </p:tgtEl>
                                        <p:attrNameLst>
                                          <p:attrName>style.visibility</p:attrName>
                                        </p:attrNameLst>
                                      </p:cBhvr>
                                      <p:to>
                                        <p:strVal val="visible"/>
                                      </p:to>
                                    </p:set>
                                  </p:childTnLst>
                                </p:cTn>
                              </p:par>
                            </p:childTnLst>
                          </p:cTn>
                        </p:par>
                        <p:par>
                          <p:cTn id="60" fill="hold">
                            <p:stCondLst>
                              <p:cond delay="0"/>
                            </p:stCondLst>
                            <p:childTnLst>
                              <p:par>
                                <p:cTn id="61" nodeType="afterEffect" presetClass="entr" presetSubtype="0" presetID="1" grpId="17" fill="hold">
                                  <p:stCondLst>
                                    <p:cond delay="0"/>
                                  </p:stCondLst>
                                  <p:iterate type="el" backwards="0">
                                    <p:tmAbs val="0"/>
                                  </p:iterate>
                                  <p:childTnLst>
                                    <p:set>
                                      <p:cBhvr>
                                        <p:cTn id="62" fill="hold"/>
                                        <p:tgtEl>
                                          <p:spTgt spid="3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nodeType="clickEffect" presetClass="entr" presetSubtype="0" presetID="1" grpId="18" fill="hold">
                                  <p:stCondLst>
                                    <p:cond delay="0"/>
                                  </p:stCondLst>
                                  <p:iterate type="el" backwards="0">
                                    <p:tmAbs val="0"/>
                                  </p:iterate>
                                  <p:childTnLst>
                                    <p:set>
                                      <p:cBhvr>
                                        <p:cTn id="66" fill="hold"/>
                                        <p:tgtEl>
                                          <p:spTgt spid="308"/>
                                        </p:tgtEl>
                                        <p:attrNameLst>
                                          <p:attrName>style.visibility</p:attrName>
                                        </p:attrNameLst>
                                      </p:cBhvr>
                                      <p:to>
                                        <p:strVal val="visible"/>
                                      </p:to>
                                    </p:set>
                                  </p:childTnLst>
                                </p:cTn>
                              </p:par>
                            </p:childTnLst>
                          </p:cTn>
                        </p:par>
                        <p:par>
                          <p:cTn id="67" fill="hold">
                            <p:stCondLst>
                              <p:cond delay="0"/>
                            </p:stCondLst>
                            <p:childTnLst>
                              <p:par>
                                <p:cTn id="68" nodeType="afterEffect" presetClass="entr" presetSubtype="0" presetID="1" grpId="19" fill="hold">
                                  <p:stCondLst>
                                    <p:cond delay="0"/>
                                  </p:stCondLst>
                                  <p:iterate type="el" backwards="0">
                                    <p:tmAbs val="0"/>
                                  </p:iterate>
                                  <p:childTnLst>
                                    <p:set>
                                      <p:cBhvr>
                                        <p:cTn id="69" fill="hold"/>
                                        <p:tgtEl>
                                          <p:spTgt spid="321"/>
                                        </p:tgtEl>
                                        <p:attrNameLst>
                                          <p:attrName>style.visibility</p:attrName>
                                        </p:attrNameLst>
                                      </p:cBhvr>
                                      <p:to>
                                        <p:strVal val="visible"/>
                                      </p:to>
                                    </p:set>
                                  </p:childTnLst>
                                </p:cTn>
                              </p:par>
                            </p:childTnLst>
                          </p:cTn>
                        </p:par>
                        <p:par>
                          <p:cTn id="70" fill="hold">
                            <p:stCondLst>
                              <p:cond delay="0"/>
                            </p:stCondLst>
                            <p:childTnLst>
                              <p:par>
                                <p:cTn id="71" nodeType="afterEffect" presetClass="mediacall" presetSubtype="0" presetID="1" grpId="20" fill="hold">
                                  <p:stCondLst>
                                    <p:cond delay="0"/>
                                  </p:stCondLst>
                                  <p:childTnLst>
                                    <p:cmd type="call" cmd="playFrom(0.0)">
                                      <p:cBhvr>
                                        <p:cTn id="72" dur="0" fill="hold"/>
                                        <p:tgtEl>
                                          <p:spTgt spid="321"/>
                                        </p:tgtEl>
                                      </p:cBhvr>
                                    </p:cmd>
                                  </p:childTnLst>
                                </p:cTn>
                              </p:par>
                            </p:childTnLst>
                          </p:cTn>
                        </p:par>
                        <p:par>
                          <p:cTn id="73" fill="hold">
                            <p:stCondLst>
                              <p:cond delay="0"/>
                            </p:stCondLst>
                            <p:childTnLst>
                              <p:par>
                                <p:cTn id="74" nodeType="afterEffect" presetClass="entr" presetSubtype="0" presetID="1" grpId="21" fill="hold">
                                  <p:stCondLst>
                                    <p:cond delay="0"/>
                                  </p:stCondLst>
                                  <p:iterate type="el" backwards="0">
                                    <p:tmAbs val="0"/>
                                  </p:iterate>
                                  <p:childTnLst>
                                    <p:set>
                                      <p:cBhvr>
                                        <p:cTn id="75" fill="hold"/>
                                        <p:tgtEl>
                                          <p:spTgt spid="335"/>
                                        </p:tgtEl>
                                        <p:attrNameLst>
                                          <p:attrName>style.visibility</p:attrName>
                                        </p:attrNameLst>
                                      </p:cBhvr>
                                      <p:to>
                                        <p:strVal val="visible"/>
                                      </p:to>
                                    </p:set>
                                  </p:childTnLst>
                                </p:cTn>
                              </p:par>
                            </p:childTnLst>
                          </p:cTn>
                        </p:par>
                        <p:par>
                          <p:cTn id="76" fill="hold">
                            <p:stCondLst>
                              <p:cond delay="0"/>
                            </p:stCondLst>
                            <p:childTnLst>
                              <p:par>
                                <p:cTn id="77" nodeType="afterEffect" presetClass="exit" presetSubtype="0" presetID="1" grpId="22" fill="hold">
                                  <p:stCondLst>
                                    <p:cond delay="0"/>
                                  </p:stCondLst>
                                  <p:iterate type="el" backwards="0">
                                    <p:tmAbs val="0"/>
                                  </p:iterate>
                                  <p:childTnLst>
                                    <p:set>
                                      <p:cBhvr>
                                        <p:cTn id="78" fill="hold">
                                          <p:stCondLst>
                                            <p:cond delay="0"/>
                                          </p:stCondLst>
                                        </p:cTn>
                                        <p:tgtEl>
                                          <p:spTgt spid="31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nodeType="clickEffect" presetClass="exit" presetSubtype="0" presetID="1" grpId="23" fill="hold">
                                  <p:stCondLst>
                                    <p:cond delay="0"/>
                                  </p:stCondLst>
                                  <p:iterate type="el" backwards="0">
                                    <p:tmAbs val="0"/>
                                  </p:iterate>
                                  <p:childTnLst>
                                    <p:set>
                                      <p:cBhvr>
                                        <p:cTn id="82" fill="hold">
                                          <p:stCondLst>
                                            <p:cond delay="0"/>
                                          </p:stCondLst>
                                        </p:cTn>
                                        <p:tgtEl>
                                          <p:spTgt spid="320"/>
                                        </p:tgtEl>
                                        <p:attrNameLst>
                                          <p:attrName>style.visibility</p:attrName>
                                        </p:attrNameLst>
                                      </p:cBhvr>
                                      <p:to>
                                        <p:strVal val="hidden"/>
                                      </p:to>
                                    </p:set>
                                  </p:childTnLst>
                                </p:cTn>
                              </p:par>
                            </p:childTnLst>
                          </p:cTn>
                        </p:par>
                        <p:par>
                          <p:cTn id="83" fill="hold">
                            <p:stCondLst>
                              <p:cond delay="0"/>
                            </p:stCondLst>
                            <p:childTnLst>
                              <p:par>
                                <p:cTn id="84" nodeType="afterEffect" presetClass="entr" presetSubtype="0" presetID="1" grpId="24" fill="hold">
                                  <p:stCondLst>
                                    <p:cond delay="0"/>
                                  </p:stCondLst>
                                  <p:iterate type="el" backwards="0">
                                    <p:tmAbs val="0"/>
                                  </p:iterate>
                                  <p:childTnLst>
                                    <p:set>
                                      <p:cBhvr>
                                        <p:cTn id="85" fill="hold"/>
                                        <p:tgtEl>
                                          <p:spTgt spid="310"/>
                                        </p:tgtEl>
                                        <p:attrNameLst>
                                          <p:attrName>style.visibility</p:attrName>
                                        </p:attrNameLst>
                                      </p:cBhvr>
                                      <p:to>
                                        <p:strVal val="visible"/>
                                      </p:to>
                                    </p:set>
                                  </p:childTnLst>
                                </p:cTn>
                              </p:par>
                            </p:childTnLst>
                          </p:cTn>
                        </p:par>
                        <p:par>
                          <p:cTn id="86" fill="hold">
                            <p:stCondLst>
                              <p:cond delay="0"/>
                            </p:stCondLst>
                            <p:childTnLst>
                              <p:par>
                                <p:cTn id="87" nodeType="afterEffect" presetClass="entr" presetSubtype="0" presetID="1" grpId="25" fill="hold">
                                  <p:stCondLst>
                                    <p:cond delay="0"/>
                                  </p:stCondLst>
                                  <p:iterate type="el" backwards="0">
                                    <p:tmAbs val="0"/>
                                  </p:iterate>
                                  <p:childTnLst>
                                    <p:set>
                                      <p:cBhvr>
                                        <p:cTn id="88" fill="hold"/>
                                        <p:tgtEl>
                                          <p:spTgt spid="334"/>
                                        </p:tgtEl>
                                        <p:attrNameLst>
                                          <p:attrName>style.visibility</p:attrName>
                                        </p:attrNameLst>
                                      </p:cBhvr>
                                      <p:to>
                                        <p:strVal val="visible"/>
                                      </p:to>
                                    </p:set>
                                  </p:childTnLst>
                                </p:cTn>
                              </p:par>
                            </p:childTnLst>
                          </p:cTn>
                        </p:par>
                        <p:par>
                          <p:cTn id="89" fill="hold">
                            <p:stCondLst>
                              <p:cond delay="0"/>
                            </p:stCondLst>
                            <p:childTnLst>
                              <p:par>
                                <p:cTn id="90" nodeType="afterEffect" presetClass="entr" presetSubtype="0" presetID="1" grpId="26" fill="hold">
                                  <p:stCondLst>
                                    <p:cond delay="0"/>
                                  </p:stCondLst>
                                  <p:iterate type="el" backwards="0">
                                    <p:tmAbs val="0"/>
                                  </p:iterate>
                                  <p:childTnLst>
                                    <p:set>
                                      <p:cBhvr>
                                        <p:cTn id="91" fill="hold"/>
                                        <p:tgtEl>
                                          <p:spTgt spid="323"/>
                                        </p:tgtEl>
                                        <p:attrNameLst>
                                          <p:attrName>style.visibility</p:attrName>
                                        </p:attrNameLst>
                                      </p:cBhvr>
                                      <p:to>
                                        <p:strVal val="visible"/>
                                      </p:to>
                                    </p:set>
                                  </p:childTnLst>
                                </p:cTn>
                              </p:par>
                            </p:childTnLst>
                          </p:cTn>
                        </p:par>
                        <p:par>
                          <p:cTn id="92" fill="hold">
                            <p:stCondLst>
                              <p:cond delay="0"/>
                            </p:stCondLst>
                            <p:childTnLst>
                              <p:par>
                                <p:cTn id="93" nodeType="afterEffect" presetClass="mediacall" presetSubtype="0" presetID="1" grpId="27" fill="hold">
                                  <p:stCondLst>
                                    <p:cond delay="0"/>
                                  </p:stCondLst>
                                  <p:childTnLst>
                                    <p:cmd type="call" cmd="playFrom(0.0)">
                                      <p:cBhvr>
                                        <p:cTn id="94" dur="0" fill="hold"/>
                                        <p:tgtEl>
                                          <p:spTgt spid="323"/>
                                        </p:tgtEl>
                                      </p:cBhvr>
                                    </p:cmd>
                                  </p:childTnLst>
                                </p:cTn>
                              </p:par>
                            </p:childTnLst>
                          </p:cTn>
                        </p:par>
                      </p:childTnLst>
                    </p:cTn>
                  </p:par>
                  <p:par>
                    <p:cTn id="95" fill="hold">
                      <p:stCondLst>
                        <p:cond delay="indefinite"/>
                      </p:stCondLst>
                      <p:childTnLst>
                        <p:par>
                          <p:cTn id="96" fill="hold">
                            <p:stCondLst>
                              <p:cond delay="0"/>
                            </p:stCondLst>
                            <p:childTnLst>
                              <p:par>
                                <p:cTn id="97" nodeType="clickEffect" presetClass="entr" presetSubtype="0" presetID="1" grpId="28" fill="hold">
                                  <p:stCondLst>
                                    <p:cond delay="0"/>
                                  </p:stCondLst>
                                  <p:iterate type="el" backwards="0">
                                    <p:tmAbs val="0"/>
                                  </p:iterate>
                                  <p:childTnLst>
                                    <p:set>
                                      <p:cBhvr>
                                        <p:cTn id="98" fill="hold"/>
                                        <p:tgtEl>
                                          <p:spTgt spid="332"/>
                                        </p:tgtEl>
                                        <p:attrNameLst>
                                          <p:attrName>style.visibility</p:attrName>
                                        </p:attrNameLst>
                                      </p:cBhvr>
                                      <p:to>
                                        <p:strVal val="visible"/>
                                      </p:to>
                                    </p:set>
                                  </p:childTnLst>
                                </p:cTn>
                              </p:par>
                            </p:childTnLst>
                          </p:cTn>
                        </p:par>
                        <p:par>
                          <p:cTn id="99" fill="hold">
                            <p:stCondLst>
                              <p:cond delay="0"/>
                            </p:stCondLst>
                            <p:childTnLst>
                              <p:par>
                                <p:cTn id="100" nodeType="afterEffect" presetClass="entr" presetSubtype="0" presetID="1" grpId="29" fill="hold">
                                  <p:stCondLst>
                                    <p:cond delay="0"/>
                                  </p:stCondLst>
                                  <p:iterate type="el" backwards="0">
                                    <p:tmAbs val="0"/>
                                  </p:iterate>
                                  <p:childTnLst>
                                    <p:set>
                                      <p:cBhvr>
                                        <p:cTn id="101" fill="hold"/>
                                        <p:tgtEl>
                                          <p:spTgt spid="341"/>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nodeType="clickEffect" presetClass="entr" presetSubtype="0" presetID="1" grpId="30" fill="hold">
                                  <p:stCondLst>
                                    <p:cond delay="0"/>
                                  </p:stCondLst>
                                  <p:iterate type="el" backwards="0">
                                    <p:tmAbs val="0"/>
                                  </p:iterate>
                                  <p:childTnLst>
                                    <p:set>
                                      <p:cBhvr>
                                        <p:cTn id="105" fill="hold"/>
                                        <p:tgtEl>
                                          <p:spTgt spid="342"/>
                                        </p:tgtEl>
                                        <p:attrNameLst>
                                          <p:attrName>style.visibility</p:attrName>
                                        </p:attrNameLst>
                                      </p:cBhvr>
                                      <p:to>
                                        <p:strVal val="visible"/>
                                      </p:to>
                                    </p:set>
                                  </p:childTnLst>
                                </p:cTn>
                              </p:par>
                            </p:childTnLst>
                          </p:cTn>
                        </p:par>
                        <p:par>
                          <p:cTn id="106" fill="hold">
                            <p:stCondLst>
                              <p:cond delay="0"/>
                            </p:stCondLst>
                            <p:childTnLst>
                              <p:par>
                                <p:cTn id="107" nodeType="afterEffect" presetClass="exit" presetSubtype="0" presetID="1" grpId="31" fill="hold">
                                  <p:stCondLst>
                                    <p:cond delay="0"/>
                                  </p:stCondLst>
                                  <p:iterate type="el" backwards="0">
                                    <p:tmAbs val="0"/>
                                  </p:iterate>
                                  <p:childTnLst>
                                    <p:set>
                                      <p:cBhvr>
                                        <p:cTn id="108" fill="hold">
                                          <p:stCondLst>
                                            <p:cond delay="0"/>
                                          </p:stCondLst>
                                        </p:cTn>
                                        <p:tgtEl>
                                          <p:spTgt spid="329"/>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nodeType="clickEffect" presetClass="entr" presetSubtype="0" presetID="1" grpId="32" fill="hold">
                                  <p:stCondLst>
                                    <p:cond delay="0"/>
                                  </p:stCondLst>
                                  <p:iterate type="el" backwards="0">
                                    <p:tmAbs val="0"/>
                                  </p:iterate>
                                  <p:childTnLst>
                                    <p:set>
                                      <p:cBhvr>
                                        <p:cTn id="112" fill="hold"/>
                                        <p:tgtEl>
                                          <p:spTgt spid="337"/>
                                        </p:tgtEl>
                                        <p:attrNameLst>
                                          <p:attrName>style.visibility</p:attrName>
                                        </p:attrNameLst>
                                      </p:cBhvr>
                                      <p:to>
                                        <p:strVal val="visible"/>
                                      </p:to>
                                    </p:set>
                                  </p:childTnLst>
                                </p:cTn>
                              </p:par>
                            </p:childTnLst>
                          </p:cTn>
                        </p:par>
                        <p:par>
                          <p:cTn id="113" fill="hold">
                            <p:stCondLst>
                              <p:cond delay="0"/>
                            </p:stCondLst>
                            <p:childTnLst>
                              <p:par>
                                <p:cTn id="114" nodeType="afterEffect" presetClass="exit" presetSubtype="0" presetID="1" grpId="33" fill="hold">
                                  <p:stCondLst>
                                    <p:cond delay="0"/>
                                  </p:stCondLst>
                                  <p:iterate type="el" backwards="0">
                                    <p:tmAbs val="0"/>
                                  </p:iterate>
                                  <p:childTnLst>
                                    <p:set>
                                      <p:cBhvr>
                                        <p:cTn id="115" fill="hold">
                                          <p:stCondLst>
                                            <p:cond delay="0"/>
                                          </p:stCondLst>
                                        </p:cTn>
                                        <p:tgtEl>
                                          <p:spTgt spid="323"/>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nodeType="clickEffect" presetClass="entr" presetSubtype="0" presetID="1" grpId="34" fill="hold">
                                  <p:stCondLst>
                                    <p:cond delay="0"/>
                                  </p:stCondLst>
                                  <p:iterate type="el" backwards="0">
                                    <p:tmAbs val="0"/>
                                  </p:iterate>
                                  <p:childTnLst>
                                    <p:set>
                                      <p:cBhvr>
                                        <p:cTn id="119" fill="hold"/>
                                        <p:tgtEl>
                                          <p:spTgt spid="311"/>
                                        </p:tgtEl>
                                        <p:attrNameLst>
                                          <p:attrName>style.visibility</p:attrName>
                                        </p:attrNameLst>
                                      </p:cBhvr>
                                      <p:to>
                                        <p:strVal val="visible"/>
                                      </p:to>
                                    </p:set>
                                  </p:childTnLst>
                                </p:cTn>
                              </p:par>
                            </p:childTnLst>
                          </p:cTn>
                        </p:par>
                        <p:par>
                          <p:cTn id="120" fill="hold">
                            <p:stCondLst>
                              <p:cond delay="0"/>
                            </p:stCondLst>
                            <p:childTnLst>
                              <p:par>
                                <p:cTn id="121" nodeType="afterEffect" presetClass="entr" presetSubtype="0" presetID="1" grpId="35" fill="hold">
                                  <p:stCondLst>
                                    <p:cond delay="0"/>
                                  </p:stCondLst>
                                  <p:iterate type="el" backwards="0">
                                    <p:tmAbs val="0"/>
                                  </p:iterate>
                                  <p:childTnLst>
                                    <p:set>
                                      <p:cBhvr>
                                        <p:cTn id="122" fill="hold"/>
                                        <p:tgtEl>
                                          <p:spTgt spid="322"/>
                                        </p:tgtEl>
                                        <p:attrNameLst>
                                          <p:attrName>style.visibility</p:attrName>
                                        </p:attrNameLst>
                                      </p:cBhvr>
                                      <p:to>
                                        <p:strVal val="visible"/>
                                      </p:to>
                                    </p:set>
                                  </p:childTnLst>
                                </p:cTn>
                              </p:par>
                            </p:childTnLst>
                          </p:cTn>
                        </p:par>
                        <p:par>
                          <p:cTn id="123" fill="hold">
                            <p:stCondLst>
                              <p:cond delay="0"/>
                            </p:stCondLst>
                            <p:childTnLst>
                              <p:par>
                                <p:cTn id="124" nodeType="afterEffect" presetClass="mediacall" presetSubtype="0" presetID="1" grpId="36" fill="hold">
                                  <p:stCondLst>
                                    <p:cond delay="0"/>
                                  </p:stCondLst>
                                  <p:childTnLst>
                                    <p:cmd type="call" cmd="playFrom(0.0)">
                                      <p:cBhvr>
                                        <p:cTn id="125" dur="0" fill="hold"/>
                                        <p:tgtEl>
                                          <p:spTgt spid="322"/>
                                        </p:tgtEl>
                                      </p:cBhvr>
                                    </p:cmd>
                                  </p:childTnLst>
                                </p:cTn>
                              </p:par>
                            </p:childTnLst>
                          </p:cTn>
                        </p:par>
                        <p:par>
                          <p:cTn id="126" fill="hold">
                            <p:stCondLst>
                              <p:cond delay="0"/>
                            </p:stCondLst>
                            <p:childTnLst>
                              <p:par>
                                <p:cTn id="127" nodeType="afterEffect" presetClass="entr" presetSubtype="0" presetID="1" grpId="37" fill="hold">
                                  <p:stCondLst>
                                    <p:cond delay="0"/>
                                  </p:stCondLst>
                                  <p:iterate type="el" backwards="0">
                                    <p:tmAbs val="0"/>
                                  </p:iterate>
                                  <p:childTnLst>
                                    <p:set>
                                      <p:cBhvr>
                                        <p:cTn id="128" fill="hold"/>
                                        <p:tgtEl>
                                          <p:spTgt spid="336"/>
                                        </p:tgtEl>
                                        <p:attrNameLst>
                                          <p:attrName>style.visibility</p:attrName>
                                        </p:attrNameLst>
                                      </p:cBhvr>
                                      <p:to>
                                        <p:strVal val="visible"/>
                                      </p:to>
                                    </p:set>
                                  </p:childTnLst>
                                </p:cTn>
                              </p:par>
                            </p:childTnLst>
                          </p:cTn>
                        </p:par>
                        <p:par>
                          <p:cTn id="129" fill="hold">
                            <p:stCondLst>
                              <p:cond delay="0"/>
                            </p:stCondLst>
                            <p:childTnLst>
                              <p:par>
                                <p:cTn id="130" nodeType="afterEffect" presetClass="exit" presetSubtype="0" presetID="1" grpId="38" fill="hold">
                                  <p:stCondLst>
                                    <p:cond delay="0"/>
                                  </p:stCondLst>
                                  <p:iterate type="el" backwards="0">
                                    <p:tmAbs val="0"/>
                                  </p:iterate>
                                  <p:childTnLst>
                                    <p:set>
                                      <p:cBhvr>
                                        <p:cTn id="131" fill="hold">
                                          <p:stCondLst>
                                            <p:cond delay="0"/>
                                          </p:stCondLst>
                                        </p:cTn>
                                        <p:tgtEl>
                                          <p:spTgt spid="318"/>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nodeType="clickEffect" presetClass="entr" presetSubtype="0" presetID="1" grpId="39" fill="hold">
                                  <p:stCondLst>
                                    <p:cond delay="0"/>
                                  </p:stCondLst>
                                  <p:iterate type="el" backwards="0">
                                    <p:tmAbs val="0"/>
                                  </p:iterate>
                                  <p:childTnLst>
                                    <p:set>
                                      <p:cBhvr>
                                        <p:cTn id="135" fill="hold"/>
                                        <p:tgtEl>
                                          <p:spTgt spid="338"/>
                                        </p:tgtEl>
                                        <p:attrNameLst>
                                          <p:attrName>style.visibility</p:attrName>
                                        </p:attrNameLst>
                                      </p:cBhvr>
                                      <p:to>
                                        <p:strVal val="visible"/>
                                      </p:to>
                                    </p:set>
                                  </p:childTnLst>
                                </p:cTn>
                              </p:par>
                            </p:childTnLst>
                          </p:cTn>
                        </p:par>
                        <p:par>
                          <p:cTn id="136" fill="hold">
                            <p:stCondLst>
                              <p:cond delay="0"/>
                            </p:stCondLst>
                            <p:childTnLst>
                              <p:par>
                                <p:cTn id="137" nodeType="afterEffect" presetClass="exit" presetSubtype="0" presetID="1" grpId="40" fill="hold">
                                  <p:stCondLst>
                                    <p:cond delay="0"/>
                                  </p:stCondLst>
                                  <p:iterate type="el" backwards="0">
                                    <p:tmAbs val="0"/>
                                  </p:iterate>
                                  <p:childTnLst>
                                    <p:set>
                                      <p:cBhvr>
                                        <p:cTn id="138" fill="hold">
                                          <p:stCondLst>
                                            <p:cond delay="0"/>
                                          </p:stCondLst>
                                        </p:cTn>
                                        <p:tgtEl>
                                          <p:spTgt spid="321"/>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nodeType="clickEffect" presetClass="entr" presetSubtype="0" presetID="1" grpId="41" fill="hold">
                                  <p:stCondLst>
                                    <p:cond delay="0"/>
                                  </p:stCondLst>
                                  <p:iterate type="el" backwards="0">
                                    <p:tmAbs val="0"/>
                                  </p:iterate>
                                  <p:childTnLst>
                                    <p:set>
                                      <p:cBhvr>
                                        <p:cTn id="142" fill="hold"/>
                                        <p:tgtEl>
                                          <p:spTgt spid="339"/>
                                        </p:tgtEl>
                                        <p:attrNameLst>
                                          <p:attrName>style.visibility</p:attrName>
                                        </p:attrNameLst>
                                      </p:cBhvr>
                                      <p:to>
                                        <p:strVal val="visible"/>
                                      </p:to>
                                    </p:set>
                                  </p:childTnLst>
                                </p:cTn>
                              </p:par>
                            </p:childTnLst>
                          </p:cTn>
                        </p:par>
                        <p:par>
                          <p:cTn id="143" fill="hold">
                            <p:stCondLst>
                              <p:cond delay="0"/>
                            </p:stCondLst>
                            <p:childTnLst>
                              <p:par>
                                <p:cTn id="144" nodeType="afterEffect" presetClass="entr" presetSubtype="0" presetID="1" grpId="42" fill="hold">
                                  <p:stCondLst>
                                    <p:cond delay="250"/>
                                  </p:stCondLst>
                                  <p:iterate type="el" backwards="0">
                                    <p:tmAbs val="0"/>
                                  </p:iterate>
                                  <p:childTnLst>
                                    <p:set>
                                      <p:cBhvr>
                                        <p:cTn id="145" fill="hold"/>
                                        <p:tgtEl>
                                          <p:spTgt spid="313"/>
                                        </p:tgtEl>
                                        <p:attrNameLst>
                                          <p:attrName>style.visibility</p:attrName>
                                        </p:attrNameLst>
                                      </p:cBhvr>
                                      <p:to>
                                        <p:strVal val="visible"/>
                                      </p:to>
                                    </p:set>
                                  </p:childTnLst>
                                </p:cTn>
                              </p:par>
                            </p:childTnLst>
                          </p:cTn>
                        </p:par>
                        <p:par>
                          <p:cTn id="146" fill="hold">
                            <p:stCondLst>
                              <p:cond delay="250"/>
                            </p:stCondLst>
                            <p:childTnLst>
                              <p:par>
                                <p:cTn id="147" nodeType="afterEffect" presetClass="entr" presetSubtype="0" presetID="1" grpId="43" fill="hold">
                                  <p:stCondLst>
                                    <p:cond delay="100"/>
                                  </p:stCondLst>
                                  <p:iterate type="el" backwards="0">
                                    <p:tmAbs val="0"/>
                                  </p:iterate>
                                  <p:childTnLst>
                                    <p:set>
                                      <p:cBhvr>
                                        <p:cTn id="148" fill="hold"/>
                                        <p:tgtEl>
                                          <p:spTgt spid="314"/>
                                        </p:tgtEl>
                                        <p:attrNameLst>
                                          <p:attrName>style.visibility</p:attrName>
                                        </p:attrNameLst>
                                      </p:cBhvr>
                                      <p:to>
                                        <p:strVal val="visible"/>
                                      </p:to>
                                    </p:set>
                                  </p:childTnLst>
                                </p:cTn>
                              </p:par>
                            </p:childTnLst>
                          </p:cTn>
                        </p:par>
                        <p:par>
                          <p:cTn id="149" fill="hold">
                            <p:stCondLst>
                              <p:cond delay="350"/>
                            </p:stCondLst>
                            <p:childTnLst>
                              <p:par>
                                <p:cTn id="150" nodeType="afterEffect" presetClass="exit" presetSubtype="0" presetID="1" grpId="44" fill="hold">
                                  <p:stCondLst>
                                    <p:cond delay="0"/>
                                  </p:stCondLst>
                                  <p:iterate type="el" backwards="0">
                                    <p:tmAbs val="0"/>
                                  </p:iterate>
                                  <p:childTnLst>
                                    <p:set>
                                      <p:cBhvr>
                                        <p:cTn id="151" fill="hold">
                                          <p:stCondLst>
                                            <p:cond delay="0"/>
                                          </p:stCondLst>
                                        </p:cTn>
                                        <p:tgtEl>
                                          <p:spTgt spid="322"/>
                                        </p:tgtEl>
                                        <p:attrNameLst>
                                          <p:attrName>style.visibility</p:attrName>
                                        </p:attrNameLst>
                                      </p:cBhvr>
                                      <p:to>
                                        <p:strVal val="hidden"/>
                                      </p:to>
                                    </p:set>
                                  </p:childTnLst>
                                </p:cTn>
                              </p:par>
                            </p:childTnLst>
                          </p:cTn>
                        </p:par>
                        <p:par>
                          <p:cTn id="152" fill="hold">
                            <p:stCondLst>
                              <p:cond delay="350"/>
                            </p:stCondLst>
                            <p:childTnLst>
                              <p:par>
                                <p:cTn id="153" nodeType="afterEffect" presetClass="entr" presetSubtype="0" presetID="1" grpId="45" fill="hold">
                                  <p:stCondLst>
                                    <p:cond delay="0"/>
                                  </p:stCondLst>
                                  <p:iterate type="el" backwards="0">
                                    <p:tmAbs val="0"/>
                                  </p:iterate>
                                  <p:childTnLst>
                                    <p:set>
                                      <p:cBhvr>
                                        <p:cTn id="154" fill="hold"/>
                                        <p:tgtEl>
                                          <p:spTgt spid="324"/>
                                        </p:tgtEl>
                                        <p:attrNameLst>
                                          <p:attrName>style.visibility</p:attrName>
                                        </p:attrNameLst>
                                      </p:cBhvr>
                                      <p:to>
                                        <p:strVal val="visible"/>
                                      </p:to>
                                    </p:set>
                                  </p:childTnLst>
                                </p:cTn>
                              </p:par>
                            </p:childTnLst>
                          </p:cTn>
                        </p:par>
                        <p:par>
                          <p:cTn id="155" fill="hold">
                            <p:stCondLst>
                              <p:cond delay="350"/>
                            </p:stCondLst>
                            <p:childTnLst>
                              <p:par>
                                <p:cTn id="156" nodeType="afterEffect" presetClass="mediacall" presetSubtype="0" presetID="1" grpId="46" fill="hold">
                                  <p:stCondLst>
                                    <p:cond delay="0"/>
                                  </p:stCondLst>
                                  <p:childTnLst>
                                    <p:cmd type="call" cmd="playFrom(0.0)">
                                      <p:cBhvr>
                                        <p:cTn id="157" dur="0" fill="hold"/>
                                        <p:tgtEl>
                                          <p:spTgt spid="324"/>
                                        </p:tgtEl>
                                      </p:cBhvr>
                                    </p:cmd>
                                  </p:childTnLst>
                                </p:cTn>
                              </p:par>
                            </p:childTnLst>
                          </p:cTn>
                        </p:par>
                      </p:childTnLst>
                    </p:cTn>
                  </p:par>
                  <p:par>
                    <p:cTn id="158" fill="hold">
                      <p:stCondLst>
                        <p:cond delay="indefinite"/>
                      </p:stCondLst>
                      <p:childTnLst>
                        <p:par>
                          <p:cTn id="159" fill="hold">
                            <p:stCondLst>
                              <p:cond delay="0"/>
                            </p:stCondLst>
                            <p:childTnLst>
                              <p:par>
                                <p:cTn id="160" nodeType="clickEffect" presetClass="entr" presetSubtype="0" presetID="1" grpId="47" fill="hold">
                                  <p:stCondLst>
                                    <p:cond delay="0"/>
                                  </p:stCondLst>
                                  <p:iterate type="el" backwards="0">
                                    <p:tmAbs val="0"/>
                                  </p:iterate>
                                  <p:childTnLst>
                                    <p:set>
                                      <p:cBhvr>
                                        <p:cTn id="161" fill="hold"/>
                                        <p:tgtEl>
                                          <p:spTgt spid="328"/>
                                        </p:tgtEl>
                                        <p:attrNameLst>
                                          <p:attrName>style.visibility</p:attrName>
                                        </p:attrNameLst>
                                      </p:cBhvr>
                                      <p:to>
                                        <p:strVal val="visible"/>
                                      </p:to>
                                    </p:set>
                                  </p:childTnLst>
                                </p:cTn>
                              </p:par>
                            </p:childTnLst>
                          </p:cTn>
                        </p:par>
                        <p:par>
                          <p:cTn id="162" fill="hold">
                            <p:stCondLst>
                              <p:cond delay="0"/>
                            </p:stCondLst>
                            <p:childTnLst>
                              <p:par>
                                <p:cTn id="163" nodeType="afterEffect" presetClass="mediacall" presetSubtype="0" presetID="1" grpId="48" fill="hold">
                                  <p:stCondLst>
                                    <p:cond delay="0"/>
                                  </p:stCondLst>
                                  <p:childTnLst>
                                    <p:cmd type="call" cmd="playFrom(0.0)">
                                      <p:cBhvr>
                                        <p:cTn id="164" dur="0" fill="hold"/>
                                        <p:tgtEl>
                                          <p:spTgt spid="329"/>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165" fill="hold" display="0">
                  <p:stCondLst>
                    <p:cond delay="indefinite"/>
                  </p:stCondLst>
                </p:cTn>
                <p:tgtEl>
                  <p:spTgt spid="322"/>
                </p:tgtEl>
              </p:cMediaNode>
            </p:video>
            <p:video fullScrn="0">
              <p:cMediaNode mute="0" showWhenStopped="1" numSld="1" vol="100000">
                <p:cTn id="166" fill="hold" display="0">
                  <p:stCondLst>
                    <p:cond delay="indefinite"/>
                  </p:stCondLst>
                </p:cTn>
                <p:tgtEl>
                  <p:spTgt spid="318"/>
                </p:tgtEl>
              </p:cMediaNode>
            </p:video>
            <p:video fullScrn="0">
              <p:cMediaNode mute="0" showWhenStopped="1" numSld="1" vol="100000">
                <p:cTn id="167" fill="hold" display="0">
                  <p:stCondLst>
                    <p:cond delay="indefinite"/>
                  </p:stCondLst>
                </p:cTn>
                <p:tgtEl>
                  <p:spTgt spid="323"/>
                </p:tgtEl>
              </p:cMediaNode>
            </p:video>
            <p:video fullScrn="0">
              <p:cMediaNode mute="0" showWhenStopped="1" numSld="1" vol="100000">
                <p:cTn id="168" fill="hold" display="0">
                  <p:stCondLst>
                    <p:cond delay="indefinite"/>
                  </p:stCondLst>
                </p:cTn>
                <p:tgtEl>
                  <p:spTgt spid="324"/>
                </p:tgtEl>
              </p:cMediaNode>
            </p:video>
            <p:video fullScrn="0">
              <p:cMediaNode mute="0" showWhenStopped="1" numSld="1" vol="100000">
                <p:cTn id="169" fill="hold" display="0">
                  <p:stCondLst>
                    <p:cond delay="indefinite"/>
                  </p:stCondLst>
                </p:cTn>
                <p:tgtEl>
                  <p:spTgt spid="320"/>
                </p:tgtEl>
              </p:cMediaNode>
            </p:video>
            <p:video fullScrn="0">
              <p:cMediaNode mute="0" showWhenStopped="1" numSld="1" vol="100000">
                <p:cTn id="170" fill="hold" display="0">
                  <p:stCondLst>
                    <p:cond delay="indefinite"/>
                  </p:stCondLst>
                </p:cTn>
                <p:tgtEl>
                  <p:spTgt spid="319"/>
                </p:tgtEl>
              </p:cMediaNode>
            </p:video>
            <p:video fullScrn="0">
              <p:cMediaNode mute="0" showWhenStopped="1" numSld="1" vol="100000">
                <p:cTn id="171" fill="hold" display="0">
                  <p:stCondLst>
                    <p:cond delay="indefinite"/>
                  </p:stCondLst>
                </p:cTn>
                <p:tgtEl>
                  <p:spTgt spid="321"/>
                </p:tgtEl>
              </p:cMediaNode>
            </p:video>
            <p:video fullScrn="0">
              <p:cMediaNode mute="0" showWhenStopped="1" numSld="1" vol="100000">
                <p:cTn id="172" fill="hold" display="0">
                  <p:stCondLst>
                    <p:cond delay="indefinite"/>
                  </p:stCondLst>
                </p:cTn>
                <p:tgtEl>
                  <p:spTgt spid="329"/>
                </p:tgtEl>
              </p:cMediaNode>
            </p:video>
          </p:childTnLst>
        </p:cTn>
      </p:par>
    </p:tnLst>
    <p:bldLst>
      <p:bldP build="whole" bldLvl="1" animBg="1" rev="0" advAuto="0" spid="321" grpId="19"/>
      <p:bldP build="whole" bldLvl="1" animBg="1" rev="0" advAuto="0" spid="342" grpId="30"/>
      <p:bldP build="whole" bldLvl="1" animBg="1" rev="0" advAuto="0" spid="339" grpId="41"/>
      <p:bldP build="whole" bldLvl="1" animBg="1" rev="0" advAuto="0" spid="324" grpId="45"/>
      <p:bldP build="whole" bldLvl="1" animBg="1" rev="0" advAuto="0" spid="319" grpId="7"/>
      <p:bldP build="whole" bldLvl="1" animBg="1" rev="0" advAuto="0" spid="300" grpId="5"/>
      <p:bldP build="whole" bldLvl="1" animBg="1" rev="0" advAuto="0" spid="298" grpId="3"/>
      <p:bldP build="whole" bldLvl="1" animBg="1" rev="0" advAuto="0" spid="305" grpId="12"/>
      <p:bldP build="whole" bldLvl="1" animBg="1" rev="0" advAuto="0" spid="310" grpId="24"/>
      <p:bldP build="whole" bldLvl="1" animBg="1" rev="0" advAuto="0" spid="336" grpId="37"/>
      <p:bldP build="whole" bldLvl="1" animBg="1" rev="0" advAuto="0" spid="329" grpId="17"/>
      <p:bldP build="whole" bldLvl="1" animBg="1" rev="0" advAuto="0" spid="341" grpId="29"/>
      <p:bldP build="whole" bldLvl="1" animBg="1" rev="0" advAuto="0" spid="302" grpId="9"/>
      <p:bldP build="whole" bldLvl="1" animBg="1" rev="0" advAuto="0" spid="323" grpId="26"/>
      <p:bldP build="whole" bldLvl="1" animBg="1" rev="0" advAuto="0" spid="332" grpId="28"/>
      <p:bldP build="whole" bldLvl="1" animBg="1" rev="0" advAuto="0" spid="319" grpId="22"/>
      <p:bldP build="whole" bldLvl="1" animBg="1" rev="0" advAuto="0" spid="318" grpId="38"/>
      <p:bldP build="whole" bldLvl="1" animBg="1" rev="0" advAuto="0" spid="323" grpId="33"/>
      <p:bldP build="whole" bldLvl="1" animBg="1" rev="0" advAuto="0" spid="299" grpId="4"/>
      <p:bldP build="whole" bldLvl="1" animBg="1" rev="0" advAuto="0" spid="320" grpId="14"/>
      <p:bldP build="whole" bldLvl="1" animBg="1" rev="0" advAuto="0" spid="335" grpId="21"/>
      <p:bldP build="whole" bldLvl="1" animBg="1" rev="0" advAuto="0" spid="340" grpId="16"/>
      <p:bldP build="whole" bldLvl="1" animBg="1" rev="0" advAuto="0" spid="321" grpId="40"/>
      <p:bldP build="whole" bldLvl="1" animBg="1" rev="0" advAuto="0" spid="329" grpId="31"/>
      <p:bldP build="whole" bldLvl="1" animBg="1" rev="0" advAuto="0" spid="313" grpId="42"/>
      <p:bldP build="whole" bldLvl="1" animBg="1" rev="0" advAuto="0" spid="320" grpId="23"/>
      <p:bldP build="whole" bldLvl="1" animBg="1" rev="0" advAuto="0" spid="311" grpId="34"/>
      <p:bldP build="whole" bldLvl="1" animBg="1" rev="0" advAuto="0" spid="338" grpId="39"/>
      <p:bldP build="whole" bldLvl="1" animBg="1" rev="0" advAuto="0" spid="291" grpId="2"/>
      <p:bldP build="whole" bldLvl="1" animBg="1" rev="0" advAuto="0" spid="303" grpId="11"/>
      <p:bldP build="whole" bldLvl="1" animBg="1" rev="0" advAuto="0" spid="337" grpId="32"/>
      <p:bldP build="whole" bldLvl="1" animBg="1" rev="0" advAuto="0" spid="308" grpId="18"/>
      <p:bldP build="whole" bldLvl="1" animBg="1" rev="0" advAuto="0" spid="318" grpId="1"/>
      <p:bldP build="whole" bldLvl="1" animBg="1" rev="0" advAuto="0" spid="322" grpId="35"/>
      <p:bldP build="whole" bldLvl="1" animBg="1" rev="0" advAuto="0" spid="301" grpId="6"/>
      <p:bldP build="whole" bldLvl="1" animBg="1" rev="0" advAuto="0" spid="334" grpId="25"/>
      <p:bldP build="whole" bldLvl="1" animBg="1" rev="0" advAuto="0" spid="314" grpId="43"/>
      <p:bldP build="whole" bldLvl="1" animBg="1" rev="0" advAuto="0" spid="328" grpId="47"/>
      <p:bldP build="whole" bldLvl="1" animBg="1" rev="0" advAuto="0" spid="306" grpId="13"/>
      <p:bldP build="whole" bldLvl="1" animBg="1" rev="0" advAuto="0" spid="304" grpId="10"/>
      <p:bldP build="whole" bldLvl="1" animBg="1" rev="0" advAuto="0" spid="322" grpId="44"/>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Shape 344"/>
          <p:cNvSpPr/>
          <p:nvPr/>
        </p:nvSpPr>
        <p:spPr>
          <a:xfrm rot="5400000">
            <a:off x="6393274" y="37469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45" name="Shape 345"/>
          <p:cNvSpPr/>
          <p:nvPr>
            <p:ph type="sldNum" sz="quarter" idx="2"/>
          </p:nvPr>
        </p:nvSpPr>
        <p:spPr>
          <a:xfrm>
            <a:off x="8534400" y="6342113"/>
            <a:ext cx="609600" cy="288824"/>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lvl1pPr>
              <a:defRPr sz="1400"/>
            </a:lvl1pPr>
          </a:lstStyle>
          <a:p>
            <a:pPr lvl="0">
              <a:defRPr sz="1800">
                <a:solidFill>
                  <a:srgbClr val="000000"/>
                </a:solidFill>
              </a:defRPr>
            </a:pPr>
            <a:fld id="{86CB4B4D-7CA3-9044-876B-883B54F8677D}" type="slidenum">
              <a:rPr sz="1400">
                <a:solidFill>
                  <a:srgbClr val="FF0000"/>
                </a:solidFill>
              </a:rPr>
            </a:fld>
          </a:p>
        </p:txBody>
      </p:sp>
      <p:sp>
        <p:nvSpPr>
          <p:cNvPr id="346" name="Shape 346"/>
          <p:cNvSpPr/>
          <p:nvPr>
            <p:ph type="title"/>
          </p:nvPr>
        </p:nvSpPr>
        <p:spPr>
          <a:xfrm>
            <a:off x="114300" y="-38100"/>
            <a:ext cx="9144000" cy="9144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Single Server running MapReduce</a:t>
            </a:r>
            <a:r>
              <a:rPr sz="2000">
                <a:solidFill>
                  <a:srgbClr val="FFFFFF"/>
                </a:solidFill>
              </a:rPr>
              <a:t>.</a:t>
            </a:r>
          </a:p>
        </p:txBody>
      </p:sp>
      <p:pic>
        <p:nvPicPr>
          <p:cNvPr id="347" name="image3.png"/>
          <p:cNvPicPr/>
          <p:nvPr/>
        </p:nvPicPr>
        <p:blipFill>
          <a:blip r:embed="rId2">
            <a:extLst/>
          </a:blip>
          <a:stretch>
            <a:fillRect/>
          </a:stretch>
        </p:blipFill>
        <p:spPr>
          <a:xfrm>
            <a:off x="3886200" y="5181600"/>
            <a:ext cx="1600200" cy="1600200"/>
          </a:xfrm>
          <a:prstGeom prst="rect">
            <a:avLst/>
          </a:prstGeom>
          <a:ln w="12700">
            <a:miter lim="400000"/>
          </a:ln>
        </p:spPr>
      </p:pic>
      <p:pic>
        <p:nvPicPr>
          <p:cNvPr id="348" name="image4.png"/>
          <p:cNvPicPr/>
          <p:nvPr/>
        </p:nvPicPr>
        <p:blipFill>
          <a:blip r:embed="rId3">
            <a:extLst/>
          </a:blip>
          <a:stretch>
            <a:fillRect/>
          </a:stretch>
        </p:blipFill>
        <p:spPr>
          <a:xfrm>
            <a:off x="279400" y="4249738"/>
            <a:ext cx="2243223" cy="1990724"/>
          </a:xfrm>
          <a:prstGeom prst="rect">
            <a:avLst/>
          </a:prstGeom>
          <a:ln w="12700">
            <a:miter lim="400000"/>
          </a:ln>
        </p:spPr>
      </p:pic>
      <p:sp>
        <p:nvSpPr>
          <p:cNvPr id="349" name="Shape 349"/>
          <p:cNvSpPr/>
          <p:nvPr/>
        </p:nvSpPr>
        <p:spPr>
          <a:xfrm>
            <a:off x="4343400" y="5410201"/>
            <a:ext cx="685800" cy="332741"/>
          </a:xfrm>
          <a:prstGeom prst="rect">
            <a:avLst/>
          </a:prstGeom>
          <a:solidFill/>
          <a:ln w="25400">
            <a:solidFill/>
          </a:ln>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1</a:t>
            </a:r>
          </a:p>
        </p:txBody>
      </p:sp>
      <p:sp>
        <p:nvSpPr>
          <p:cNvPr id="350" name="Shape 350"/>
          <p:cNvSpPr/>
          <p:nvPr/>
        </p:nvSpPr>
        <p:spPr>
          <a:xfrm>
            <a:off x="4330700" y="5715001"/>
            <a:ext cx="685800" cy="3073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400">
                <a:solidFill>
                  <a:srgbClr val="FFFFFF"/>
                </a:solidFill>
              </a:defRPr>
            </a:lvl1pPr>
          </a:lstStyle>
          <a:p>
            <a:pPr lvl="0">
              <a:defRPr sz="1800">
                <a:solidFill>
                  <a:srgbClr val="000000"/>
                </a:solidFill>
              </a:defRPr>
            </a:pPr>
            <a:r>
              <a:rPr sz="1400">
                <a:solidFill>
                  <a:srgbClr val="FFFFFF"/>
                </a:solidFill>
              </a:rPr>
              <a:t>App 2</a:t>
            </a:r>
          </a:p>
        </p:txBody>
      </p:sp>
      <p:pic>
        <p:nvPicPr>
          <p:cNvPr id="351" name="image4.png"/>
          <p:cNvPicPr/>
          <p:nvPr/>
        </p:nvPicPr>
        <p:blipFill>
          <a:blip r:embed="rId3">
            <a:extLst/>
          </a:blip>
          <a:stretch>
            <a:fillRect/>
          </a:stretch>
        </p:blipFill>
        <p:spPr>
          <a:xfrm>
            <a:off x="3238500" y="1828800"/>
            <a:ext cx="1803168" cy="1600200"/>
          </a:xfrm>
          <a:prstGeom prst="rect">
            <a:avLst/>
          </a:prstGeom>
          <a:ln w="12700">
            <a:miter lim="400000"/>
          </a:ln>
        </p:spPr>
      </p:pic>
      <p:pic>
        <p:nvPicPr>
          <p:cNvPr id="352" name="image4.png"/>
          <p:cNvPicPr/>
          <p:nvPr/>
        </p:nvPicPr>
        <p:blipFill>
          <a:blip r:embed="rId3">
            <a:extLst/>
          </a:blip>
          <a:stretch>
            <a:fillRect/>
          </a:stretch>
        </p:blipFill>
        <p:spPr>
          <a:xfrm>
            <a:off x="6124469" y="1543050"/>
            <a:ext cx="2497243" cy="2216150"/>
          </a:xfrm>
          <a:prstGeom prst="rect">
            <a:avLst/>
          </a:prstGeom>
          <a:ln w="12700">
            <a:miter lim="400000"/>
          </a:ln>
        </p:spPr>
      </p:pic>
      <p:pic>
        <p:nvPicPr>
          <p:cNvPr id="353" name="image5.png"/>
          <p:cNvPicPr/>
          <p:nvPr/>
        </p:nvPicPr>
        <p:blipFill>
          <a:blip r:embed="rId4">
            <a:extLst/>
          </a:blip>
          <a:stretch>
            <a:fillRect/>
          </a:stretch>
        </p:blipFill>
        <p:spPr>
          <a:xfrm>
            <a:off x="459277" y="4635500"/>
            <a:ext cx="1197035" cy="1325563"/>
          </a:xfrm>
          <a:prstGeom prst="rect">
            <a:avLst/>
          </a:prstGeom>
          <a:ln w="12700">
            <a:miter lim="400000"/>
          </a:ln>
        </p:spPr>
      </p:pic>
      <p:pic>
        <p:nvPicPr>
          <p:cNvPr id="354" name="image5.png"/>
          <p:cNvPicPr/>
          <p:nvPr/>
        </p:nvPicPr>
        <p:blipFill>
          <a:blip r:embed="rId4">
            <a:extLst/>
          </a:blip>
          <a:stretch>
            <a:fillRect/>
          </a:stretch>
        </p:blipFill>
        <p:spPr>
          <a:xfrm>
            <a:off x="6540500" y="2514600"/>
            <a:ext cx="990600" cy="1096963"/>
          </a:xfrm>
          <a:prstGeom prst="rect">
            <a:avLst/>
          </a:prstGeom>
          <a:ln w="12700">
            <a:miter lim="400000"/>
          </a:ln>
        </p:spPr>
      </p:pic>
      <p:pic>
        <p:nvPicPr>
          <p:cNvPr id="355" name="image5.png"/>
          <p:cNvPicPr/>
          <p:nvPr/>
        </p:nvPicPr>
        <p:blipFill>
          <a:blip r:embed="rId4">
            <a:extLst/>
          </a:blip>
          <a:stretch>
            <a:fillRect/>
          </a:stretch>
        </p:blipFill>
        <p:spPr>
          <a:xfrm>
            <a:off x="3619500" y="2590800"/>
            <a:ext cx="685800" cy="759437"/>
          </a:xfrm>
          <a:prstGeom prst="rect">
            <a:avLst/>
          </a:prstGeom>
          <a:ln w="12700">
            <a:miter lim="400000"/>
          </a:ln>
        </p:spPr>
      </p:pic>
      <p:sp>
        <p:nvSpPr>
          <p:cNvPr id="356" name="Shape 356"/>
          <p:cNvSpPr/>
          <p:nvPr/>
        </p:nvSpPr>
        <p:spPr>
          <a:xfrm>
            <a:off x="762000" y="5069542"/>
            <a:ext cx="685800" cy="2565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08820</a:t>
            </a:r>
          </a:p>
        </p:txBody>
      </p:sp>
      <p:sp>
        <p:nvSpPr>
          <p:cNvPr id="357" name="Shape 357"/>
          <p:cNvSpPr/>
          <p:nvPr/>
        </p:nvSpPr>
        <p:spPr>
          <a:xfrm>
            <a:off x="736600" y="52959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10036</a:t>
            </a:r>
          </a:p>
        </p:txBody>
      </p:sp>
      <p:sp>
        <p:nvSpPr>
          <p:cNvPr id="358" name="Shape 358"/>
          <p:cNvSpPr/>
          <p:nvPr/>
        </p:nvSpPr>
        <p:spPr>
          <a:xfrm>
            <a:off x="734724" y="5550238"/>
            <a:ext cx="685801" cy="2565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10018</a:t>
            </a:r>
          </a:p>
        </p:txBody>
      </p:sp>
      <p:sp>
        <p:nvSpPr>
          <p:cNvPr id="359" name="Shape 359"/>
          <p:cNvSpPr/>
          <p:nvPr/>
        </p:nvSpPr>
        <p:spPr>
          <a:xfrm>
            <a:off x="762000" y="39370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Map Job</a:t>
            </a:r>
          </a:p>
        </p:txBody>
      </p:sp>
      <p:sp>
        <p:nvSpPr>
          <p:cNvPr id="360" name="Shape 360"/>
          <p:cNvSpPr/>
          <p:nvPr/>
        </p:nvSpPr>
        <p:spPr>
          <a:xfrm>
            <a:off x="3619500" y="25146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08820</a:t>
            </a:r>
          </a:p>
        </p:txBody>
      </p:sp>
      <p:sp>
        <p:nvSpPr>
          <p:cNvPr id="361" name="Shape 361"/>
          <p:cNvSpPr/>
          <p:nvPr/>
        </p:nvSpPr>
        <p:spPr>
          <a:xfrm>
            <a:off x="3619500" y="2786389"/>
            <a:ext cx="685800" cy="2565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10036</a:t>
            </a:r>
          </a:p>
        </p:txBody>
      </p:sp>
      <p:sp>
        <p:nvSpPr>
          <p:cNvPr id="362" name="Shape 362"/>
          <p:cNvSpPr/>
          <p:nvPr/>
        </p:nvSpPr>
        <p:spPr>
          <a:xfrm>
            <a:off x="3619500" y="30480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10018</a:t>
            </a:r>
          </a:p>
        </p:txBody>
      </p:sp>
      <p:sp>
        <p:nvSpPr>
          <p:cNvPr id="363" name="Shape 363"/>
          <p:cNvSpPr/>
          <p:nvPr/>
        </p:nvSpPr>
        <p:spPr>
          <a:xfrm>
            <a:off x="6616700" y="27432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08820</a:t>
            </a:r>
          </a:p>
        </p:txBody>
      </p:sp>
      <p:sp>
        <p:nvSpPr>
          <p:cNvPr id="364" name="Shape 364"/>
          <p:cNvSpPr/>
          <p:nvPr/>
        </p:nvSpPr>
        <p:spPr>
          <a:xfrm>
            <a:off x="6616700" y="3014989"/>
            <a:ext cx="685800" cy="256541"/>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10036</a:t>
            </a:r>
          </a:p>
        </p:txBody>
      </p:sp>
      <p:sp>
        <p:nvSpPr>
          <p:cNvPr id="365" name="Shape 365"/>
          <p:cNvSpPr/>
          <p:nvPr/>
        </p:nvSpPr>
        <p:spPr>
          <a:xfrm>
            <a:off x="6616700" y="32766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10018</a:t>
            </a:r>
          </a:p>
        </p:txBody>
      </p:sp>
      <p:cxnSp>
        <p:nvCxnSpPr>
          <p:cNvPr id="366" name="Connector 366"/>
          <p:cNvCxnSpPr>
            <a:stCxn id="356" idx="0"/>
            <a:endCxn id="359" idx="0"/>
          </p:cNvCxnSpPr>
          <p:nvPr/>
        </p:nvCxnSpPr>
        <p:spPr>
          <a:xfrm flipV="1">
            <a:off x="1104900" y="4064000"/>
            <a:ext cx="12700" cy="1130300"/>
          </a:xfrm>
          <a:prstGeom prst="bentConnector4">
            <a:avLst>
              <a:gd name="adj1" fmla="val -4700000"/>
              <a:gd name="adj2" fmla="val 144943"/>
            </a:avLst>
          </a:prstGeom>
          <a:ln w="25400">
            <a:solidFill>
              <a:srgbClr val="4F81BD"/>
            </a:solidFill>
          </a:ln>
          <a:effectLst>
            <a:outerShdw sx="100000" sy="100000" kx="0" ky="0" algn="b" rotWithShape="0" blurRad="38100" dist="20000" dir="5400000">
              <a:srgbClr val="000000">
                <a:alpha val="38000"/>
              </a:srgbClr>
            </a:outerShdw>
          </a:effectLst>
        </p:spPr>
      </p:cxnSp>
      <p:sp>
        <p:nvSpPr>
          <p:cNvPr id="367" name="Shape 367"/>
          <p:cNvSpPr/>
          <p:nvPr/>
        </p:nvSpPr>
        <p:spPr>
          <a:xfrm>
            <a:off x="898386" y="5892224"/>
            <a:ext cx="685801" cy="291466"/>
          </a:xfrm>
          <a:prstGeom prst="rect">
            <a:avLst/>
          </a:prstGeom>
          <a:gradFill>
            <a:gsLst>
              <a:gs pos="0">
                <a:srgbClr val="2A869F"/>
              </a:gs>
              <a:gs pos="80000">
                <a:srgbClr val="37B1D1"/>
              </a:gs>
              <a:gs pos="100000">
                <a:srgbClr val="34B3D5"/>
              </a:gs>
            </a:gsLst>
            <a:lin ang="16200000"/>
          </a:gradFill>
          <a:ln>
            <a:solidFill>
              <a:srgbClr val="46AAC4"/>
            </a:solidFill>
          </a:ln>
          <a:effectLst>
            <a:outerShdw sx="100000" sy="100000" kx="0" ky="0" algn="b" rotWithShape="0" blurRad="38100" dist="23000" dir="5400000">
              <a:srgbClr val="000000">
                <a:alpha val="35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defRPr>
            </a:lvl1pPr>
          </a:lstStyle>
          <a:p>
            <a:pPr lvl="0">
              <a:defRPr sz="1800">
                <a:solidFill>
                  <a:srgbClr val="000000"/>
                </a:solidFill>
              </a:defRPr>
            </a:pPr>
            <a:r>
              <a:rPr sz="1300">
                <a:solidFill>
                  <a:srgbClr val="FFFFFF"/>
                </a:solidFill>
              </a:rPr>
              <a:t>Reducer</a:t>
            </a:r>
          </a:p>
        </p:txBody>
      </p:sp>
      <p:sp>
        <p:nvSpPr>
          <p:cNvPr id="383" name="Shape 383"/>
          <p:cNvSpPr/>
          <p:nvPr/>
        </p:nvSpPr>
        <p:spPr>
          <a:xfrm>
            <a:off x="1407160" y="5168900"/>
            <a:ext cx="1122680" cy="8686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3494" y="2160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sp>
        <p:nvSpPr>
          <p:cNvPr id="369" name="Shape 369"/>
          <p:cNvSpPr/>
          <p:nvPr/>
        </p:nvSpPr>
        <p:spPr>
          <a:xfrm>
            <a:off x="3073400" y="6245012"/>
            <a:ext cx="685800" cy="291466"/>
          </a:xfrm>
          <a:prstGeom prst="rect">
            <a:avLst/>
          </a:prstGeom>
          <a:gradFill>
            <a:gsLst>
              <a:gs pos="0">
                <a:srgbClr val="2A869F"/>
              </a:gs>
              <a:gs pos="80000">
                <a:srgbClr val="37B1D1"/>
              </a:gs>
              <a:gs pos="100000">
                <a:srgbClr val="34B3D5"/>
              </a:gs>
            </a:gsLst>
            <a:lin ang="16200000"/>
          </a:gradFill>
          <a:ln>
            <a:solidFill>
              <a:srgbClr val="46AAC4"/>
            </a:solidFill>
          </a:ln>
          <a:effectLst>
            <a:outerShdw sx="100000" sy="100000" kx="0" ky="0" algn="b" rotWithShape="0" blurRad="38100" dist="23000" dir="5400000">
              <a:srgbClr val="000000">
                <a:alpha val="35000"/>
              </a:srgbClr>
            </a:outerShdw>
            <a:reflection blurRad="0" stA="50000" stPos="0" endA="0" endPos="40000" dist="0" dir="5400000" fadeDir="5400000" sx="100000" sy="-100000" kx="0" ky="0" algn="bl" rotWithShape="0"/>
          </a:effectLst>
          <a:extLst>
            <a:ext uri="{C572A759-6A51-4108-AA02-DFA0A04FC94B}">
              <ma14:wrappingTextBoxFlag xmlns:ma14="http://schemas.microsoft.com/office/mac/drawingml/2011/main" val="1"/>
            </a:ext>
          </a:extLst>
        </p:spPr>
        <p:txBody>
          <a:bodyPr lIns="0" tIns="0" rIns="0" bIns="0">
            <a:spAutoFit/>
          </a:bodyPr>
          <a:lstStyle>
            <a:lvl1pPr>
              <a:defRPr sz="1300">
                <a:solidFill>
                  <a:srgbClr val="FFFFFF"/>
                </a:solidFill>
              </a:defRPr>
            </a:lvl1pPr>
          </a:lstStyle>
          <a:p>
            <a:pPr lvl="0">
              <a:defRPr sz="1800">
                <a:solidFill>
                  <a:srgbClr val="000000"/>
                </a:solidFill>
              </a:defRPr>
            </a:pPr>
            <a:r>
              <a:rPr sz="1300">
                <a:solidFill>
                  <a:srgbClr val="FFFFFF"/>
                </a:solidFill>
              </a:rPr>
              <a:t>Reducer</a:t>
            </a:r>
          </a:p>
        </p:txBody>
      </p:sp>
      <p:cxnSp>
        <p:nvCxnSpPr>
          <p:cNvPr id="370" name="Connector 370"/>
          <p:cNvCxnSpPr>
            <a:stCxn id="350" idx="0"/>
            <a:endCxn id="369" idx="0"/>
          </p:cNvCxnSpPr>
          <p:nvPr/>
        </p:nvCxnSpPr>
        <p:spPr>
          <a:xfrm rot="5400000">
            <a:off x="3784600" y="5499100"/>
            <a:ext cx="520700" cy="1257300"/>
          </a:xfrm>
          <a:prstGeom prst="bentConnector2">
            <a:avLst/>
          </a:prstGeom>
          <a:ln w="25400">
            <a:solidFill>
              <a:srgbClr val="C0504D"/>
            </a:solidFill>
          </a:ln>
          <a:effectLst>
            <a:outerShdw sx="100000" sy="100000" kx="0" ky="0" algn="b" rotWithShape="0" blurRad="38100" dist="20000" dir="5400000">
              <a:srgbClr val="000000">
                <a:alpha val="38000"/>
              </a:srgbClr>
            </a:outerShdw>
          </a:effectLst>
        </p:spPr>
      </p:cxnSp>
      <p:sp>
        <p:nvSpPr>
          <p:cNvPr id="384" name="Shape 384"/>
          <p:cNvSpPr/>
          <p:nvPr/>
        </p:nvSpPr>
        <p:spPr>
          <a:xfrm>
            <a:off x="1400810" y="6239510"/>
            <a:ext cx="1667511" cy="4191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7789"/>
                </a:moveTo>
                <a:lnTo>
                  <a:pt x="17816" y="7789"/>
                </a:lnTo>
                <a:lnTo>
                  <a:pt x="17816" y="21600"/>
                </a:lnTo>
                <a:lnTo>
                  <a:pt x="0" y="21600"/>
                </a:lnTo>
                <a:lnTo>
                  <a:pt x="0" y="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pic>
        <p:nvPicPr>
          <p:cNvPr id="372" name="loadingcirclests16.gif"/>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938530" y="4193540"/>
            <a:ext cx="332741" cy="332741"/>
          </a:xfrm>
          <a:prstGeom prst="rect">
            <a:avLst/>
          </a:prstGeom>
        </p:spPr>
      </p:pic>
      <p:pic>
        <p:nvPicPr>
          <p:cNvPr id="373" name="loadingcirclests16.gif"/>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1064092" y="6202085"/>
            <a:ext cx="332741" cy="332741"/>
          </a:xfrm>
          <a:prstGeom prst="rect">
            <a:avLst/>
          </a:prstGeom>
        </p:spPr>
      </p:pic>
      <p:pic>
        <p:nvPicPr>
          <p:cNvPr id="374" name="loadingcirclests16.gif"/>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3287764" y="6525682"/>
            <a:ext cx="307341" cy="307341"/>
          </a:xfrm>
          <a:prstGeom prst="rect">
            <a:avLst/>
          </a:prstGeom>
        </p:spPr>
      </p:pic>
      <p:sp>
        <p:nvSpPr>
          <p:cNvPr id="375" name="Shape 375"/>
          <p:cNvSpPr/>
          <p:nvPr/>
        </p:nvSpPr>
        <p:spPr>
          <a:xfrm>
            <a:off x="736600" y="33147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Map Job</a:t>
            </a:r>
          </a:p>
        </p:txBody>
      </p:sp>
      <p:cxnSp>
        <p:nvCxnSpPr>
          <p:cNvPr id="376" name="Connector 376"/>
          <p:cNvCxnSpPr>
            <a:stCxn id="357" idx="0"/>
            <a:endCxn id="375" idx="0"/>
          </p:cNvCxnSpPr>
          <p:nvPr/>
        </p:nvCxnSpPr>
        <p:spPr>
          <a:xfrm flipV="1">
            <a:off x="1079500" y="3441700"/>
            <a:ext cx="12700" cy="1981200"/>
          </a:xfrm>
          <a:prstGeom prst="bentConnector4">
            <a:avLst>
              <a:gd name="adj1" fmla="val -4700000"/>
              <a:gd name="adj2" fmla="val 125641"/>
            </a:avLst>
          </a:prstGeom>
          <a:ln w="25400">
            <a:solidFill>
              <a:srgbClr val="4F81BD"/>
            </a:solidFill>
          </a:ln>
          <a:effectLst>
            <a:outerShdw sx="100000" sy="100000" kx="0" ky="0" algn="b" rotWithShape="0" blurRad="38100" dist="20000" dir="5400000">
              <a:srgbClr val="000000">
                <a:alpha val="38000"/>
              </a:srgbClr>
            </a:outerShdw>
          </a:effectLst>
        </p:spPr>
      </p:cxnSp>
      <p:pic>
        <p:nvPicPr>
          <p:cNvPr id="377" name="loadingcirclests16.gif"/>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933600" y="3569339"/>
            <a:ext cx="332741" cy="332741"/>
          </a:xfrm>
          <a:prstGeom prst="rect">
            <a:avLst/>
          </a:prstGeom>
        </p:spPr>
      </p:pic>
      <p:sp>
        <p:nvSpPr>
          <p:cNvPr id="378" name="Shape 378"/>
          <p:cNvSpPr/>
          <p:nvPr/>
        </p:nvSpPr>
        <p:spPr>
          <a:xfrm>
            <a:off x="736600" y="2692400"/>
            <a:ext cx="685800" cy="256540"/>
          </a:xfrm>
          <a:prstGeom prst="rect">
            <a:avLst/>
          </a:prstGeom>
          <a:gradFill>
            <a:gsLst>
              <a:gs pos="0">
                <a:srgbClr val="C96D20"/>
              </a:gs>
              <a:gs pos="80000">
                <a:srgbClr val="FF9034"/>
              </a:gs>
              <a:gs pos="100000">
                <a:srgbClr val="FF9035"/>
              </a:gs>
            </a:gsLst>
            <a:lin ang="16200000"/>
          </a:gradFill>
          <a:ln w="12700">
            <a:miter lim="400000"/>
          </a:ln>
          <a:effectLst>
            <a:outerShdw sx="100000" sy="100000" kx="0" ky="0" algn="b" rotWithShape="0" blurRad="38100" dist="23000" dir="5400000">
              <a:srgbClr val="000000">
                <a:alpha val="35000"/>
              </a:srgbClr>
            </a:outerShdw>
          </a:effectLst>
          <a:extLst>
            <a:ext uri="{C572A759-6A51-4108-AA02-DFA0A04FC94B}">
              <ma14:wrappingTextBoxFlag xmlns:ma14="http://schemas.microsoft.com/office/mac/drawingml/2011/main" val="1"/>
            </a:ext>
          </a:extLst>
        </p:spPr>
        <p:txBody>
          <a:bodyPr lIns="0" tIns="0" rIns="0" bIns="0">
            <a:spAutoFit/>
          </a:bodyPr>
          <a:lstStyle>
            <a:lvl1pPr>
              <a:defRPr sz="1100">
                <a:solidFill>
                  <a:srgbClr val="FFFFFF"/>
                </a:solidFill>
              </a:defRPr>
            </a:lvl1pPr>
          </a:lstStyle>
          <a:p>
            <a:pPr lvl="0">
              <a:defRPr sz="1800">
                <a:solidFill>
                  <a:srgbClr val="000000"/>
                </a:solidFill>
              </a:defRPr>
            </a:pPr>
            <a:r>
              <a:rPr sz="1100">
                <a:solidFill>
                  <a:srgbClr val="FFFFFF"/>
                </a:solidFill>
              </a:rPr>
              <a:t>Map Job</a:t>
            </a:r>
          </a:p>
        </p:txBody>
      </p:sp>
      <p:cxnSp>
        <p:nvCxnSpPr>
          <p:cNvPr id="379" name="Connector 379"/>
          <p:cNvCxnSpPr>
            <a:stCxn id="358" idx="0"/>
            <a:endCxn id="378" idx="0"/>
          </p:cNvCxnSpPr>
          <p:nvPr/>
        </p:nvCxnSpPr>
        <p:spPr>
          <a:xfrm flipV="1">
            <a:off x="1079500" y="2819400"/>
            <a:ext cx="12700" cy="2857500"/>
          </a:xfrm>
          <a:prstGeom prst="bentConnector4">
            <a:avLst>
              <a:gd name="adj1" fmla="val -4700000"/>
              <a:gd name="adj2" fmla="val 117777"/>
            </a:avLst>
          </a:prstGeom>
          <a:ln w="25400">
            <a:solidFill>
              <a:srgbClr val="4F81BD"/>
            </a:solidFill>
          </a:ln>
          <a:effectLst>
            <a:outerShdw sx="100000" sy="100000" kx="0" ky="0" algn="b" rotWithShape="0" blurRad="38100" dist="20000" dir="5400000">
              <a:srgbClr val="000000">
                <a:alpha val="38000"/>
              </a:srgbClr>
            </a:outerShdw>
          </a:effectLst>
        </p:spPr>
      </p:cxnSp>
      <p:pic>
        <p:nvPicPr>
          <p:cNvPr id="380" name="loadingcirclests16.gif"/>
          <p:cNvPicPr/>
          <p:nvPr>
            <a:videoFile r:link="rId5"/>
            <p:extLst>
              <p:ext uri="{DAA4B4D4-6D71-4841-9C94-3DE7FCFB9230}">
                <p14:media xmlns:p14="http://schemas.microsoft.com/office/powerpoint/2010/main" r:embed="rId6"/>
              </p:ext>
            </p:extLst>
          </p:nvPr>
        </p:nvPicPr>
        <p:blipFill>
          <a:blip r:embed="rId7">
            <a:extLst/>
          </a:blip>
          <a:stretch>
            <a:fillRect/>
          </a:stretch>
        </p:blipFill>
        <p:spPr>
          <a:xfrm>
            <a:off x="933600" y="2947039"/>
            <a:ext cx="332741" cy="332741"/>
          </a:xfrm>
          <a:prstGeom prst="rect">
            <a:avLst/>
          </a:prstGeom>
        </p:spPr>
      </p:pic>
      <p:sp>
        <p:nvSpPr>
          <p:cNvPr id="385" name="Shape 385"/>
          <p:cNvSpPr/>
          <p:nvPr/>
        </p:nvSpPr>
        <p:spPr>
          <a:xfrm>
            <a:off x="1422400" y="5422900"/>
            <a:ext cx="1200150" cy="6388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909" y="0"/>
                </a:lnTo>
                <a:lnTo>
                  <a:pt x="19909" y="21600"/>
                </a:lnTo>
                <a:lnTo>
                  <a:pt x="21600" y="21600"/>
                </a:lnTo>
              </a:path>
            </a:pathLst>
          </a:custGeom>
          <a:ln w="25400">
            <a:solidFill>
              <a:srgbClr val="C0504D"/>
            </a:solidFill>
          </a:ln>
          <a:effectLst>
            <a:outerShdw sx="100000" sy="100000" kx="0" ky="0" algn="b" rotWithShape="0" blurRad="38100" dist="20000" dir="5400000">
              <a:srgbClr val="000000">
                <a:alpha val="38000"/>
              </a:srgbClr>
            </a:outerShdw>
          </a:effectLst>
        </p:spPr>
        <p:txBody>
          <a:bodyPr/>
          <a:lstStyle/>
          <a:p>
            <a:pPr lvl="0"/>
          </a:p>
        </p:txBody>
      </p:sp>
      <p:cxnSp>
        <p:nvCxnSpPr>
          <p:cNvPr id="382" name="Connector 382"/>
          <p:cNvCxnSpPr>
            <a:stCxn id="358" idx="0"/>
            <a:endCxn id="367" idx="0"/>
          </p:cNvCxnSpPr>
          <p:nvPr/>
        </p:nvCxnSpPr>
        <p:spPr>
          <a:xfrm>
            <a:off x="1079500" y="5676900"/>
            <a:ext cx="165100" cy="355600"/>
          </a:xfrm>
          <a:prstGeom prst="bentConnector3">
            <a:avLst>
              <a:gd name="adj1" fmla="val 876923"/>
            </a:avLst>
          </a:prstGeom>
          <a:ln w="25400">
            <a:solidFill>
              <a:srgbClr val="C0504D"/>
            </a:solidFill>
          </a:ln>
          <a:effectLst>
            <a:outerShdw sx="100000" sy="100000" kx="0" ky="0" algn="b" rotWithShape="0" blurRad="38100" dist="20000" dir="5400000">
              <a:srgbClr val="000000">
                <a:alpha val="38000"/>
              </a:srgbClr>
            </a:outerShdw>
          </a:effectLst>
        </p:spPr>
      </p:cxn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mediacall" presetSubtype="0" presetID="1" grpId="1" fill="hold">
                                  <p:stCondLst>
                                    <p:cond delay="0"/>
                                  </p:stCondLst>
                                  <p:childTnLst>
                                    <p:cmd type="call" cmd="playFrom(0.0)">
                                      <p:cBhvr>
                                        <p:cTn id="6" dur="400" fill="hold"/>
                                        <p:tgtEl>
                                          <p:spTgt spid="377"/>
                                        </p:tgtEl>
                                      </p:cBhvr>
                                    </p:cmd>
                                  </p:childTnLst>
                                </p:cTn>
                              </p:par>
                            </p:childTnLst>
                          </p:cTn>
                        </p:par>
                        <p:par>
                          <p:cTn id="7" fill="hold">
                            <p:stCondLst>
                              <p:cond delay="400"/>
                            </p:stCondLst>
                            <p:childTnLst>
                              <p:par>
                                <p:cTn id="8" nodeType="afterEffect" presetClass="mediacall" presetSubtype="0" presetID="1" grpId="2" fill="hold">
                                  <p:stCondLst>
                                    <p:cond delay="0"/>
                                  </p:stCondLst>
                                  <p:childTnLst>
                                    <p:cmd type="call" cmd="playFrom(0.0)">
                                      <p:cBhvr>
                                        <p:cTn id="9" dur="400" fill="hold"/>
                                        <p:tgtEl>
                                          <p:spTgt spid="373"/>
                                        </p:tgtEl>
                                      </p:cBhvr>
                                    </p:cmd>
                                  </p:childTnLst>
                                </p:cTn>
                              </p:par>
                            </p:childTnLst>
                          </p:cTn>
                        </p:par>
                        <p:par>
                          <p:cTn id="10" fill="hold">
                            <p:stCondLst>
                              <p:cond delay="800"/>
                            </p:stCondLst>
                            <p:childTnLst>
                              <p:par>
                                <p:cTn id="11" nodeType="afterEffect" presetClass="mediacall" presetSubtype="0" presetID="1" grpId="3" fill="hold">
                                  <p:stCondLst>
                                    <p:cond delay="0"/>
                                  </p:stCondLst>
                                  <p:childTnLst>
                                    <p:cmd type="call" cmd="playFrom(0.0)">
                                      <p:cBhvr>
                                        <p:cTn id="12" dur="400" fill="hold"/>
                                        <p:tgtEl>
                                          <p:spTgt spid="372"/>
                                        </p:tgtEl>
                                      </p:cBhvr>
                                    </p:cmd>
                                  </p:childTnLst>
                                </p:cTn>
                              </p:par>
                            </p:childTnLst>
                          </p:cTn>
                        </p:par>
                        <p:par>
                          <p:cTn id="13" fill="hold">
                            <p:stCondLst>
                              <p:cond delay="1200"/>
                            </p:stCondLst>
                            <p:childTnLst>
                              <p:par>
                                <p:cTn id="14" nodeType="afterEffect" presetClass="mediacall" presetSubtype="0" presetID="1" grpId="4" fill="hold">
                                  <p:stCondLst>
                                    <p:cond delay="0"/>
                                  </p:stCondLst>
                                  <p:childTnLst>
                                    <p:cmd type="call" cmd="playFrom(0.0)">
                                      <p:cBhvr>
                                        <p:cTn id="15" dur="400" fill="hold"/>
                                        <p:tgtEl>
                                          <p:spTgt spid="374"/>
                                        </p:tgtEl>
                                      </p:cBhvr>
                                    </p:cmd>
                                  </p:childTnLst>
                                </p:cTn>
                              </p:par>
                            </p:childTnLst>
                          </p:cTn>
                        </p:par>
                        <p:par>
                          <p:cTn id="16" fill="hold">
                            <p:stCondLst>
                              <p:cond delay="1600"/>
                            </p:stCondLst>
                            <p:childTnLst>
                              <p:par>
                                <p:cTn id="17" nodeType="afterEffect" presetClass="mediacall" presetSubtype="0" presetID="1" grpId="5" fill="hold">
                                  <p:stCondLst>
                                    <p:cond delay="0"/>
                                  </p:stCondLst>
                                  <p:childTnLst>
                                    <p:cmd type="call" cmd="playFrom(0.0)">
                                      <p:cBhvr>
                                        <p:cTn id="18" dur="400" fill="hold"/>
                                        <p:tgtEl>
                                          <p:spTgt spid="380"/>
                                        </p:tgtEl>
                                      </p:cBhvr>
                                    </p:cmd>
                                  </p:childTnLst>
                                </p:cTn>
                              </p:par>
                            </p:childTnLst>
                          </p:cTn>
                        </p:par>
                      </p:childTnLst>
                    </p:cTn>
                  </p:par>
                  <p:par>
                    <p:cTn id="19" fill="hold">
                      <p:stCondLst>
                        <p:cond delay="indefinite"/>
                      </p:stCondLst>
                      <p:childTnLst>
                        <p:par>
                          <p:cTn id="20" fill="hold">
                            <p:stCondLst>
                              <p:cond delay="0"/>
                            </p:stCondLst>
                            <p:childTnLst>
                              <p:par>
                                <p:cTn id="21" nodeType="clickEffect" presetClass="entr" presetSubtype="0" presetID="1" grpId="6" fill="hold">
                                  <p:stCondLst>
                                    <p:cond delay="0"/>
                                  </p:stCondLst>
                                  <p:iterate type="el" backwards="0">
                                    <p:tmAbs val="0"/>
                                  </p:iterate>
                                  <p:childTnLst>
                                    <p:set>
                                      <p:cBhvr>
                                        <p:cTn id="22" fill="hold"/>
                                        <p:tgtEl>
                                          <p:spTgt spid="359"/>
                                        </p:tgtEl>
                                        <p:attrNameLst>
                                          <p:attrName>style.visibility</p:attrName>
                                        </p:attrNameLst>
                                      </p:cBhvr>
                                      <p:to>
                                        <p:strVal val="visible"/>
                                      </p:to>
                                    </p:set>
                                  </p:childTnLst>
                                </p:cTn>
                              </p:par>
                            </p:childTnLst>
                          </p:cTn>
                        </p:par>
                        <p:par>
                          <p:cTn id="23" fill="hold">
                            <p:stCondLst>
                              <p:cond delay="0"/>
                            </p:stCondLst>
                            <p:childTnLst>
                              <p:par>
                                <p:cTn id="24" nodeType="afterEffect" presetClass="entr" presetSubtype="0" presetID="1" grpId="7" fill="hold">
                                  <p:stCondLst>
                                    <p:cond delay="0"/>
                                  </p:stCondLst>
                                  <p:iterate type="el" backwards="0">
                                    <p:tmAbs val="0"/>
                                  </p:iterate>
                                  <p:childTnLst>
                                    <p:set>
                                      <p:cBhvr>
                                        <p:cTn id="25" fill="hold"/>
                                        <p:tgtEl>
                                          <p:spTgt spid="366"/>
                                        </p:tgtEl>
                                        <p:attrNameLst>
                                          <p:attrName>style.visibility</p:attrName>
                                        </p:attrNameLst>
                                      </p:cBhvr>
                                      <p:to>
                                        <p:strVal val="visible"/>
                                      </p:to>
                                    </p:set>
                                  </p:childTnLst>
                                </p:cTn>
                              </p:par>
                            </p:childTnLst>
                          </p:cTn>
                        </p:par>
                        <p:par>
                          <p:cTn id="26" fill="hold">
                            <p:stCondLst>
                              <p:cond delay="0"/>
                            </p:stCondLst>
                            <p:childTnLst>
                              <p:par>
                                <p:cTn id="27" nodeType="afterEffect" presetClass="entr" presetSubtype="0" presetID="1" grpId="3" fill="hold">
                                  <p:stCondLst>
                                    <p:cond delay="0"/>
                                  </p:stCondLst>
                                  <p:iterate type="el" backwards="0">
                                    <p:tmAbs val="0"/>
                                  </p:iterate>
                                  <p:childTnLst>
                                    <p:set>
                                      <p:cBhvr>
                                        <p:cTn id="28" fill="hold"/>
                                        <p:tgtEl>
                                          <p:spTgt spid="37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presetClass="entr" presetSubtype="0" presetID="1" grpId="8" fill="hold">
                                  <p:stCondLst>
                                    <p:cond delay="0"/>
                                  </p:stCondLst>
                                  <p:iterate type="el" backwards="0">
                                    <p:tmAbs val="0"/>
                                  </p:iterate>
                                  <p:childTnLst>
                                    <p:set>
                                      <p:cBhvr>
                                        <p:cTn id="32" fill="hold"/>
                                        <p:tgtEl>
                                          <p:spTgt spid="375"/>
                                        </p:tgtEl>
                                        <p:attrNameLst>
                                          <p:attrName>style.visibility</p:attrName>
                                        </p:attrNameLst>
                                      </p:cBhvr>
                                      <p:to>
                                        <p:strVal val="visible"/>
                                      </p:to>
                                    </p:set>
                                  </p:childTnLst>
                                </p:cTn>
                              </p:par>
                            </p:childTnLst>
                          </p:cTn>
                        </p:par>
                        <p:par>
                          <p:cTn id="33" fill="hold">
                            <p:stCondLst>
                              <p:cond delay="0"/>
                            </p:stCondLst>
                            <p:childTnLst>
                              <p:par>
                                <p:cTn id="34" nodeType="afterEffect" presetClass="entr" presetSubtype="0" presetID="1" grpId="1" fill="hold">
                                  <p:stCondLst>
                                    <p:cond delay="0"/>
                                  </p:stCondLst>
                                  <p:iterate type="el" backwards="0">
                                    <p:tmAbs val="0"/>
                                  </p:iterate>
                                  <p:childTnLst>
                                    <p:set>
                                      <p:cBhvr>
                                        <p:cTn id="35" fill="hold"/>
                                        <p:tgtEl>
                                          <p:spTgt spid="377"/>
                                        </p:tgtEl>
                                        <p:attrNameLst>
                                          <p:attrName>style.visibility</p:attrName>
                                        </p:attrNameLst>
                                      </p:cBhvr>
                                      <p:to>
                                        <p:strVal val="visible"/>
                                      </p:to>
                                    </p:set>
                                  </p:childTnLst>
                                </p:cTn>
                              </p:par>
                            </p:childTnLst>
                          </p:cTn>
                        </p:par>
                        <p:par>
                          <p:cTn id="36" fill="hold">
                            <p:stCondLst>
                              <p:cond delay="0"/>
                            </p:stCondLst>
                            <p:childTnLst>
                              <p:par>
                                <p:cTn id="37" nodeType="afterEffect" presetClass="entr" presetSubtype="0" presetID="1" grpId="9" fill="hold">
                                  <p:stCondLst>
                                    <p:cond delay="0"/>
                                  </p:stCondLst>
                                  <p:iterate type="el" backwards="0">
                                    <p:tmAbs val="0"/>
                                  </p:iterate>
                                  <p:childTnLst>
                                    <p:set>
                                      <p:cBhvr>
                                        <p:cTn id="38" fill="hold"/>
                                        <p:tgtEl>
                                          <p:spTgt spid="3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nodeType="clickEffect" presetClass="entr" presetSubtype="0" presetID="1" grpId="10" fill="hold">
                                  <p:stCondLst>
                                    <p:cond delay="0"/>
                                  </p:stCondLst>
                                  <p:iterate type="el" backwards="0">
                                    <p:tmAbs val="0"/>
                                  </p:iterate>
                                  <p:childTnLst>
                                    <p:set>
                                      <p:cBhvr>
                                        <p:cTn id="42" fill="hold"/>
                                        <p:tgtEl>
                                          <p:spTgt spid="378"/>
                                        </p:tgtEl>
                                        <p:attrNameLst>
                                          <p:attrName>style.visibility</p:attrName>
                                        </p:attrNameLst>
                                      </p:cBhvr>
                                      <p:to>
                                        <p:strVal val="visible"/>
                                      </p:to>
                                    </p:set>
                                  </p:childTnLst>
                                </p:cTn>
                              </p:par>
                            </p:childTnLst>
                          </p:cTn>
                        </p:par>
                        <p:par>
                          <p:cTn id="43" fill="hold">
                            <p:stCondLst>
                              <p:cond delay="0"/>
                            </p:stCondLst>
                            <p:childTnLst>
                              <p:par>
                                <p:cTn id="44" nodeType="afterEffect" presetClass="entr" presetSubtype="0" presetID="1" grpId="5" fill="hold">
                                  <p:stCondLst>
                                    <p:cond delay="0"/>
                                  </p:stCondLst>
                                  <p:iterate type="el" backwards="0">
                                    <p:tmAbs val="0"/>
                                  </p:iterate>
                                  <p:childTnLst>
                                    <p:set>
                                      <p:cBhvr>
                                        <p:cTn id="45" fill="hold"/>
                                        <p:tgtEl>
                                          <p:spTgt spid="380"/>
                                        </p:tgtEl>
                                        <p:attrNameLst>
                                          <p:attrName>style.visibility</p:attrName>
                                        </p:attrNameLst>
                                      </p:cBhvr>
                                      <p:to>
                                        <p:strVal val="visible"/>
                                      </p:to>
                                    </p:set>
                                  </p:childTnLst>
                                </p:cTn>
                              </p:par>
                            </p:childTnLst>
                          </p:cTn>
                        </p:par>
                        <p:par>
                          <p:cTn id="46" fill="hold">
                            <p:stCondLst>
                              <p:cond delay="0"/>
                            </p:stCondLst>
                            <p:childTnLst>
                              <p:par>
                                <p:cTn id="47" nodeType="afterEffect" presetClass="entr" presetSubtype="0" presetID="1" grpId="11" fill="hold">
                                  <p:stCondLst>
                                    <p:cond delay="0"/>
                                  </p:stCondLst>
                                  <p:iterate type="el" backwards="0">
                                    <p:tmAbs val="0"/>
                                  </p:iterate>
                                  <p:childTnLst>
                                    <p:set>
                                      <p:cBhvr>
                                        <p:cTn id="48" fill="hold"/>
                                        <p:tgtEl>
                                          <p:spTgt spid="37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presetClass="entr" presetSubtype="0" presetID="1" grpId="12" fill="hold">
                                  <p:stCondLst>
                                    <p:cond delay="0"/>
                                  </p:stCondLst>
                                  <p:iterate type="el" backwards="0">
                                    <p:tmAbs val="0"/>
                                  </p:iterate>
                                  <p:childTnLst>
                                    <p:set>
                                      <p:cBhvr>
                                        <p:cTn id="52" fill="hold"/>
                                        <p:tgtEl>
                                          <p:spTgt spid="367"/>
                                        </p:tgtEl>
                                        <p:attrNameLst>
                                          <p:attrName>style.visibility</p:attrName>
                                        </p:attrNameLst>
                                      </p:cBhvr>
                                      <p:to>
                                        <p:strVal val="visible"/>
                                      </p:to>
                                    </p:set>
                                  </p:childTnLst>
                                </p:cTn>
                              </p:par>
                            </p:childTnLst>
                          </p:cTn>
                        </p:par>
                        <p:par>
                          <p:cTn id="53" fill="hold">
                            <p:stCondLst>
                              <p:cond delay="0"/>
                            </p:stCondLst>
                            <p:childTnLst>
                              <p:par>
                                <p:cTn id="54" nodeType="afterEffect" presetClass="entr" presetSubtype="0" presetID="1" grpId="2" fill="hold">
                                  <p:stCondLst>
                                    <p:cond delay="0"/>
                                  </p:stCondLst>
                                  <p:iterate type="el" backwards="0">
                                    <p:tmAbs val="0"/>
                                  </p:iterate>
                                  <p:childTnLst>
                                    <p:set>
                                      <p:cBhvr>
                                        <p:cTn id="55" fill="hold"/>
                                        <p:tgtEl>
                                          <p:spTgt spid="373"/>
                                        </p:tgtEl>
                                        <p:attrNameLst>
                                          <p:attrName>style.visibility</p:attrName>
                                        </p:attrNameLst>
                                      </p:cBhvr>
                                      <p:to>
                                        <p:strVal val="visible"/>
                                      </p:to>
                                    </p:set>
                                  </p:childTnLst>
                                </p:cTn>
                              </p:par>
                            </p:childTnLst>
                          </p:cTn>
                        </p:par>
                        <p:par>
                          <p:cTn id="56" fill="hold">
                            <p:stCondLst>
                              <p:cond delay="0"/>
                            </p:stCondLst>
                            <p:childTnLst>
                              <p:par>
                                <p:cTn id="57" nodeType="afterEffect" presetClass="entr" presetSubtype="0" presetID="1" grpId="13" fill="hold">
                                  <p:stCondLst>
                                    <p:cond delay="0"/>
                                  </p:stCondLst>
                                  <p:iterate type="el" backwards="0">
                                    <p:tmAbs val="0"/>
                                  </p:iterate>
                                  <p:childTnLst>
                                    <p:set>
                                      <p:cBhvr>
                                        <p:cTn id="58" fill="hold"/>
                                        <p:tgtEl>
                                          <p:spTgt spid="383"/>
                                        </p:tgtEl>
                                        <p:attrNameLst>
                                          <p:attrName>style.visibility</p:attrName>
                                        </p:attrNameLst>
                                      </p:cBhvr>
                                      <p:to>
                                        <p:strVal val="visible"/>
                                      </p:to>
                                    </p:set>
                                  </p:childTnLst>
                                </p:cTn>
                              </p:par>
                            </p:childTnLst>
                          </p:cTn>
                        </p:par>
                        <p:par>
                          <p:cTn id="59" fill="hold">
                            <p:stCondLst>
                              <p:cond delay="0"/>
                            </p:stCondLst>
                            <p:childTnLst>
                              <p:par>
                                <p:cTn id="60" nodeType="afterEffect" presetClass="exit" presetSubtype="0" presetID="1" grpId="14" fill="hold">
                                  <p:stCondLst>
                                    <p:cond delay="0"/>
                                  </p:stCondLst>
                                  <p:iterate type="el" backwards="0">
                                    <p:tmAbs val="0"/>
                                  </p:iterate>
                                  <p:childTnLst>
                                    <p:set>
                                      <p:cBhvr>
                                        <p:cTn id="61" fill="hold">
                                          <p:stCondLst>
                                            <p:cond delay="0"/>
                                          </p:stCondLst>
                                        </p:cTn>
                                        <p:tgtEl>
                                          <p:spTgt spid="37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nodeType="clickEffect" presetClass="entr" presetSubtype="0" presetID="1" grpId="15" fill="hold">
                                  <p:stCondLst>
                                    <p:cond delay="0"/>
                                  </p:stCondLst>
                                  <p:iterate type="el" backwards="0">
                                    <p:tmAbs val="0"/>
                                  </p:iterate>
                                  <p:childTnLst>
                                    <p:set>
                                      <p:cBhvr>
                                        <p:cTn id="65" fill="hold"/>
                                        <p:tgtEl>
                                          <p:spTgt spid="382"/>
                                        </p:tgtEl>
                                        <p:attrNameLst>
                                          <p:attrName>style.visibility</p:attrName>
                                        </p:attrNameLst>
                                      </p:cBhvr>
                                      <p:to>
                                        <p:strVal val="visible"/>
                                      </p:to>
                                    </p:set>
                                  </p:childTnLst>
                                </p:cTn>
                              </p:par>
                            </p:childTnLst>
                          </p:cTn>
                        </p:par>
                        <p:par>
                          <p:cTn id="66" fill="hold">
                            <p:stCondLst>
                              <p:cond delay="0"/>
                            </p:stCondLst>
                            <p:childTnLst>
                              <p:par>
                                <p:cTn id="67" nodeType="afterEffect" presetClass="exit" presetSubtype="0" presetID="1" grpId="16" fill="hold">
                                  <p:stCondLst>
                                    <p:cond delay="0"/>
                                  </p:stCondLst>
                                  <p:iterate type="el" backwards="0">
                                    <p:tmAbs val="0"/>
                                  </p:iterate>
                                  <p:childTnLst>
                                    <p:set>
                                      <p:cBhvr>
                                        <p:cTn id="68" fill="hold">
                                          <p:stCondLst>
                                            <p:cond delay="0"/>
                                          </p:stCondLst>
                                        </p:cTn>
                                        <p:tgtEl>
                                          <p:spTgt spid="377"/>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nodeType="clickEffect" presetClass="entr" presetSubtype="0" presetID="1" grpId="17" fill="hold">
                                  <p:stCondLst>
                                    <p:cond delay="0"/>
                                  </p:stCondLst>
                                  <p:iterate type="el" backwards="0">
                                    <p:tmAbs val="0"/>
                                  </p:iterate>
                                  <p:childTnLst>
                                    <p:set>
                                      <p:cBhvr>
                                        <p:cTn id="72" fill="hold"/>
                                        <p:tgtEl>
                                          <p:spTgt spid="385"/>
                                        </p:tgtEl>
                                        <p:attrNameLst>
                                          <p:attrName>style.visibility</p:attrName>
                                        </p:attrNameLst>
                                      </p:cBhvr>
                                      <p:to>
                                        <p:strVal val="visible"/>
                                      </p:to>
                                    </p:set>
                                  </p:childTnLst>
                                </p:cTn>
                              </p:par>
                            </p:childTnLst>
                          </p:cTn>
                        </p:par>
                        <p:par>
                          <p:cTn id="73" fill="hold">
                            <p:stCondLst>
                              <p:cond delay="0"/>
                            </p:stCondLst>
                            <p:childTnLst>
                              <p:par>
                                <p:cTn id="74" nodeType="afterEffect" presetClass="exit" presetSubtype="0" presetID="1" grpId="18" fill="hold">
                                  <p:stCondLst>
                                    <p:cond delay="0"/>
                                  </p:stCondLst>
                                  <p:iterate type="el" backwards="0">
                                    <p:tmAbs val="0"/>
                                  </p:iterate>
                                  <p:childTnLst>
                                    <p:set>
                                      <p:cBhvr>
                                        <p:cTn id="75" fill="hold">
                                          <p:stCondLst>
                                            <p:cond delay="0"/>
                                          </p:stCondLst>
                                        </p:cTn>
                                        <p:tgtEl>
                                          <p:spTgt spid="380"/>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nodeType="clickEffect" presetClass="entr" presetSubtype="0" presetID="1" grpId="19" fill="hold">
                                  <p:stCondLst>
                                    <p:cond delay="0"/>
                                  </p:stCondLst>
                                  <p:iterate type="el" backwards="0">
                                    <p:tmAbs val="0"/>
                                  </p:iterate>
                                  <p:childTnLst>
                                    <p:set>
                                      <p:cBhvr>
                                        <p:cTn id="79" fill="hold"/>
                                        <p:tgtEl>
                                          <p:spTgt spid="384"/>
                                        </p:tgtEl>
                                        <p:attrNameLst>
                                          <p:attrName>style.visibility</p:attrName>
                                        </p:attrNameLst>
                                      </p:cBhvr>
                                      <p:to>
                                        <p:strVal val="visible"/>
                                      </p:to>
                                    </p:set>
                                  </p:childTnLst>
                                </p:cTn>
                              </p:par>
                            </p:childTnLst>
                          </p:cTn>
                        </p:par>
                        <p:par>
                          <p:cTn id="80" fill="hold">
                            <p:stCondLst>
                              <p:cond delay="0"/>
                            </p:stCondLst>
                            <p:childTnLst>
                              <p:par>
                                <p:cTn id="81" nodeType="afterEffect" presetClass="entr" presetSubtype="0" presetID="1" grpId="20" fill="hold">
                                  <p:stCondLst>
                                    <p:cond delay="250"/>
                                  </p:stCondLst>
                                  <p:iterate type="el" backwards="0">
                                    <p:tmAbs val="0"/>
                                  </p:iterate>
                                  <p:childTnLst>
                                    <p:set>
                                      <p:cBhvr>
                                        <p:cTn id="82" fill="hold"/>
                                        <p:tgtEl>
                                          <p:spTgt spid="369"/>
                                        </p:tgtEl>
                                        <p:attrNameLst>
                                          <p:attrName>style.visibility</p:attrName>
                                        </p:attrNameLst>
                                      </p:cBhvr>
                                      <p:to>
                                        <p:strVal val="visible"/>
                                      </p:to>
                                    </p:set>
                                  </p:childTnLst>
                                </p:cTn>
                              </p:par>
                            </p:childTnLst>
                          </p:cTn>
                        </p:par>
                        <p:par>
                          <p:cTn id="83" fill="hold">
                            <p:stCondLst>
                              <p:cond delay="250"/>
                            </p:stCondLst>
                            <p:childTnLst>
                              <p:par>
                                <p:cTn id="84" nodeType="afterEffect" presetClass="entr" presetSubtype="0" presetID="1" grpId="21" fill="hold">
                                  <p:stCondLst>
                                    <p:cond delay="100"/>
                                  </p:stCondLst>
                                  <p:iterate type="el" backwards="0">
                                    <p:tmAbs val="0"/>
                                  </p:iterate>
                                  <p:childTnLst>
                                    <p:set>
                                      <p:cBhvr>
                                        <p:cTn id="85" fill="hold"/>
                                        <p:tgtEl>
                                          <p:spTgt spid="370"/>
                                        </p:tgtEl>
                                        <p:attrNameLst>
                                          <p:attrName>style.visibility</p:attrName>
                                        </p:attrNameLst>
                                      </p:cBhvr>
                                      <p:to>
                                        <p:strVal val="visible"/>
                                      </p:to>
                                    </p:set>
                                  </p:childTnLst>
                                </p:cTn>
                              </p:par>
                            </p:childTnLst>
                          </p:cTn>
                        </p:par>
                        <p:par>
                          <p:cTn id="86" fill="hold">
                            <p:stCondLst>
                              <p:cond delay="350"/>
                            </p:stCondLst>
                            <p:childTnLst>
                              <p:par>
                                <p:cTn id="87" nodeType="afterEffect" presetClass="exit" presetSubtype="0" presetID="1" grpId="22" fill="hold">
                                  <p:stCondLst>
                                    <p:cond delay="0"/>
                                  </p:stCondLst>
                                  <p:iterate type="el" backwards="0">
                                    <p:tmAbs val="0"/>
                                  </p:iterate>
                                  <p:childTnLst>
                                    <p:set>
                                      <p:cBhvr>
                                        <p:cTn id="88" fill="hold">
                                          <p:stCondLst>
                                            <p:cond delay="0"/>
                                          </p:stCondLst>
                                        </p:cTn>
                                        <p:tgtEl>
                                          <p:spTgt spid="37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nodeType="clickEffect" presetClass="entr" presetSubtype="0" presetID="1" grpId="4" fill="hold">
                                  <p:stCondLst>
                                    <p:cond delay="0"/>
                                  </p:stCondLst>
                                  <p:iterate type="el" backwards="0">
                                    <p:tmAbs val="0"/>
                                  </p:iterate>
                                  <p:childTnLst>
                                    <p:set>
                                      <p:cBhvr>
                                        <p:cTn id="92" fill="hold"/>
                                        <p:tgtEl>
                                          <p:spTgt spid="37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93" fill="hold" display="0">
                  <p:stCondLst>
                    <p:cond delay="indefinite"/>
                  </p:stCondLst>
                </p:cTn>
                <p:tgtEl>
                  <p:spTgt spid="377"/>
                </p:tgtEl>
              </p:cMediaNode>
            </p:video>
            <p:video fullScrn="0">
              <p:cMediaNode mute="0" showWhenStopped="1" numSld="1" vol="100000">
                <p:cTn id="94" fill="hold" display="0">
                  <p:stCondLst>
                    <p:cond delay="indefinite"/>
                  </p:stCondLst>
                </p:cTn>
                <p:tgtEl>
                  <p:spTgt spid="373"/>
                </p:tgtEl>
              </p:cMediaNode>
            </p:video>
            <p:video fullScrn="0">
              <p:cMediaNode mute="0" showWhenStopped="1" numSld="1" vol="100000">
                <p:cTn id="95" fill="hold" display="0">
                  <p:stCondLst>
                    <p:cond delay="indefinite"/>
                  </p:stCondLst>
                </p:cTn>
                <p:tgtEl>
                  <p:spTgt spid="372"/>
                </p:tgtEl>
              </p:cMediaNode>
            </p:video>
            <p:video fullScrn="0">
              <p:cMediaNode mute="0" showWhenStopped="1" numSld="1" vol="100000">
                <p:cTn id="96" fill="hold" display="0">
                  <p:stCondLst>
                    <p:cond delay="indefinite"/>
                  </p:stCondLst>
                </p:cTn>
                <p:tgtEl>
                  <p:spTgt spid="374"/>
                </p:tgtEl>
              </p:cMediaNode>
            </p:video>
            <p:video fullScrn="0">
              <p:cMediaNode mute="0" showWhenStopped="1" numSld="1" vol="100000">
                <p:cTn id="97" fill="hold" display="0">
                  <p:stCondLst>
                    <p:cond delay="indefinite"/>
                  </p:stCondLst>
                </p:cTn>
                <p:tgtEl>
                  <p:spTgt spid="380"/>
                </p:tgtEl>
              </p:cMediaNode>
            </p:video>
          </p:childTnLst>
        </p:cTn>
      </p:par>
    </p:tnLst>
    <p:bldLst>
      <p:bldP build="whole" bldLvl="1" animBg="1" rev="0" advAuto="0" spid="372" grpId="14"/>
      <p:bldP build="whole" bldLvl="1" animBg="1" rev="0" advAuto="0" spid="373" grpId="22"/>
      <p:bldP build="whole" bldLvl="1" animBg="1" rev="0" advAuto="0" spid="367" grpId="12"/>
      <p:bldP build="whole" bldLvl="1" animBg="1" rev="0" advAuto="0" spid="377" grpId="1"/>
      <p:bldP build="whole" bldLvl="1" animBg="1" rev="0" advAuto="0" spid="369" grpId="20"/>
      <p:bldP build="whole" bldLvl="1" animBg="1" rev="0" advAuto="0" spid="379" grpId="11"/>
      <p:bldP build="whole" bldLvl="1" animBg="1" rev="0" advAuto="0" spid="385" grpId="17"/>
      <p:bldP build="whole" bldLvl="1" animBg="1" rev="0" advAuto="0" spid="380" grpId="18"/>
      <p:bldP build="whole" bldLvl="1" animBg="1" rev="0" advAuto="0" spid="366" grpId="7"/>
      <p:bldP build="whole" bldLvl="1" animBg="1" rev="0" advAuto="0" spid="359" grpId="6"/>
      <p:bldP build="whole" bldLvl="1" animBg="1" rev="0" advAuto="0" spid="375" grpId="8"/>
      <p:bldP build="whole" bldLvl="1" animBg="1" rev="0" advAuto="0" spid="377" grpId="16"/>
      <p:bldP build="whole" bldLvl="1" animBg="1" rev="0" advAuto="0" spid="382" grpId="15"/>
      <p:bldP build="whole" bldLvl="1" animBg="1" rev="0" advAuto="0" spid="383" grpId="13"/>
      <p:bldP build="whole" bldLvl="1" animBg="1" rev="0" advAuto="0" spid="374" grpId="4"/>
      <p:bldP build="whole" bldLvl="1" animBg="1" rev="0" advAuto="0" spid="373" grpId="2"/>
      <p:bldP build="whole" bldLvl="1" animBg="1" rev="0" advAuto="0" spid="376" grpId="9"/>
      <p:bldP build="whole" bldLvl="1" animBg="1" rev="0" advAuto="0" spid="370" grpId="21"/>
      <p:bldP build="whole" bldLvl="1" animBg="1" rev="0" advAuto="0" spid="384" grpId="19"/>
      <p:bldP build="whole" bldLvl="1" animBg="1" rev="0" advAuto="0" spid="372" grpId="3"/>
      <p:bldP build="whole" bldLvl="1" animBg="1" rev="0" advAuto="0" spid="378" grpId="10"/>
      <p:bldP build="whole" bldLvl="1" animBg="1" rev="0" advAuto="0" spid="380" grpId="5"/>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7" name="Shape 387"/>
          <p:cNvSpPr/>
          <p:nvPr>
            <p:ph type="title"/>
          </p:nvPr>
        </p:nvSpPr>
        <p:spPr>
          <a:xfrm>
            <a:off x="125558" y="-44451"/>
            <a:ext cx="5830178" cy="1117601"/>
          </a:xfrm>
          <a:prstGeom prst="rect">
            <a:avLst/>
          </a:prstGeom>
        </p:spPr>
        <p:txBody>
          <a:bodyPr/>
          <a:lstStyle/>
          <a:p>
            <a:pPr lvl="0">
              <a:defRPr sz="1800">
                <a:solidFill>
                  <a:srgbClr val="000000"/>
                </a:solidFill>
              </a:defRPr>
            </a:pPr>
            <a:r>
              <a:rPr sz="3600">
                <a:solidFill>
                  <a:srgbClr val="FFFFFF"/>
                </a:solidFill>
              </a:rPr>
              <a:t>Possible APIs extensions for Machine Learning-Avatar</a:t>
            </a:r>
          </a:p>
        </p:txBody>
      </p:sp>
      <p:sp>
        <p:nvSpPr>
          <p:cNvPr id="388" name="Shape 388"/>
          <p:cNvSpPr/>
          <p:nvPr>
            <p:ph type="body" idx="1"/>
          </p:nvPr>
        </p:nvSpPr>
        <p:spPr>
          <a:prstGeom prst="rect">
            <a:avLst/>
          </a:prstGeom>
        </p:spPr>
        <p:txBody>
          <a:bodyPr/>
          <a:lstStyle/>
          <a:p>
            <a:pPr lvl="0" marL="268013" indent="-268013">
              <a:lnSpc>
                <a:spcPct val="80000"/>
              </a:lnSpc>
              <a:spcBef>
                <a:spcPts val="400"/>
              </a:spcBef>
              <a:buClr>
                <a:srgbClr val="006EC0"/>
              </a:buClr>
              <a:buFont typeface="Courier New"/>
              <a:buAutoNum type="arabicPeriod" startAt="1"/>
              <a:defRPr sz="1800"/>
            </a:pPr>
            <a:r>
              <a:rPr b="1" sz="1700">
                <a:solidFill>
                  <a:srgbClr val="006EC0"/>
                </a:solidFill>
                <a:latin typeface="Courier New"/>
                <a:ea typeface="Courier New"/>
                <a:cs typeface="Courier New"/>
                <a:sym typeface="Courier New"/>
              </a:rPr>
              <a:t>configureMaps</a:t>
            </a:r>
            <a:r>
              <a:rPr b="1" sz="1700">
                <a:latin typeface="Courier New"/>
                <a:ea typeface="Courier New"/>
                <a:cs typeface="Courier New"/>
                <a:sym typeface="Courier New"/>
              </a:rPr>
              <a:t>()</a:t>
            </a:r>
            <a:endParaRPr sz="2900"/>
          </a:p>
          <a:p>
            <a:pPr lvl="0" marL="268013" indent="-268013">
              <a:lnSpc>
                <a:spcPct val="80000"/>
              </a:lnSpc>
              <a:spcBef>
                <a:spcPts val="400"/>
              </a:spcBef>
              <a:buClr>
                <a:srgbClr val="006EC0"/>
              </a:buClr>
              <a:buFont typeface="Courier New"/>
              <a:buAutoNum type="arabicPeriod" startAt="1"/>
              <a:defRPr sz="1800"/>
            </a:pPr>
            <a:r>
              <a:rPr b="1" sz="1700">
                <a:solidFill>
                  <a:srgbClr val="006EC0"/>
                </a:solidFill>
                <a:latin typeface="Courier New"/>
                <a:ea typeface="Courier New"/>
                <a:cs typeface="Courier New"/>
                <a:sym typeface="Courier New"/>
              </a:rPr>
              <a:t>configureMaps</a:t>
            </a:r>
            <a:r>
              <a:rPr b="1" sz="1700">
                <a:latin typeface="Courier New"/>
                <a:ea typeface="Courier New"/>
                <a:cs typeface="Courier New"/>
                <a:sym typeface="Courier New"/>
              </a:rPr>
              <a:t>(String partitionFile)</a:t>
            </a:r>
            <a:endParaRPr sz="2900"/>
          </a:p>
          <a:p>
            <a:pPr lvl="0" marL="268013" indent="-268013">
              <a:lnSpc>
                <a:spcPct val="80000"/>
              </a:lnSpc>
              <a:spcBef>
                <a:spcPts val="400"/>
              </a:spcBef>
              <a:buClr>
                <a:srgbClr val="006EC0"/>
              </a:buClr>
              <a:buFont typeface="Courier New"/>
              <a:buAutoNum type="arabicPeriod" startAt="1"/>
              <a:defRPr sz="1800"/>
            </a:pPr>
            <a:r>
              <a:rPr b="1" sz="1700">
                <a:solidFill>
                  <a:srgbClr val="006EC0"/>
                </a:solidFill>
                <a:latin typeface="Courier New"/>
                <a:ea typeface="Courier New"/>
                <a:cs typeface="Courier New"/>
                <a:sym typeface="Courier New"/>
              </a:rPr>
              <a:t>configureMaps</a:t>
            </a:r>
            <a:r>
              <a:rPr b="1" sz="1700">
                <a:latin typeface="Courier New"/>
                <a:ea typeface="Courier New"/>
                <a:cs typeface="Courier New"/>
                <a:sym typeface="Courier New"/>
              </a:rPr>
              <a:t>(List&lt;Value&gt; values)</a:t>
            </a:r>
            <a:endParaRPr sz="2900"/>
          </a:p>
          <a:p>
            <a:pPr lvl="0" marL="268013" indent="-268013">
              <a:lnSpc>
                <a:spcPct val="80000"/>
              </a:lnSpc>
              <a:spcBef>
                <a:spcPts val="400"/>
              </a:spcBef>
              <a:buClr>
                <a:srgbClr val="006EC0"/>
              </a:buClr>
              <a:buFont typeface="Courier New"/>
              <a:buAutoNum type="arabicPeriod" startAt="1"/>
              <a:defRPr sz="1800"/>
            </a:pPr>
            <a:r>
              <a:rPr b="1" sz="1700">
                <a:solidFill>
                  <a:srgbClr val="006EC0"/>
                </a:solidFill>
                <a:latin typeface="Courier New"/>
                <a:ea typeface="Courier New"/>
                <a:cs typeface="Courier New"/>
                <a:sym typeface="Courier New"/>
              </a:rPr>
              <a:t>configureReduce</a:t>
            </a:r>
            <a:r>
              <a:rPr b="1" sz="1700">
                <a:latin typeface="Courier New"/>
                <a:ea typeface="Courier New"/>
                <a:cs typeface="Courier New"/>
                <a:sym typeface="Courier New"/>
              </a:rPr>
              <a:t>(List&lt;Value&gt; values)</a:t>
            </a:r>
            <a:endParaRPr sz="2900"/>
          </a:p>
          <a:p>
            <a:pPr lvl="0" marL="457200" indent="-457200">
              <a:lnSpc>
                <a:spcPct val="80000"/>
              </a:lnSpc>
              <a:spcBef>
                <a:spcPts val="600"/>
              </a:spcBef>
              <a:buFont typeface="Courier New"/>
              <a:buAutoNum type="arabicPeriod" startAt="5"/>
              <a:defRPr sz="1800"/>
            </a:pPr>
            <a:endParaRPr b="1" sz="1900">
              <a:latin typeface="Courier New"/>
              <a:ea typeface="Courier New"/>
              <a:cs typeface="Courier New"/>
              <a:sym typeface="Courier New"/>
            </a:endParaRPr>
          </a:p>
          <a:p>
            <a:pPr lvl="0" marL="268013" indent="-268013">
              <a:lnSpc>
                <a:spcPct val="80000"/>
              </a:lnSpc>
              <a:spcBef>
                <a:spcPts val="400"/>
              </a:spcBef>
              <a:buClr>
                <a:srgbClr val="006EC0"/>
              </a:buClr>
              <a:buFont typeface="Courier New"/>
              <a:buAutoNum type="arabicPeriod" startAt="5"/>
              <a:defRPr sz="1800"/>
            </a:pPr>
            <a:r>
              <a:rPr b="1" sz="1700">
                <a:solidFill>
                  <a:srgbClr val="006EC0"/>
                </a:solidFill>
                <a:latin typeface="Courier New"/>
                <a:ea typeface="Courier New"/>
                <a:cs typeface="Courier New"/>
                <a:sym typeface="Courier New"/>
              </a:rPr>
              <a:t>addToMemCache</a:t>
            </a:r>
            <a:r>
              <a:rPr b="1" sz="1700">
                <a:latin typeface="Courier New"/>
                <a:ea typeface="Courier New"/>
                <a:cs typeface="Courier New"/>
                <a:sym typeface="Courier New"/>
              </a:rPr>
              <a:t>(Value value)</a:t>
            </a:r>
            <a:endParaRPr sz="2900"/>
          </a:p>
          <a:p>
            <a:pPr lvl="0" marL="268013" indent="-268013">
              <a:lnSpc>
                <a:spcPct val="80000"/>
              </a:lnSpc>
              <a:spcBef>
                <a:spcPts val="400"/>
              </a:spcBef>
              <a:buClr>
                <a:srgbClr val="006EC0"/>
              </a:buClr>
              <a:buFont typeface="Courier New"/>
              <a:buAutoNum type="arabicPeriod" startAt="5"/>
              <a:defRPr sz="1800"/>
            </a:pPr>
            <a:r>
              <a:rPr b="1" sz="1700">
                <a:solidFill>
                  <a:srgbClr val="006EC0"/>
                </a:solidFill>
                <a:latin typeface="Courier New"/>
                <a:ea typeface="Courier New"/>
                <a:cs typeface="Courier New"/>
                <a:sym typeface="Courier New"/>
              </a:rPr>
              <a:t>addToMemCache</a:t>
            </a:r>
            <a:r>
              <a:rPr b="1" sz="1700">
                <a:latin typeface="Courier New"/>
                <a:ea typeface="Courier New"/>
                <a:cs typeface="Courier New"/>
                <a:sym typeface="Courier New"/>
              </a:rPr>
              <a:t>(List&lt;Value&gt; values)</a:t>
            </a:r>
            <a:endParaRPr sz="2900"/>
          </a:p>
          <a:p>
            <a:pPr lvl="0" marL="268013" indent="-268013">
              <a:lnSpc>
                <a:spcPct val="80000"/>
              </a:lnSpc>
              <a:spcBef>
                <a:spcPts val="400"/>
              </a:spcBef>
              <a:buClr>
                <a:srgbClr val="006EC0"/>
              </a:buClr>
              <a:buFont typeface="Courier New"/>
              <a:buAutoNum type="arabicPeriod" startAt="5"/>
              <a:defRPr sz="1800"/>
            </a:pPr>
            <a:r>
              <a:rPr b="1" sz="1700">
                <a:solidFill>
                  <a:srgbClr val="006EC0"/>
                </a:solidFill>
                <a:latin typeface="Courier New"/>
                <a:ea typeface="Courier New"/>
                <a:cs typeface="Courier New"/>
                <a:sym typeface="Courier New"/>
              </a:rPr>
              <a:t>cleanMemCache</a:t>
            </a:r>
            <a:r>
              <a:rPr b="1" sz="1700">
                <a:latin typeface="Courier New"/>
                <a:ea typeface="Courier New"/>
                <a:cs typeface="Courier New"/>
                <a:sym typeface="Courier New"/>
              </a:rPr>
              <a:t>()</a:t>
            </a:r>
            <a:endParaRPr sz="2900"/>
          </a:p>
          <a:p>
            <a:pPr lvl="0" marL="268013" indent="-268013">
              <a:lnSpc>
                <a:spcPct val="80000"/>
              </a:lnSpc>
              <a:spcBef>
                <a:spcPts val="400"/>
              </a:spcBef>
              <a:buClr>
                <a:srgbClr val="006EC0"/>
              </a:buClr>
              <a:buFont typeface="Courier New"/>
              <a:buAutoNum type="arabicPeriod" startAt="8"/>
              <a:defRPr sz="1800"/>
            </a:pPr>
            <a:r>
              <a:rPr b="1" sz="1700">
                <a:solidFill>
                  <a:srgbClr val="006EC0"/>
                </a:solidFill>
                <a:latin typeface="Courier New"/>
                <a:ea typeface="Courier New"/>
                <a:cs typeface="Courier New"/>
                <a:sym typeface="Courier New"/>
              </a:rPr>
              <a:t>runMapReduce</a:t>
            </a:r>
            <a:r>
              <a:rPr b="1" sz="1700">
                <a:latin typeface="Courier New"/>
                <a:ea typeface="Courier New"/>
                <a:cs typeface="Courier New"/>
                <a:sym typeface="Courier New"/>
              </a:rPr>
              <a:t>()</a:t>
            </a:r>
            <a:endParaRPr sz="2900"/>
          </a:p>
          <a:p>
            <a:pPr lvl="0" marL="268013" indent="-268013">
              <a:lnSpc>
                <a:spcPct val="80000"/>
              </a:lnSpc>
              <a:spcBef>
                <a:spcPts val="400"/>
              </a:spcBef>
              <a:buClr>
                <a:srgbClr val="006EC0"/>
              </a:buClr>
              <a:buFont typeface="Courier New"/>
              <a:buAutoNum type="arabicPeriod" startAt="8"/>
              <a:defRPr sz="1800"/>
            </a:pPr>
            <a:r>
              <a:rPr b="1" sz="1700">
                <a:solidFill>
                  <a:srgbClr val="006EC0"/>
                </a:solidFill>
                <a:latin typeface="Courier New"/>
                <a:ea typeface="Courier New"/>
                <a:cs typeface="Courier New"/>
                <a:sym typeface="Courier New"/>
              </a:rPr>
              <a:t>runMapReduce</a:t>
            </a:r>
            <a:r>
              <a:rPr b="1" sz="1700">
                <a:latin typeface="Courier New"/>
                <a:ea typeface="Courier New"/>
                <a:cs typeface="Courier New"/>
                <a:sym typeface="Courier New"/>
              </a:rPr>
              <a:t>(List&lt;KeyValuePair&gt; pairs)</a:t>
            </a:r>
            <a:endParaRPr sz="2900"/>
          </a:p>
          <a:p>
            <a:pPr lvl="0" marL="268013" indent="-268013">
              <a:lnSpc>
                <a:spcPct val="80000"/>
              </a:lnSpc>
              <a:spcBef>
                <a:spcPts val="400"/>
              </a:spcBef>
              <a:buClr>
                <a:srgbClr val="006EC0"/>
              </a:buClr>
              <a:buFont typeface="Courier New"/>
              <a:buAutoNum type="arabicPeriod" startAt="8"/>
              <a:defRPr sz="1800"/>
            </a:pPr>
            <a:r>
              <a:rPr b="1" sz="1700">
                <a:solidFill>
                  <a:srgbClr val="006EC0"/>
                </a:solidFill>
                <a:latin typeface="Courier New"/>
                <a:ea typeface="Courier New"/>
                <a:cs typeface="Courier New"/>
                <a:sym typeface="Courier New"/>
              </a:rPr>
              <a:t>runMapReduceBCast</a:t>
            </a:r>
            <a:r>
              <a:rPr b="1" sz="1700">
                <a:latin typeface="Courier New"/>
                <a:ea typeface="Courier New"/>
                <a:cs typeface="Courier New"/>
                <a:sym typeface="Courier New"/>
              </a:rPr>
              <a:t>(Value value)</a:t>
            </a:r>
            <a:endParaRPr b="1" sz="1900">
              <a:latin typeface="Courier New"/>
              <a:ea typeface="Courier New"/>
              <a:cs typeface="Courier New"/>
              <a:sym typeface="Courier New"/>
            </a:endParaRPr>
          </a:p>
          <a:p>
            <a:pPr lvl="0" marL="268013" indent="-268013">
              <a:lnSpc>
                <a:spcPct val="80000"/>
              </a:lnSpc>
              <a:spcBef>
                <a:spcPts val="400"/>
              </a:spcBef>
              <a:buClr>
                <a:srgbClr val="006EC0"/>
              </a:buClr>
              <a:buFont typeface="Courier New"/>
              <a:buAutoNum type="arabicPeriod" startAt="8"/>
              <a:defRPr sz="1800"/>
            </a:pPr>
            <a:r>
              <a:rPr b="1" sz="1700">
                <a:solidFill>
                  <a:srgbClr val="006EC0"/>
                </a:solidFill>
                <a:latin typeface="Courier New"/>
                <a:ea typeface="Courier New"/>
                <a:cs typeface="Courier New"/>
                <a:sym typeface="Courier New"/>
              </a:rPr>
              <a:t>map</a:t>
            </a:r>
            <a:r>
              <a:rPr b="1" sz="1700">
                <a:latin typeface="Courier New"/>
                <a:ea typeface="Courier New"/>
                <a:cs typeface="Courier New"/>
                <a:sym typeface="Courier New"/>
              </a:rPr>
              <a:t>(MapOutputCollector collector, Key key, Value val)</a:t>
            </a:r>
            <a:endParaRPr sz="2900"/>
          </a:p>
          <a:p>
            <a:pPr lvl="0" marL="268013" indent="-268013">
              <a:lnSpc>
                <a:spcPct val="80000"/>
              </a:lnSpc>
              <a:spcBef>
                <a:spcPts val="400"/>
              </a:spcBef>
              <a:buClr>
                <a:srgbClr val="006EC0"/>
              </a:buClr>
              <a:buFont typeface="Courier New"/>
              <a:buAutoNum type="arabicPeriod" startAt="8"/>
              <a:defRPr sz="1800"/>
            </a:pPr>
            <a:r>
              <a:rPr b="1" sz="1700">
                <a:solidFill>
                  <a:srgbClr val="006EC0"/>
                </a:solidFill>
                <a:latin typeface="Courier New"/>
                <a:ea typeface="Courier New"/>
                <a:cs typeface="Courier New"/>
                <a:sym typeface="Courier New"/>
              </a:rPr>
              <a:t>reduce</a:t>
            </a:r>
            <a:r>
              <a:rPr b="1" sz="1700">
                <a:latin typeface="Courier New"/>
                <a:ea typeface="Courier New"/>
                <a:cs typeface="Courier New"/>
                <a:sym typeface="Courier New"/>
              </a:rPr>
              <a:t>(ReduceOutputCollector collector, Key key, List&lt;Value&gt; values)</a:t>
            </a:r>
            <a:endParaRPr sz="2900"/>
          </a:p>
          <a:p>
            <a:pPr lvl="0" marL="268013" indent="-268013">
              <a:lnSpc>
                <a:spcPct val="80000"/>
              </a:lnSpc>
              <a:spcBef>
                <a:spcPts val="400"/>
              </a:spcBef>
              <a:buClr>
                <a:srgbClr val="006EC0"/>
              </a:buClr>
              <a:buFont typeface="Courier New"/>
              <a:buAutoNum type="arabicPeriod" startAt="8"/>
              <a:defRPr sz="1800"/>
            </a:pPr>
            <a:r>
              <a:rPr b="1" sz="1700">
                <a:solidFill>
                  <a:srgbClr val="006EC0"/>
                </a:solidFill>
                <a:latin typeface="Courier New"/>
                <a:ea typeface="Courier New"/>
                <a:cs typeface="Courier New"/>
                <a:sym typeface="Courier New"/>
              </a:rPr>
              <a:t>combine</a:t>
            </a:r>
            <a:r>
              <a:rPr b="1" sz="1700">
                <a:latin typeface="Courier New"/>
                <a:ea typeface="Courier New"/>
                <a:cs typeface="Courier New"/>
                <a:sym typeface="Courier New"/>
              </a:rPr>
              <a:t>(Map&lt;Key, Value&gt; keyValues)</a:t>
            </a:r>
            <a:endParaRPr b="1" sz="1700">
              <a:latin typeface="Courier New"/>
              <a:ea typeface="Courier New"/>
              <a:cs typeface="Courier New"/>
              <a:sym typeface="Courier New"/>
            </a:endParaRPr>
          </a:p>
          <a:p>
            <a:pPr lvl="0" marL="268013" indent="-268013">
              <a:lnSpc>
                <a:spcPct val="80000"/>
              </a:lnSpc>
              <a:spcBef>
                <a:spcPts val="400"/>
              </a:spcBef>
              <a:buClr>
                <a:srgbClr val="006EC0"/>
              </a:buClr>
              <a:buFont typeface="Courier New"/>
              <a:buAutoNum type="arabicPeriod" startAt="8"/>
              <a:defRPr sz="1800"/>
            </a:pPr>
            <a:r>
              <a:rPr b="1" sz="1700">
                <a:solidFill>
                  <a:srgbClr val="006EC0"/>
                </a:solidFill>
                <a:latin typeface="Courier New"/>
                <a:ea typeface="Courier New"/>
                <a:cs typeface="Courier New"/>
                <a:sym typeface="Courier New"/>
              </a:rPr>
              <a:t>sendRequestToProcessData</a:t>
            </a:r>
            <a:r>
              <a:rPr b="1" sz="1700">
                <a:latin typeface="Courier New"/>
                <a:ea typeface="Courier New"/>
                <a:cs typeface="Courier New"/>
                <a:sym typeface="Courier New"/>
              </a:rPr>
              <a:t>(workItem:AvatarWorkItem)</a:t>
            </a:r>
            <a:endParaRPr b="1" sz="1700">
              <a:latin typeface="Courier New"/>
              <a:ea typeface="Courier New"/>
              <a:cs typeface="Courier New"/>
              <a:sym typeface="Courier New"/>
            </a:endParaRPr>
          </a:p>
          <a:p>
            <a:pPr lvl="0" marL="268013" indent="-268013">
              <a:lnSpc>
                <a:spcPct val="80000"/>
              </a:lnSpc>
              <a:spcBef>
                <a:spcPts val="400"/>
              </a:spcBef>
              <a:buClr>
                <a:srgbClr val="006EC0"/>
              </a:buClr>
              <a:buFont typeface="Courier New"/>
              <a:buAutoNum type="arabicPeriod" startAt="8"/>
              <a:defRPr sz="1800"/>
            </a:pPr>
            <a:r>
              <a:rPr b="1" sz="1700">
                <a:solidFill>
                  <a:srgbClr val="006EC0"/>
                </a:solidFill>
                <a:latin typeface="Courier New"/>
                <a:ea typeface="Courier New"/>
                <a:cs typeface="Courier New"/>
                <a:sym typeface="Courier New"/>
              </a:rPr>
              <a:t>alreadyProcessedThis</a:t>
            </a:r>
            <a:r>
              <a:rPr b="1" sz="1700">
                <a:latin typeface="Courier New"/>
                <a:ea typeface="Courier New"/>
                <a:cs typeface="Courier New"/>
                <a:sym typeface="Courier New"/>
              </a:rPr>
              <a:t>(workItem:AvatarWorkItem)</a:t>
            </a:r>
            <a:endParaRPr b="1" sz="1700">
              <a:latin typeface="Courier New"/>
              <a:ea typeface="Courier New"/>
              <a:cs typeface="Courier New"/>
              <a:sym typeface="Courier New"/>
            </a:endParaRPr>
          </a:p>
          <a:p>
            <a:pPr lvl="0" marL="268013" indent="-268013">
              <a:lnSpc>
                <a:spcPct val="80000"/>
              </a:lnSpc>
              <a:spcBef>
                <a:spcPts val="400"/>
              </a:spcBef>
              <a:buClr>
                <a:srgbClr val="006EC0"/>
              </a:buClr>
              <a:buFont typeface="Courier New"/>
              <a:buAutoNum type="arabicPeriod" startAt="8"/>
              <a:defRPr sz="1800"/>
            </a:pPr>
            <a:r>
              <a:rPr b="1" sz="1700">
                <a:solidFill>
                  <a:srgbClr val="006EC0"/>
                </a:solidFill>
                <a:latin typeface="Courier New"/>
                <a:ea typeface="Courier New"/>
                <a:cs typeface="Courier New"/>
                <a:sym typeface="Courier New"/>
              </a:rPr>
              <a:t>assembleDataForProcessing()</a:t>
            </a:r>
            <a:r>
              <a:rPr b="1" sz="1700">
                <a:latin typeface="Courier New"/>
                <a:ea typeface="Courier New"/>
                <a:cs typeface="Courier New"/>
                <a:sym typeface="Courier New"/>
              </a:rPr>
              <a:t>(Map&lt;Key, Value&gt; keyValues)</a:t>
            </a:r>
            <a:endParaRPr b="1" sz="1700">
              <a:latin typeface="Courier New"/>
              <a:ea typeface="Courier New"/>
              <a:cs typeface="Courier New"/>
              <a:sym typeface="Courier New"/>
            </a:endParaRPr>
          </a:p>
          <a:p>
            <a:pPr lvl="0" marL="268013" indent="-268013">
              <a:lnSpc>
                <a:spcPct val="80000"/>
              </a:lnSpc>
              <a:spcBef>
                <a:spcPts val="400"/>
              </a:spcBef>
              <a:buClr>
                <a:srgbClr val="006EC0"/>
              </a:buClr>
              <a:buFont typeface="Courier New"/>
              <a:buAutoNum type="arabicPeriod" startAt="8"/>
              <a:defRPr sz="1800"/>
            </a:pPr>
            <a:r>
              <a:rPr b="1" sz="1700">
                <a:solidFill>
                  <a:srgbClr val="006EC0"/>
                </a:solidFill>
                <a:latin typeface="Courier New"/>
                <a:ea typeface="Courier New"/>
                <a:cs typeface="Courier New"/>
                <a:sym typeface="Courier New"/>
              </a:rPr>
              <a:t>processResults</a:t>
            </a:r>
            <a:r>
              <a:rPr b="1" sz="1700">
                <a:latin typeface="Courier New"/>
                <a:ea typeface="Courier New"/>
                <a:cs typeface="Courier New"/>
                <a:sym typeface="Courier New"/>
              </a:rPr>
              <a:t>(Map&lt;Key, Value&gt; keyValues)</a:t>
            </a:r>
            <a:endParaRPr b="1" sz="1700">
              <a:latin typeface="Courier New"/>
              <a:ea typeface="Courier New"/>
              <a:cs typeface="Courier New"/>
              <a:sym typeface="Courier New"/>
            </a:endParaRPr>
          </a:p>
        </p:txBody>
      </p:sp>
      <p:sp>
        <p:nvSpPr>
          <p:cNvPr id="389" name="Shape 38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600">
                <a:solidFill>
                  <a:srgbClr val="FF0000"/>
                </a:solidFill>
              </a:rPr>
            </a:fld>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 name="Shape 51"/>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Inspiration</a:t>
            </a:r>
          </a:p>
        </p:txBody>
      </p:sp>
      <p:sp>
        <p:nvSpPr>
          <p:cNvPr id="52" name="Shape 52"/>
          <p:cNvSpPr/>
          <p:nvPr>
            <p:ph type="body" idx="4294967295"/>
          </p:nvPr>
        </p:nvSpPr>
        <p:spPr>
          <a:xfrm>
            <a:off x="186642" y="1033979"/>
            <a:ext cx="8314938" cy="5679088"/>
          </a:xfrm>
          <a:prstGeom prst="rect">
            <a:avLst/>
          </a:prstGeom>
        </p:spPr>
        <p:txBody>
          <a:bodyPr lIns="0" tIns="0" rIns="0" bIns="0"/>
          <a:lstStyle/>
          <a:p>
            <a:pPr lvl="0" marL="0" indent="0" defTabSz="370331">
              <a:spcBef>
                <a:spcPts val="0"/>
              </a:spcBef>
              <a:buSzTx/>
              <a:buFontTx/>
              <a:buNone/>
              <a:defRPr sz="1800"/>
            </a:pPr>
            <a:r>
              <a:rPr sz="1944">
                <a:solidFill>
                  <a:srgbClr val="252525"/>
                </a:solidFill>
                <a:latin typeface="+mj-lt"/>
                <a:ea typeface="+mj-ea"/>
                <a:cs typeface="+mj-cs"/>
                <a:sym typeface="Helvetica"/>
              </a:rPr>
              <a:t>SETI@home is a popular volunteer </a:t>
            </a:r>
            <a:r>
              <a:rPr sz="1944">
                <a:solidFill>
                  <a:srgbClr val="0B1480"/>
                </a:solidFill>
                <a:latin typeface="+mj-lt"/>
                <a:ea typeface="+mj-ea"/>
                <a:cs typeface="+mj-cs"/>
                <a:sym typeface="Helvetica"/>
                <a:hlinkClick r:id="rId3" invalidUrl="" action="" tgtFrame="" tooltip="" history="1" highlightClick="0" endSnd="0"/>
              </a:rPr>
              <a:t>distributed computing</a:t>
            </a:r>
            <a:r>
              <a:rPr sz="1944">
                <a:solidFill>
                  <a:srgbClr val="252525"/>
                </a:solidFill>
                <a:latin typeface="+mj-lt"/>
                <a:ea typeface="+mj-ea"/>
                <a:cs typeface="+mj-cs"/>
                <a:sym typeface="Helvetica"/>
              </a:rPr>
              <a:t> project that was launched by the </a:t>
            </a:r>
            <a:r>
              <a:rPr sz="1944">
                <a:solidFill>
                  <a:srgbClr val="0645AD"/>
                </a:solidFill>
                <a:latin typeface="+mj-lt"/>
                <a:ea typeface="+mj-ea"/>
                <a:cs typeface="+mj-cs"/>
                <a:sym typeface="Helvetica"/>
                <a:hlinkClick r:id="rId4" invalidUrl="" action="" tgtFrame="" tooltip="" history="1" highlightClick="0" endSnd="0"/>
              </a:rPr>
              <a:t>University of California, Berkeley</a:t>
            </a:r>
            <a:r>
              <a:rPr sz="1944">
                <a:solidFill>
                  <a:srgbClr val="252525"/>
                </a:solidFill>
                <a:latin typeface="+mj-lt"/>
                <a:ea typeface="+mj-ea"/>
                <a:cs typeface="+mj-cs"/>
                <a:sym typeface="Helvetica"/>
              </a:rPr>
              <a:t>, in May 1999.</a:t>
            </a:r>
            <a:endParaRPr sz="1944">
              <a:solidFill>
                <a:srgbClr val="252525"/>
              </a:solidFill>
              <a:latin typeface="+mj-lt"/>
              <a:ea typeface="+mj-ea"/>
              <a:cs typeface="+mj-cs"/>
              <a:sym typeface="Helvetica"/>
            </a:endParaRPr>
          </a:p>
          <a:p>
            <a:pPr lvl="0" marL="0" indent="0" defTabSz="370331">
              <a:spcBef>
                <a:spcPts val="0"/>
              </a:spcBef>
              <a:buSzTx/>
              <a:buFontTx/>
              <a:buNone/>
              <a:defRPr sz="1800"/>
            </a:pPr>
            <a:endParaRPr sz="1944">
              <a:solidFill>
                <a:srgbClr val="252525"/>
              </a:solidFill>
              <a:latin typeface="+mj-lt"/>
              <a:ea typeface="+mj-ea"/>
              <a:cs typeface="+mj-cs"/>
              <a:sym typeface="Helvetica"/>
            </a:endParaRPr>
          </a:p>
          <a:p>
            <a:pPr lvl="0" marL="0" indent="0" defTabSz="370331">
              <a:spcBef>
                <a:spcPts val="0"/>
              </a:spcBef>
              <a:buSzTx/>
              <a:buFontTx/>
              <a:buNone/>
              <a:defRPr sz="1800"/>
            </a:pPr>
            <a:r>
              <a:rPr sz="1944">
                <a:solidFill>
                  <a:srgbClr val="252525"/>
                </a:solidFill>
                <a:latin typeface="+mj-lt"/>
                <a:ea typeface="+mj-ea"/>
                <a:cs typeface="+mj-cs"/>
                <a:sym typeface="Helvetica"/>
              </a:rPr>
              <a:t>The SETI@home program itself runs signal analysis on a "work unit" of data recorded from the central 2.5 MHz wide band of the SERENDIP IV instrument. </a:t>
            </a:r>
            <a:endParaRPr sz="1944">
              <a:solidFill>
                <a:srgbClr val="252525"/>
              </a:solidFill>
              <a:latin typeface="+mj-lt"/>
              <a:ea typeface="+mj-ea"/>
              <a:cs typeface="+mj-cs"/>
              <a:sym typeface="Helvetica"/>
            </a:endParaRPr>
          </a:p>
          <a:p>
            <a:pPr lvl="0" marL="0" indent="0" defTabSz="370331">
              <a:spcBef>
                <a:spcPts val="0"/>
              </a:spcBef>
              <a:buSzTx/>
              <a:buFontTx/>
              <a:buNone/>
              <a:defRPr sz="1800"/>
            </a:pPr>
            <a:endParaRPr sz="1944">
              <a:solidFill>
                <a:srgbClr val="252525"/>
              </a:solidFill>
              <a:latin typeface="+mj-lt"/>
              <a:ea typeface="+mj-ea"/>
              <a:cs typeface="+mj-cs"/>
              <a:sym typeface="Helvetica"/>
            </a:endParaRPr>
          </a:p>
          <a:p>
            <a:pPr lvl="0" marL="0" indent="0" defTabSz="370331">
              <a:spcBef>
                <a:spcPts val="0"/>
              </a:spcBef>
              <a:buSzTx/>
              <a:buFontTx/>
              <a:buNone/>
              <a:defRPr sz="1800"/>
            </a:pPr>
            <a:r>
              <a:rPr sz="1944">
                <a:solidFill>
                  <a:srgbClr val="252525"/>
                </a:solidFill>
                <a:latin typeface="+mj-lt"/>
                <a:ea typeface="+mj-ea"/>
                <a:cs typeface="+mj-cs"/>
                <a:sym typeface="Helvetica"/>
              </a:rPr>
              <a:t>After computation on the work unit is complete, the results are then automatically reported back to SETI@home </a:t>
            </a:r>
            <a:r>
              <a:rPr sz="1944">
                <a:solidFill>
                  <a:srgbClr val="0645AD"/>
                </a:solidFill>
                <a:latin typeface="+mj-lt"/>
                <a:ea typeface="+mj-ea"/>
                <a:cs typeface="+mj-cs"/>
                <a:sym typeface="Helvetica"/>
                <a:hlinkClick r:id="rId5" invalidUrl="" action="" tgtFrame="" tooltip="" history="1" highlightClick="0" endSnd="0"/>
              </a:rPr>
              <a:t>servers</a:t>
            </a:r>
            <a:r>
              <a:rPr sz="1944">
                <a:solidFill>
                  <a:srgbClr val="252525"/>
                </a:solidFill>
                <a:latin typeface="+mj-lt"/>
                <a:ea typeface="+mj-ea"/>
                <a:cs typeface="+mj-cs"/>
                <a:sym typeface="Helvetica"/>
              </a:rPr>
              <a:t> at UC Berkeley. </a:t>
            </a:r>
            <a:endParaRPr sz="1944">
              <a:solidFill>
                <a:srgbClr val="252525"/>
              </a:solidFill>
              <a:latin typeface="+mj-lt"/>
              <a:ea typeface="+mj-ea"/>
              <a:cs typeface="+mj-cs"/>
              <a:sym typeface="Helvetica"/>
            </a:endParaRPr>
          </a:p>
          <a:p>
            <a:pPr lvl="0" marL="0" indent="0" defTabSz="370331">
              <a:spcBef>
                <a:spcPts val="0"/>
              </a:spcBef>
              <a:buSzTx/>
              <a:buFontTx/>
              <a:buNone/>
              <a:defRPr sz="1800"/>
            </a:pPr>
            <a:endParaRPr sz="1944">
              <a:solidFill>
                <a:srgbClr val="252525"/>
              </a:solidFill>
              <a:latin typeface="+mj-lt"/>
              <a:ea typeface="+mj-ea"/>
              <a:cs typeface="+mj-cs"/>
              <a:sym typeface="Helvetica"/>
            </a:endParaRPr>
          </a:p>
          <a:p>
            <a:pPr lvl="0" marL="0" indent="0" defTabSz="370331">
              <a:spcBef>
                <a:spcPts val="0"/>
              </a:spcBef>
              <a:buSzTx/>
              <a:buFontTx/>
              <a:buNone/>
              <a:defRPr sz="1800"/>
            </a:pPr>
            <a:r>
              <a:rPr sz="1944">
                <a:solidFill>
                  <a:srgbClr val="252525"/>
                </a:solidFill>
                <a:latin typeface="+mj-lt"/>
                <a:ea typeface="+mj-ea"/>
                <a:cs typeface="+mj-cs"/>
                <a:sym typeface="Helvetica"/>
              </a:rPr>
              <a:t>By June 28, 2009, the SETI@home project had over 180,000 active participants volunteering a total of over 290,000 computers. </a:t>
            </a:r>
            <a:endParaRPr sz="1944">
              <a:solidFill>
                <a:srgbClr val="252525"/>
              </a:solidFill>
              <a:latin typeface="+mj-lt"/>
              <a:ea typeface="+mj-ea"/>
              <a:cs typeface="+mj-cs"/>
              <a:sym typeface="Helvetica"/>
            </a:endParaRPr>
          </a:p>
          <a:p>
            <a:pPr lvl="0" marL="0" indent="0" defTabSz="370331">
              <a:spcBef>
                <a:spcPts val="0"/>
              </a:spcBef>
              <a:buSzTx/>
              <a:buFontTx/>
              <a:buNone/>
              <a:defRPr sz="1800"/>
            </a:pPr>
            <a:endParaRPr sz="1944">
              <a:solidFill>
                <a:srgbClr val="252525"/>
              </a:solidFill>
              <a:latin typeface="+mj-lt"/>
              <a:ea typeface="+mj-ea"/>
              <a:cs typeface="+mj-cs"/>
              <a:sym typeface="Helvetica"/>
            </a:endParaRPr>
          </a:p>
          <a:p>
            <a:pPr lvl="0" marL="0" indent="0" defTabSz="370331">
              <a:spcBef>
                <a:spcPts val="0"/>
              </a:spcBef>
              <a:buSzTx/>
              <a:buFontTx/>
              <a:buNone/>
              <a:defRPr sz="1800"/>
            </a:pPr>
            <a:r>
              <a:rPr sz="1944">
                <a:solidFill>
                  <a:srgbClr val="252525"/>
                </a:solidFill>
                <a:latin typeface="+mj-lt"/>
                <a:ea typeface="+mj-ea"/>
                <a:cs typeface="+mj-cs"/>
                <a:sym typeface="Helvetica"/>
              </a:rPr>
              <a:t>These computers give SETI@home an average computational power of 617 </a:t>
            </a:r>
            <a:r>
              <a:rPr sz="1944">
                <a:solidFill>
                  <a:srgbClr val="0645AD"/>
                </a:solidFill>
                <a:latin typeface="+mj-lt"/>
                <a:ea typeface="+mj-ea"/>
                <a:cs typeface="+mj-cs"/>
                <a:sym typeface="Helvetica"/>
                <a:hlinkClick r:id="rId6" invalidUrl="" action="" tgtFrame="" tooltip="" history="1" highlightClick="0" endSnd="0"/>
              </a:rPr>
              <a:t>teraFLOPS</a:t>
            </a:r>
            <a:r>
              <a:rPr sz="1944">
                <a:solidFill>
                  <a:srgbClr val="252525"/>
                </a:solidFill>
                <a:latin typeface="+mj-lt"/>
                <a:ea typeface="+mj-ea"/>
                <a:cs typeface="+mj-cs"/>
                <a:sym typeface="Helvetica"/>
              </a:rPr>
              <a:t>.</a:t>
            </a:r>
            <a:endParaRPr sz="1944">
              <a:solidFill>
                <a:srgbClr val="252525"/>
              </a:solidFill>
              <a:latin typeface="+mj-lt"/>
              <a:ea typeface="+mj-ea"/>
              <a:cs typeface="+mj-cs"/>
              <a:sym typeface="Helvetica"/>
            </a:endParaRPr>
          </a:p>
          <a:p>
            <a:pPr lvl="0" marL="0" indent="0" defTabSz="370331">
              <a:spcBef>
                <a:spcPts val="0"/>
              </a:spcBef>
              <a:buSzTx/>
              <a:buFontTx/>
              <a:buNone/>
              <a:defRPr sz="1800"/>
            </a:pPr>
            <a:endParaRPr sz="1944">
              <a:solidFill>
                <a:srgbClr val="252525"/>
              </a:solidFill>
              <a:latin typeface="+mj-lt"/>
              <a:ea typeface="+mj-ea"/>
              <a:cs typeface="+mj-cs"/>
              <a:sym typeface="Helvetica"/>
            </a:endParaRPr>
          </a:p>
          <a:p>
            <a:pPr lvl="0" marL="0" indent="0" defTabSz="370331">
              <a:spcBef>
                <a:spcPts val="0"/>
              </a:spcBef>
              <a:buSzTx/>
              <a:buFontTx/>
              <a:buNone/>
              <a:defRPr sz="1800"/>
            </a:pPr>
            <a:r>
              <a:rPr sz="1944">
                <a:solidFill>
                  <a:srgbClr val="252525"/>
                </a:solidFill>
                <a:latin typeface="+mj-lt"/>
                <a:ea typeface="+mj-ea"/>
                <a:cs typeface="+mj-cs"/>
                <a:sym typeface="Helvetica"/>
              </a:rPr>
              <a:t>SETI@home has listened to that one frequency at every point of over 67 percent of the sky observable from Arecibo which covers about 20 percent of the full celestial sphere.</a:t>
            </a:r>
          </a:p>
        </p:txBody>
      </p:sp>
      <p:sp>
        <p:nvSpPr>
          <p:cNvPr id="53" name="Shape 53"/>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54" name="Shape 54"/>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Shape 391"/>
          <p:cNvSpPr/>
          <p:nvPr>
            <p:ph type="title" idx="4294967295"/>
          </p:nvPr>
        </p:nvSpPr>
        <p:spPr>
          <a:xfrm>
            <a:off x="304800" y="1704975"/>
            <a:ext cx="8153400" cy="1851025"/>
          </a:xfrm>
          <a:prstGeom prst="rect">
            <a:avLst/>
          </a:prstGeom>
        </p:spPr>
        <p:txBody>
          <a:bodyPr lIns="0" tIns="0" rIns="0" bIns="0">
            <a:normAutofit fontScale="100000" lnSpcReduction="0"/>
          </a:bodyPr>
          <a:lstStyle/>
          <a:p>
            <a:pPr lvl="0" algn="r">
              <a:lnSpc>
                <a:spcPct val="100000"/>
              </a:lnSpc>
              <a:defRPr sz="1800">
                <a:solidFill>
                  <a:srgbClr val="000000"/>
                </a:solidFill>
              </a:defRPr>
            </a:pPr>
            <a:r>
              <a:rPr sz="4800">
                <a:solidFill>
                  <a:srgbClr val="FFFFFF"/>
                </a:solidFill>
              </a:rPr>
              <a:t>Part III</a:t>
            </a:r>
            <a:br>
              <a:rPr sz="4800">
                <a:solidFill>
                  <a:srgbClr val="FFFFFF"/>
                </a:solidFill>
              </a:rPr>
            </a:br>
            <a:r>
              <a:rPr sz="4800">
                <a:solidFill>
                  <a:srgbClr val="FFFFFF"/>
                </a:solidFill>
              </a:rPr>
              <a:t>Project Demo</a:t>
            </a:r>
          </a:p>
        </p:txBody>
      </p:sp>
      <p:sp>
        <p:nvSpPr>
          <p:cNvPr id="392" name="Shape 39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14</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4" name="Shape 394"/>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395" name="Shape 39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96" name="Shape 39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397" name="Shape 397"/>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398" name="Shape 398"/>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399" name="pasted-image.png"/>
          <p:cNvPicPr/>
          <p:nvPr/>
        </p:nvPicPr>
        <p:blipFill>
          <a:blip r:embed="rId2">
            <a:extLst/>
          </a:blip>
          <a:stretch>
            <a:fillRect/>
          </a:stretch>
        </p:blipFill>
        <p:spPr>
          <a:xfrm>
            <a:off x="2301251" y="101600"/>
            <a:ext cx="3855698" cy="6858000"/>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1" name="Shape 401"/>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402" name="Shape 402"/>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03" name="Shape 40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04" name="Shape 40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05" name="Shape 40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06" name="Screen Shot 2015-05-11 at 6.43.47 AM.png"/>
          <p:cNvPicPr/>
          <p:nvPr/>
        </p:nvPicPr>
        <p:blipFill>
          <a:blip r:embed="rId2">
            <a:extLst/>
          </a:blip>
          <a:srcRect l="3567" t="3567" r="3567" b="3567"/>
          <a:stretch>
            <a:fillRect/>
          </a:stretch>
        </p:blipFill>
        <p:spPr>
          <a:xfrm>
            <a:off x="2253457" y="82826"/>
            <a:ext cx="4175934" cy="7553847"/>
          </a:xfrm>
          <a:prstGeom prst="rect">
            <a:avLst/>
          </a:prstGeom>
          <a:ln w="12700">
            <a:miter lim="400000"/>
          </a:ln>
        </p:spPr>
      </p:pic>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8" name="Shape 408"/>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409" name="Shape 40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10" name="Shape 41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11" name="Shape 411"/>
          <p:cNvSpPr/>
          <p:nvPr/>
        </p:nvSpPr>
        <p:spPr>
          <a:xfrm rot="5400000">
            <a:off x="6369367" y="3507105"/>
            <a:ext cx="5099051" cy="370840"/>
          </a:xfrm>
          <a:prstGeom prst="rect">
            <a:avLst/>
          </a:prstGeom>
          <a:ln w="12700">
            <a:miter lim="400000"/>
          </a:ln>
        </p:spPr>
        <p:txBody>
          <a:bodyPr lIns="0" tIns="0" rIns="0" bIns="0">
            <a:spAutoFit/>
          </a:bodyPr>
          <a:lstStyle/>
          <a:p>
            <a:pPr lvl="0" algn="ctr"/>
          </a:p>
        </p:txBody>
      </p:sp>
      <p:sp>
        <p:nvSpPr>
          <p:cNvPr id="412" name="Shape 41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13" name="pasted-image.png"/>
          <p:cNvPicPr/>
          <p:nvPr/>
        </p:nvPicPr>
        <p:blipFill>
          <a:blip r:embed="rId2">
            <a:extLst/>
          </a:blip>
          <a:stretch>
            <a:fillRect/>
          </a:stretch>
        </p:blipFill>
        <p:spPr>
          <a:xfrm>
            <a:off x="2440951" y="127000"/>
            <a:ext cx="3855698" cy="6858000"/>
          </a:xfrm>
          <a:prstGeom prst="rect">
            <a:avLst/>
          </a:prstGeom>
          <a:ln w="12700">
            <a:miter lim="400000"/>
          </a:ln>
        </p:spPr>
      </p:pic>
    </p:spTree>
  </p:cSld>
  <p:clrMapOvr>
    <a:masterClrMapping/>
  </p:clrMapOvr>
  <p:transitio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5" name="Shape 415"/>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416" name="Shape 41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17" name="Shape 41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18" name="Shape 418"/>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19" name="Shape 419"/>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20" name="pasted-image.png"/>
          <p:cNvPicPr/>
          <p:nvPr/>
        </p:nvPicPr>
        <p:blipFill>
          <a:blip r:embed="rId2">
            <a:extLst/>
          </a:blip>
          <a:stretch>
            <a:fillRect/>
          </a:stretch>
        </p:blipFill>
        <p:spPr>
          <a:xfrm>
            <a:off x="2716480" y="0"/>
            <a:ext cx="3711040" cy="6858000"/>
          </a:xfrm>
          <a:prstGeom prst="rect">
            <a:avLst/>
          </a:prstGeom>
          <a:ln w="12700">
            <a:miter lim="400000"/>
          </a:ln>
        </p:spPr>
      </p:pic>
    </p:spTree>
  </p:cSld>
  <p:clrMapOvr>
    <a:masterClrMapping/>
  </p:clrMapOvr>
  <p:transitio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2" name="Shape 422"/>
          <p:cNvSpPr/>
          <p:nvPr/>
        </p:nvSpPr>
        <p:spPr>
          <a:xfrm>
            <a:off x="2553452" y="910528"/>
            <a:ext cx="4037096" cy="5939437"/>
          </a:xfrm>
          <a:prstGeom prst="rect">
            <a:avLst/>
          </a:prstGeom>
          <a:solidFill>
            <a:srgbClr val="FFFFFF"/>
          </a:solidFill>
          <a:ln w="25400">
            <a:solidFill/>
          </a:ln>
        </p:spPr>
        <p:txBody>
          <a:bodyPr lIns="0" tIns="0" rIns="0" bIns="0"/>
          <a:lstStyle/>
          <a:p>
            <a:pPr lvl="0">
              <a:defRPr sz="2400"/>
            </a:pPr>
          </a:p>
        </p:txBody>
      </p:sp>
      <p:sp>
        <p:nvSpPr>
          <p:cNvPr id="423" name="Shape 423"/>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424" name="Shape 42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25" name="Shape 42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26" name="Shape 42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27" name="Shape 42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28" name="pasted-image.png"/>
          <p:cNvPicPr/>
          <p:nvPr/>
        </p:nvPicPr>
        <p:blipFill>
          <a:blip r:embed="rId2">
            <a:extLst/>
          </a:blip>
          <a:stretch>
            <a:fillRect/>
          </a:stretch>
        </p:blipFill>
        <p:spPr>
          <a:xfrm>
            <a:off x="2857627" y="1015034"/>
            <a:ext cx="3360472" cy="5964837"/>
          </a:xfrm>
          <a:prstGeom prst="rect">
            <a:avLst/>
          </a:prstGeom>
          <a:ln w="12700">
            <a:miter lim="400000"/>
          </a:ln>
        </p:spPr>
      </p:pic>
      <p:pic>
        <p:nvPicPr>
          <p:cNvPr id="429" name="pasted-image.png"/>
          <p:cNvPicPr/>
          <p:nvPr/>
        </p:nvPicPr>
        <p:blipFill>
          <a:blip r:embed="rId3">
            <a:extLst/>
          </a:blip>
          <a:stretch>
            <a:fillRect/>
          </a:stretch>
        </p:blipFill>
        <p:spPr>
          <a:xfrm>
            <a:off x="2710121" y="0"/>
            <a:ext cx="3723758" cy="6858000"/>
          </a:xfrm>
          <a:prstGeom prst="rect">
            <a:avLst/>
          </a:prstGeom>
          <a:ln w="12700">
            <a:miter lim="400000"/>
          </a:ln>
        </p:spPr>
      </p:pic>
    </p:spTree>
  </p:cSld>
  <p:clrMapOvr>
    <a:masterClrMapping/>
  </p:clrMapOvr>
  <p:transitio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1" name="Shape 431"/>
          <p:cNvSpPr/>
          <p:nvPr>
            <p:ph type="title" idx="4294967295"/>
          </p:nvPr>
        </p:nvSpPr>
        <p:spPr>
          <a:xfrm>
            <a:off x="152399" y="-190500"/>
            <a:ext cx="8563188"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432" name="Shape 432"/>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33" name="Shape 433"/>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34" name="Shape 43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35" name="Shape 43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36" name="pasted-image.tif"/>
          <p:cNvPicPr/>
          <p:nvPr/>
        </p:nvPicPr>
        <p:blipFill>
          <a:blip r:embed="rId2">
            <a:extLst/>
          </a:blip>
          <a:stretch>
            <a:fillRect/>
          </a:stretch>
        </p:blipFill>
        <p:spPr>
          <a:xfrm>
            <a:off x="0" y="1330767"/>
            <a:ext cx="9144000" cy="4196465"/>
          </a:xfrm>
          <a:prstGeom prst="rect">
            <a:avLst/>
          </a:prstGeom>
          <a:ln w="12700">
            <a:miter lim="400000"/>
          </a:ln>
        </p:spPr>
      </p:pic>
    </p:spTree>
  </p:cSld>
  <p:clrMapOvr>
    <a:masterClrMapping/>
  </p:clrMapOvr>
  <p:transitio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Shape 438"/>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439" name="Shape 43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40" name="Shape 44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41" name="Shape 441"/>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42" name="Shape 44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43" name="pasted-image.png"/>
          <p:cNvPicPr/>
          <p:nvPr/>
        </p:nvPicPr>
        <p:blipFill>
          <a:blip r:embed="rId2">
            <a:extLst/>
          </a:blip>
          <a:stretch>
            <a:fillRect/>
          </a:stretch>
        </p:blipFill>
        <p:spPr>
          <a:xfrm>
            <a:off x="2487769" y="127000"/>
            <a:ext cx="3863662" cy="6858000"/>
          </a:xfrm>
          <a:prstGeom prst="rect">
            <a:avLst/>
          </a:prstGeom>
          <a:ln w="12700">
            <a:miter lim="400000"/>
          </a:ln>
        </p:spPr>
      </p:pic>
      <p:pic>
        <p:nvPicPr>
          <p:cNvPr id="444" name="pasted-image.tif"/>
          <p:cNvPicPr/>
          <p:nvPr/>
        </p:nvPicPr>
        <p:blipFill>
          <a:blip r:embed="rId3">
            <a:extLst/>
          </a:blip>
          <a:stretch>
            <a:fillRect/>
          </a:stretch>
        </p:blipFill>
        <p:spPr>
          <a:xfrm>
            <a:off x="-152400" y="509522"/>
            <a:ext cx="9144000" cy="6092956"/>
          </a:xfrm>
          <a:prstGeom prst="rect">
            <a:avLst/>
          </a:prstGeom>
          <a:ln w="12700">
            <a:miter lim="400000"/>
          </a:ln>
        </p:spPr>
      </p:pic>
    </p:spTree>
  </p:cSld>
  <p:clrMapOvr>
    <a:masterClrMapping/>
  </p:clrMapOvr>
  <p:transitio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6" name="Shape 446"/>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447" name="Shape 447"/>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48" name="Shape 448"/>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49" name="Shape 44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50" name="Shape 45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51" name="pasted-image.tif"/>
          <p:cNvPicPr/>
          <p:nvPr/>
        </p:nvPicPr>
        <p:blipFill>
          <a:blip r:embed="rId2">
            <a:extLst/>
          </a:blip>
          <a:stretch>
            <a:fillRect/>
          </a:stretch>
        </p:blipFill>
        <p:spPr>
          <a:xfrm>
            <a:off x="-152400" y="1837069"/>
            <a:ext cx="9144000" cy="3437862"/>
          </a:xfrm>
          <a:prstGeom prst="rect">
            <a:avLst/>
          </a:prstGeom>
          <a:ln w="12700">
            <a:miter lim="400000"/>
          </a:ln>
        </p:spPr>
      </p:pic>
    </p:spTree>
  </p:cSld>
  <p:clrMapOvr>
    <a:masterClrMapping/>
  </p:clrMapOvr>
  <p:transitio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Shape 453"/>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454" name="Shape 45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55" name="Shape 45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56" name="Shape 45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57" name="Shape 45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58" name="pasted-image.tif"/>
          <p:cNvPicPr/>
          <p:nvPr/>
        </p:nvPicPr>
        <p:blipFill>
          <a:blip r:embed="rId2">
            <a:extLst/>
          </a:blip>
          <a:stretch>
            <a:fillRect/>
          </a:stretch>
        </p:blipFill>
        <p:spPr>
          <a:xfrm>
            <a:off x="-152400" y="877536"/>
            <a:ext cx="9144000" cy="5356928"/>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Project</a:t>
            </a:r>
          </a:p>
        </p:txBody>
      </p:sp>
      <p:sp>
        <p:nvSpPr>
          <p:cNvPr id="59" name="Shape 59"/>
          <p:cNvSpPr/>
          <p:nvPr>
            <p:ph type="body" idx="4294967295"/>
          </p:nvPr>
        </p:nvSpPr>
        <p:spPr>
          <a:xfrm>
            <a:off x="152400" y="1219200"/>
            <a:ext cx="8361040" cy="5579339"/>
          </a:xfrm>
          <a:prstGeom prst="rect">
            <a:avLst/>
          </a:prstGeom>
        </p:spPr>
        <p:txBody>
          <a:bodyPr lIns="0" tIns="0" rIns="0" bIns="0"/>
          <a:lstStyle/>
          <a:p>
            <a:pPr lvl="0" marL="0" indent="0" defTabSz="384047">
              <a:spcBef>
                <a:spcPts val="0"/>
              </a:spcBef>
              <a:buSzTx/>
              <a:buFontTx/>
              <a:buNone/>
              <a:defRPr sz="1800"/>
            </a:pPr>
            <a:r>
              <a:rPr sz="3024">
                <a:solidFill>
                  <a:srgbClr val="252525"/>
                </a:solidFill>
                <a:latin typeface="+mj-lt"/>
                <a:ea typeface="+mj-ea"/>
                <a:cs typeface="+mj-cs"/>
                <a:sym typeface="Helvetica"/>
              </a:rPr>
              <a:t>Any individual can become involved with Avatar-ML research by downloading the App. allowing the App. to run as a background process that uses idle computer power of their smartphone. </a:t>
            </a:r>
            <a:endParaRPr sz="3024">
              <a:solidFill>
                <a:srgbClr val="252525"/>
              </a:solidFill>
              <a:latin typeface="+mj-lt"/>
              <a:ea typeface="+mj-ea"/>
              <a:cs typeface="+mj-cs"/>
              <a:sym typeface="Helvetica"/>
            </a:endParaRPr>
          </a:p>
          <a:p>
            <a:pPr lvl="0" marL="0" indent="0" defTabSz="384047">
              <a:spcBef>
                <a:spcPts val="0"/>
              </a:spcBef>
              <a:buSzTx/>
              <a:buFontTx/>
              <a:buNone/>
              <a:defRPr sz="1800"/>
            </a:pPr>
            <a:endParaRPr sz="3024">
              <a:solidFill>
                <a:srgbClr val="252525"/>
              </a:solidFill>
              <a:latin typeface="+mj-lt"/>
              <a:ea typeface="+mj-ea"/>
              <a:cs typeface="+mj-cs"/>
              <a:sym typeface="Helvetica"/>
            </a:endParaRPr>
          </a:p>
          <a:p>
            <a:pPr lvl="0" marL="0" indent="0" defTabSz="384047">
              <a:spcBef>
                <a:spcPts val="0"/>
              </a:spcBef>
              <a:buSzTx/>
              <a:buFontTx/>
              <a:buNone/>
              <a:defRPr sz="1800"/>
            </a:pPr>
            <a:r>
              <a:rPr sz="3024">
                <a:solidFill>
                  <a:srgbClr val="252525"/>
                </a:solidFill>
                <a:latin typeface="+mj-lt"/>
                <a:ea typeface="+mj-ea"/>
                <a:cs typeface="+mj-cs"/>
                <a:sym typeface="Helvetica"/>
              </a:rPr>
              <a:t>Data will be downloaded and uploaded from Cloud.</a:t>
            </a:r>
            <a:endParaRPr sz="3024">
              <a:solidFill>
                <a:srgbClr val="252525"/>
              </a:solidFill>
              <a:latin typeface="+mj-lt"/>
              <a:ea typeface="+mj-ea"/>
              <a:cs typeface="+mj-cs"/>
              <a:sym typeface="Helvetica"/>
            </a:endParaRPr>
          </a:p>
          <a:p>
            <a:pPr lvl="0" marL="0" indent="0" defTabSz="384047">
              <a:spcBef>
                <a:spcPts val="0"/>
              </a:spcBef>
              <a:buSzTx/>
              <a:buFontTx/>
              <a:buNone/>
              <a:defRPr sz="1800"/>
            </a:pPr>
            <a:endParaRPr sz="3024">
              <a:solidFill>
                <a:srgbClr val="252525"/>
              </a:solidFill>
              <a:latin typeface="+mj-lt"/>
              <a:ea typeface="+mj-ea"/>
              <a:cs typeface="+mj-cs"/>
              <a:sym typeface="Helvetica"/>
            </a:endParaRPr>
          </a:p>
          <a:p>
            <a:pPr lvl="0" marL="0" indent="0" defTabSz="384047">
              <a:spcBef>
                <a:spcPts val="0"/>
              </a:spcBef>
              <a:buSzTx/>
              <a:buFontTx/>
              <a:buNone/>
              <a:defRPr sz="1800"/>
            </a:pPr>
            <a:r>
              <a:rPr sz="3024">
                <a:solidFill>
                  <a:srgbClr val="252525"/>
                </a:solidFill>
                <a:latin typeface="+mj-lt"/>
                <a:ea typeface="+mj-ea"/>
                <a:cs typeface="+mj-cs"/>
                <a:sym typeface="Helvetica"/>
              </a:rPr>
              <a:t>A general-purpose framework based on MapReduce and GPU to add other applications as well.</a:t>
            </a:r>
          </a:p>
        </p:txBody>
      </p:sp>
      <p:sp>
        <p:nvSpPr>
          <p:cNvPr id="60" name="Shape 60"/>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1" name="Shape 61"/>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Tree>
  </p:cSld>
  <p:clrMapOvr>
    <a:masterClrMapping/>
  </p:clrMapOvr>
  <p:transitio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0" name="Shape 460"/>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461" name="Shape 461"/>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62" name="Shape 46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63" name="Shape 463"/>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64" name="Shape 464"/>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65" name="pasted-image.tif"/>
          <p:cNvPicPr/>
          <p:nvPr/>
        </p:nvPicPr>
        <p:blipFill>
          <a:blip r:embed="rId2">
            <a:extLst/>
          </a:blip>
          <a:stretch>
            <a:fillRect/>
          </a:stretch>
        </p:blipFill>
        <p:spPr>
          <a:xfrm>
            <a:off x="-152400" y="868021"/>
            <a:ext cx="9144000" cy="5375958"/>
          </a:xfrm>
          <a:prstGeom prst="rect">
            <a:avLst/>
          </a:prstGeom>
          <a:ln w="12700">
            <a:miter lim="400000"/>
          </a:ln>
        </p:spPr>
      </p:pic>
    </p:spTree>
  </p:cSld>
  <p:clrMapOvr>
    <a:masterClrMapping/>
  </p:clrMapOvr>
  <p:transitio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7" name="Shape 467"/>
          <p:cNvSpPr/>
          <p:nvPr/>
        </p:nvSpPr>
        <p:spPr>
          <a:xfrm>
            <a:off x="2553452" y="910528"/>
            <a:ext cx="4037096" cy="5939437"/>
          </a:xfrm>
          <a:prstGeom prst="rect">
            <a:avLst/>
          </a:prstGeom>
          <a:solidFill>
            <a:srgbClr val="FFFFFF"/>
          </a:solidFill>
          <a:ln w="25400">
            <a:solidFill/>
          </a:ln>
        </p:spPr>
        <p:txBody>
          <a:bodyPr lIns="0" tIns="0" rIns="0" bIns="0"/>
          <a:lstStyle/>
          <a:p>
            <a:pPr lvl="0">
              <a:defRPr sz="2400"/>
            </a:pPr>
          </a:p>
        </p:txBody>
      </p:sp>
      <p:sp>
        <p:nvSpPr>
          <p:cNvPr id="468" name="Shape 468"/>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469" name="Shape 46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70" name="Shape 47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71" name="Shape 471"/>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72" name="Shape 47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73" name="pasted-image.png"/>
          <p:cNvPicPr/>
          <p:nvPr/>
        </p:nvPicPr>
        <p:blipFill>
          <a:blip r:embed="rId2">
            <a:extLst/>
          </a:blip>
          <a:stretch>
            <a:fillRect/>
          </a:stretch>
        </p:blipFill>
        <p:spPr>
          <a:xfrm>
            <a:off x="2857627" y="1015034"/>
            <a:ext cx="3360472" cy="5964837"/>
          </a:xfrm>
          <a:prstGeom prst="rect">
            <a:avLst/>
          </a:prstGeom>
          <a:ln w="12700">
            <a:miter lim="400000"/>
          </a:ln>
        </p:spPr>
      </p:pic>
    </p:spTree>
  </p:cSld>
  <p:clrMapOvr>
    <a:masterClrMapping/>
  </p:clrMapOvr>
  <p:transitio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75" name="Shape 475"/>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iOS App.</a:t>
            </a:r>
          </a:p>
        </p:txBody>
      </p:sp>
      <p:sp>
        <p:nvSpPr>
          <p:cNvPr id="476" name="Shape 476"/>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77" name="Shape 477"/>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478" name="Shape 478"/>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479" name="Shape 479"/>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pic>
        <p:nvPicPr>
          <p:cNvPr id="480" name="pasted-image.png"/>
          <p:cNvPicPr/>
          <p:nvPr/>
        </p:nvPicPr>
        <p:blipFill>
          <a:blip r:embed="rId2">
            <a:extLst/>
          </a:blip>
          <a:stretch>
            <a:fillRect/>
          </a:stretch>
        </p:blipFill>
        <p:spPr>
          <a:xfrm>
            <a:off x="2487769" y="127000"/>
            <a:ext cx="3863662" cy="685800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 name="Shape 63"/>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Goals</a:t>
            </a:r>
          </a:p>
        </p:txBody>
      </p:sp>
      <p:sp>
        <p:nvSpPr>
          <p:cNvPr id="64" name="Shape 64"/>
          <p:cNvSpPr/>
          <p:nvPr>
            <p:ph type="body" idx="4294967295"/>
          </p:nvPr>
        </p:nvSpPr>
        <p:spPr>
          <a:xfrm>
            <a:off x="177452" y="1003548"/>
            <a:ext cx="8585548" cy="5789315"/>
          </a:xfrm>
          <a:prstGeom prst="rect">
            <a:avLst/>
          </a:prstGeom>
        </p:spPr>
        <p:txBody>
          <a:bodyPr lIns="0" tIns="0" rIns="0" bIns="0"/>
          <a:lstStyle/>
          <a:p>
            <a:pPr lvl="0" marL="396478" indent="-396478">
              <a:lnSpc>
                <a:spcPct val="80000"/>
              </a:lnSpc>
              <a:buFont typeface="Wingdings"/>
              <a:buChar char="➢"/>
              <a:defRPr sz="1800"/>
            </a:pPr>
            <a:r>
              <a:rPr sz="3700">
                <a:latin typeface="Calibri"/>
                <a:ea typeface="Calibri"/>
                <a:cs typeface="Calibri"/>
                <a:sym typeface="Calibri"/>
              </a:rPr>
              <a:t>D</a:t>
            </a:r>
            <a:r>
              <a:rPr sz="3700"/>
              <a:t>evelop a Scalable General purpose framework for ML problems in the Smartphone world</a:t>
            </a:r>
            <a:endParaRPr sz="3700"/>
          </a:p>
          <a:p>
            <a:pPr lvl="1" marL="834798" indent="-377598">
              <a:lnSpc>
                <a:spcPct val="80000"/>
              </a:lnSpc>
              <a:spcBef>
                <a:spcPts val="400"/>
              </a:spcBef>
              <a:buFont typeface="Wingdings"/>
              <a:buChar char="➢"/>
              <a:defRPr sz="1800"/>
            </a:pPr>
            <a:r>
              <a:rPr sz="3700"/>
              <a:t>A</a:t>
            </a:r>
            <a:r>
              <a:rPr sz="2500"/>
              <a:t>ny algorithm fitting the Statistical Query Model may be written in a certain “summation form.</a:t>
            </a:r>
            <a:endParaRPr sz="2500"/>
          </a:p>
          <a:p>
            <a:pPr lvl="1" marL="712333" indent="-255133">
              <a:lnSpc>
                <a:spcPct val="80000"/>
              </a:lnSpc>
              <a:spcBef>
                <a:spcPts val="400"/>
              </a:spcBef>
              <a:buFont typeface="Wingdings"/>
              <a:buChar char="➢"/>
              <a:defRPr sz="1800"/>
            </a:pPr>
            <a:endParaRPr sz="2500"/>
          </a:p>
          <a:p>
            <a:pPr lvl="1" marL="712333" indent="-255133">
              <a:lnSpc>
                <a:spcPct val="80000"/>
              </a:lnSpc>
              <a:spcBef>
                <a:spcPts val="400"/>
              </a:spcBef>
              <a:buFont typeface="Wingdings"/>
              <a:buChar char="➢"/>
              <a:defRPr sz="1800"/>
            </a:pPr>
            <a:r>
              <a:rPr sz="2500"/>
              <a:t>Most ML algorithms can be easily expressed in a map-reduce framework which is easy to program in.</a:t>
            </a:r>
            <a:endParaRPr sz="2500"/>
          </a:p>
          <a:p>
            <a:pPr lvl="1" marL="712333" indent="-255133">
              <a:lnSpc>
                <a:spcPct val="80000"/>
              </a:lnSpc>
              <a:spcBef>
                <a:spcPts val="400"/>
              </a:spcBef>
              <a:buFont typeface="Wingdings"/>
              <a:buChar char="➢"/>
              <a:defRPr sz="1800"/>
            </a:pPr>
            <a:endParaRPr sz="2500"/>
          </a:p>
          <a:p>
            <a:pPr lvl="1" marL="712333" indent="-255133">
              <a:lnSpc>
                <a:spcPct val="80000"/>
              </a:lnSpc>
              <a:spcBef>
                <a:spcPts val="400"/>
              </a:spcBef>
              <a:buFont typeface="Wingdings"/>
              <a:buChar char="➢"/>
              <a:defRPr sz="1800"/>
            </a:pPr>
            <a:r>
              <a:rPr sz="2500"/>
              <a:t>Achieve linear speed-ups with the number of Smartphones.</a:t>
            </a:r>
          </a:p>
        </p:txBody>
      </p:sp>
      <p:sp>
        <p:nvSpPr>
          <p:cNvPr id="65" name="Shape 65"/>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66" name="Shape 66"/>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nvSpPr>
        <p:spPr>
          <a:xfrm rot="5400000">
            <a:off x="6380574" y="33659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ct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71" name="Shape 71"/>
          <p:cNvSpPr/>
          <p:nvPr>
            <p:ph type="title"/>
          </p:nvPr>
        </p:nvSpPr>
        <p:spPr>
          <a:xfrm>
            <a:off x="152400" y="25400"/>
            <a:ext cx="9144000"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Apps</a:t>
            </a:r>
          </a:p>
        </p:txBody>
      </p:sp>
      <p:sp>
        <p:nvSpPr>
          <p:cNvPr id="72" name="Shape 72"/>
          <p:cNvSpPr/>
          <p:nvPr>
            <p:ph type="body" idx="1"/>
          </p:nvPr>
        </p:nvSpPr>
        <p:spPr>
          <a:xfrm>
            <a:off x="228600" y="1066800"/>
            <a:ext cx="8229600" cy="5486400"/>
          </a:xfrm>
          <a:prstGeom prst="rect">
            <a:avLst/>
          </a:prstGeom>
        </p:spPr>
        <p:txBody>
          <a:bodyPr lIns="0" tIns="0" rIns="0" bIns="0"/>
          <a:lstStyle/>
          <a:p>
            <a:pPr lvl="0" marL="442912" indent="-442912">
              <a:lnSpc>
                <a:spcPct val="80000"/>
              </a:lnSpc>
              <a:defRPr sz="1800"/>
            </a:pPr>
            <a:r>
              <a:rPr sz="3100"/>
              <a:t>ML algorithm library on Smartphones</a:t>
            </a:r>
            <a:endParaRPr sz="2400"/>
          </a:p>
          <a:p>
            <a:pPr lvl="1" marL="742950" indent="-285750">
              <a:lnSpc>
                <a:spcPct val="80000"/>
              </a:lnSpc>
              <a:spcBef>
                <a:spcPts val="600"/>
              </a:spcBef>
              <a:defRPr sz="1800"/>
            </a:pPr>
            <a:endParaRPr sz="2400"/>
          </a:p>
          <a:p>
            <a:pPr lvl="1" marL="742950" indent="-285750">
              <a:lnSpc>
                <a:spcPct val="80000"/>
              </a:lnSpc>
              <a:spcBef>
                <a:spcPts val="600"/>
              </a:spcBef>
              <a:defRPr sz="1800"/>
            </a:pPr>
            <a:endParaRPr sz="2100"/>
          </a:p>
          <a:p>
            <a:pPr lvl="0">
              <a:lnSpc>
                <a:spcPct val="80000"/>
              </a:lnSpc>
              <a:defRPr sz="1800"/>
            </a:pPr>
            <a:r>
              <a:rPr sz="2400"/>
              <a:t>SETI style resource sharing using SmartPhones</a:t>
            </a:r>
            <a:endParaRPr sz="2400"/>
          </a:p>
          <a:p>
            <a:pPr lvl="1" marL="824592" indent="-367392">
              <a:lnSpc>
                <a:spcPct val="80000"/>
              </a:lnSpc>
              <a:spcBef>
                <a:spcPts val="600"/>
              </a:spcBef>
              <a:defRPr sz="1800"/>
            </a:pPr>
            <a:r>
              <a:rPr sz="2700"/>
              <a:t>Crowdsourcing Selfie-Generation.</a:t>
            </a:r>
            <a:endParaRPr sz="2100"/>
          </a:p>
          <a:p>
            <a:pPr lvl="1" marL="742950" indent="-285750">
              <a:lnSpc>
                <a:spcPct val="80000"/>
              </a:lnSpc>
              <a:spcBef>
                <a:spcPts val="600"/>
              </a:spcBef>
              <a:defRPr sz="1800"/>
            </a:pPr>
            <a:r>
              <a:rPr sz="2100"/>
              <a:t>R</a:t>
            </a:r>
            <a:r>
              <a:rPr sz="2700"/>
              <a:t>esource-sharing among Mobile Devices augment each other’s resources.</a:t>
            </a:r>
          </a:p>
        </p:txBody>
      </p:sp>
      <p:sp>
        <p:nvSpPr>
          <p:cNvPr id="73" name="Shape 73"/>
          <p:cNvSpPr/>
          <p:nvPr>
            <p:ph type="sldNum" sz="quarter" idx="2"/>
          </p:nvPr>
        </p:nvSpPr>
        <p:spPr>
          <a:xfrm>
            <a:off x="8534400" y="6329828"/>
            <a:ext cx="609600" cy="313394"/>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600">
                <a:solidFill>
                  <a:srgbClr val="FF0000"/>
                </a:solidFill>
              </a:rPr>
            </a:fld>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5" name="Shape 75"/>
          <p:cNvSpPr/>
          <p:nvPr>
            <p:ph type="sldNum" sz="quarter" idx="4294967295"/>
          </p:nvPr>
        </p:nvSpPr>
        <p:spPr>
          <a:xfrm>
            <a:off x="8534400" y="6329828"/>
            <a:ext cx="609600" cy="313394"/>
          </a:xfrm>
          <a:prstGeom prst="rect">
            <a:avLst/>
          </a:prstGeom>
          <a:extLst>
            <a:ext uri="{C572A759-6A51-4108-AA02-DFA0A04FC94B}">
              <ma14:wrappingTextBoxFlag xmlns:ma14="http://schemas.microsoft.com/office/mac/drawingml/2011/main" val="1"/>
            </a:ext>
          </a:extLst>
        </p:spPr>
        <p:txBody>
          <a:bodyPr lIns="0" tIns="0" rIns="0" bIns="0">
            <a:normAutofit fontScale="100000" lnSpcReduction="0"/>
          </a:bodyPr>
          <a:lstStyle/>
          <a:p>
            <a:pPr lvl="0">
              <a:defRPr sz="1800">
                <a:solidFill>
                  <a:srgbClr val="000000"/>
                </a:solidFill>
              </a:defRPr>
            </a:pPr>
            <a:fld id="{86CB4B4D-7CA3-9044-876B-883B54F8677D}" type="slidenum">
              <a:rPr sz="1600">
                <a:solidFill>
                  <a:srgbClr val="FF0000"/>
                </a:solidFill>
              </a:rPr>
            </a:fld>
          </a:p>
        </p:txBody>
      </p:sp>
      <p:sp>
        <p:nvSpPr>
          <p:cNvPr id="76" name="Shape 76"/>
          <p:cNvSpPr/>
          <p:nvPr>
            <p:ph type="title"/>
          </p:nvPr>
        </p:nvSpPr>
        <p:spPr>
          <a:xfrm>
            <a:off x="304800" y="1704975"/>
            <a:ext cx="8153400" cy="1851025"/>
          </a:xfrm>
          <a:prstGeom prst="rect">
            <a:avLst/>
          </a:prstGeom>
        </p:spPr>
        <p:txBody>
          <a:bodyPr/>
          <a:lstStyle/>
          <a:p>
            <a:pPr lvl="0">
              <a:defRPr sz="1800">
                <a:solidFill>
                  <a:srgbClr val="000000"/>
                </a:solidFill>
              </a:defRPr>
            </a:pPr>
            <a:r>
              <a:rPr sz="4800">
                <a:solidFill>
                  <a:srgbClr val="FFFFFF"/>
                </a:solidFill>
              </a:rPr>
              <a:t>Section II</a:t>
            </a:r>
            <a:br>
              <a:rPr sz="4800">
                <a:solidFill>
                  <a:srgbClr val="FFFFFF"/>
                </a:solidFill>
              </a:rPr>
            </a:br>
            <a:r>
              <a:rPr sz="4800">
                <a:solidFill>
                  <a:srgbClr val="FFFFFF"/>
                </a:solidFill>
              </a:rPr>
              <a:t>Architecture</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 name="Shape 78"/>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Architecture</a:t>
            </a:r>
          </a:p>
        </p:txBody>
      </p:sp>
      <p:sp>
        <p:nvSpPr>
          <p:cNvPr id="79" name="Shape 79"/>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80" name="Shape 80"/>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5</a:t>
            </a:r>
          </a:p>
        </p:txBody>
      </p:sp>
      <p:sp>
        <p:nvSpPr>
          <p:cNvPr id="81" name="Shape 81"/>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82" name="Shape 82"/>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83" name="Shape 83"/>
          <p:cNvSpPr/>
          <p:nvPr/>
        </p:nvSpPr>
        <p:spPr>
          <a:xfrm>
            <a:off x="458187" y="1116330"/>
            <a:ext cx="8903083" cy="151384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p>
            <a:pPr lvl="0"/>
            <a:r>
              <a:rPr sz="2300"/>
              <a:t>Data set D divided into d1, d2, ... dn </a:t>
            </a:r>
            <a:endParaRPr sz="2300"/>
          </a:p>
          <a:p>
            <a:pPr lvl="0"/>
            <a:r>
              <a:rPr sz="2300"/>
              <a:t>Mappers running on Smart-Phones 1,SmartPhone2, … SmartPhone_n</a:t>
            </a:r>
            <a:endParaRPr sz="2300"/>
          </a:p>
          <a:p>
            <a:pPr lvl="0"/>
            <a:r>
              <a:rPr sz="2300"/>
              <a:t>Each mapper performs a computation over its piece of the data and emits the results s1, s2, ... sn for the Reducers which is at a central server.</a:t>
            </a:r>
          </a:p>
        </p:txBody>
      </p:sp>
      <p:sp>
        <p:nvSpPr>
          <p:cNvPr id="84" name="Shape 84"/>
          <p:cNvSpPr/>
          <p:nvPr/>
        </p:nvSpPr>
        <p:spPr>
          <a:xfrm>
            <a:off x="276033" y="4229100"/>
            <a:ext cx="2466877" cy="261584"/>
          </a:xfrm>
          <a:prstGeom prst="rect">
            <a:avLst/>
          </a:prstGeom>
          <a:solidFill>
            <a:srgbClr val="FFFFFF"/>
          </a:solidFill>
          <a:ln w="25400">
            <a:solidFill>
              <a:srgbClr val="4F81BD"/>
            </a:solidFill>
          </a:ln>
        </p:spPr>
        <p:txBody>
          <a:bodyPr lIns="0" tIns="0" rIns="0" bIns="0"/>
          <a:lstStyle/>
          <a:p>
            <a:pPr lvl="0">
              <a:defRPr sz="2400"/>
            </a:pPr>
          </a:p>
        </p:txBody>
      </p:sp>
      <p:sp>
        <p:nvSpPr>
          <p:cNvPr id="85" name="Shape 85"/>
          <p:cNvSpPr/>
          <p:nvPr/>
        </p:nvSpPr>
        <p:spPr>
          <a:xfrm>
            <a:off x="2633364" y="6307792"/>
            <a:ext cx="3168083" cy="430760"/>
          </a:xfrm>
          <a:prstGeom prst="rect">
            <a:avLst/>
          </a:prstGeom>
          <a:solidFill>
            <a:srgbClr val="FFFFFF"/>
          </a:solidFill>
          <a:ln w="25400">
            <a:solidFill>
              <a:srgbClr val="4F81BD"/>
            </a:solidFill>
          </a:ln>
        </p:spPr>
        <p:txBody>
          <a:bodyPr lIns="0" tIns="0" rIns="0" bIns="0"/>
          <a:lstStyle/>
          <a:p>
            <a:pPr lvl="0">
              <a:defRPr sz="2400"/>
            </a:pPr>
          </a:p>
        </p:txBody>
      </p:sp>
      <p:sp>
        <p:nvSpPr>
          <p:cNvPr id="86" name="Shape 86"/>
          <p:cNvSpPr/>
          <p:nvPr/>
        </p:nvSpPr>
        <p:spPr>
          <a:xfrm>
            <a:off x="274641" y="4165600"/>
            <a:ext cx="2586939" cy="3200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SmartPhone1 – mapper of d1</a:t>
            </a:r>
          </a:p>
        </p:txBody>
      </p:sp>
      <p:sp>
        <p:nvSpPr>
          <p:cNvPr id="87" name="Shape 87"/>
          <p:cNvSpPr/>
          <p:nvPr/>
        </p:nvSpPr>
        <p:spPr>
          <a:xfrm>
            <a:off x="2822858" y="6313695"/>
            <a:ext cx="3193484" cy="3200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Reducer Sum Mapper Outputs</a:t>
            </a:r>
          </a:p>
        </p:txBody>
      </p:sp>
      <p:sp>
        <p:nvSpPr>
          <p:cNvPr id="88" name="Shape 88"/>
          <p:cNvSpPr/>
          <p:nvPr/>
        </p:nvSpPr>
        <p:spPr>
          <a:xfrm>
            <a:off x="4152899" y="4504406"/>
            <a:ext cx="1" cy="1170927"/>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89" name="Shape 89"/>
          <p:cNvSpPr/>
          <p:nvPr/>
        </p:nvSpPr>
        <p:spPr>
          <a:xfrm>
            <a:off x="2713533" y="4457852"/>
            <a:ext cx="957401" cy="1360883"/>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90" name="Shape 90"/>
          <p:cNvSpPr/>
          <p:nvPr/>
        </p:nvSpPr>
        <p:spPr>
          <a:xfrm flipH="1">
            <a:off x="4520587" y="4517568"/>
            <a:ext cx="1541953" cy="1244135"/>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91" name="Shape 91"/>
          <p:cNvSpPr/>
          <p:nvPr/>
        </p:nvSpPr>
        <p:spPr>
          <a:xfrm>
            <a:off x="3044633" y="4203700"/>
            <a:ext cx="2466877" cy="261584"/>
          </a:xfrm>
          <a:prstGeom prst="rect">
            <a:avLst/>
          </a:prstGeom>
          <a:solidFill>
            <a:srgbClr val="FFFFFF"/>
          </a:solidFill>
          <a:ln w="25400">
            <a:solidFill>
              <a:srgbClr val="4F81BD"/>
            </a:solidFill>
          </a:ln>
        </p:spPr>
        <p:txBody>
          <a:bodyPr lIns="0" tIns="0" rIns="0" bIns="0"/>
          <a:lstStyle/>
          <a:p>
            <a:pPr lvl="0">
              <a:defRPr sz="2400"/>
            </a:pPr>
          </a:p>
        </p:txBody>
      </p:sp>
      <p:sp>
        <p:nvSpPr>
          <p:cNvPr id="92" name="Shape 92"/>
          <p:cNvSpPr/>
          <p:nvPr/>
        </p:nvSpPr>
        <p:spPr>
          <a:xfrm>
            <a:off x="3032552" y="4174471"/>
            <a:ext cx="2586939" cy="3200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SmartPhone2 – mapper of d2</a:t>
            </a:r>
          </a:p>
        </p:txBody>
      </p:sp>
      <p:sp>
        <p:nvSpPr>
          <p:cNvPr id="93" name="Shape 93"/>
          <p:cNvSpPr/>
          <p:nvPr/>
        </p:nvSpPr>
        <p:spPr>
          <a:xfrm>
            <a:off x="6092633" y="4203700"/>
            <a:ext cx="2466877" cy="261584"/>
          </a:xfrm>
          <a:prstGeom prst="rect">
            <a:avLst/>
          </a:prstGeom>
          <a:solidFill>
            <a:srgbClr val="FFFFFF"/>
          </a:solidFill>
          <a:ln w="25400">
            <a:solidFill>
              <a:srgbClr val="4F81BD"/>
            </a:solidFill>
          </a:ln>
        </p:spPr>
        <p:txBody>
          <a:bodyPr lIns="0" tIns="0" rIns="0" bIns="0"/>
          <a:lstStyle/>
          <a:p>
            <a:pPr lvl="0">
              <a:defRPr sz="2400"/>
            </a:pPr>
          </a:p>
        </p:txBody>
      </p:sp>
      <p:sp>
        <p:nvSpPr>
          <p:cNvPr id="94" name="Shape 94"/>
          <p:cNvSpPr/>
          <p:nvPr/>
        </p:nvSpPr>
        <p:spPr>
          <a:xfrm>
            <a:off x="6103941" y="4178300"/>
            <a:ext cx="2586939" cy="3200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SmartPhone3 – mapper of d3</a:t>
            </a:r>
          </a:p>
        </p:txBody>
      </p:sp>
      <p:pic>
        <p:nvPicPr>
          <p:cNvPr id="95" name="pasted-image.tif"/>
          <p:cNvPicPr/>
          <p:nvPr/>
        </p:nvPicPr>
        <p:blipFill>
          <a:blip r:embed="rId2">
            <a:extLst/>
          </a:blip>
          <a:stretch>
            <a:fillRect/>
          </a:stretch>
        </p:blipFill>
        <p:spPr>
          <a:xfrm>
            <a:off x="3686526" y="2565400"/>
            <a:ext cx="748368" cy="825785"/>
          </a:xfrm>
          <a:prstGeom prst="rect">
            <a:avLst/>
          </a:prstGeom>
          <a:ln w="12700">
            <a:miter lim="400000"/>
          </a:ln>
        </p:spPr>
      </p:pic>
      <p:pic>
        <p:nvPicPr>
          <p:cNvPr id="96" name="pasted-image.tif"/>
          <p:cNvPicPr/>
          <p:nvPr/>
        </p:nvPicPr>
        <p:blipFill>
          <a:blip r:embed="rId2">
            <a:extLst/>
          </a:blip>
          <a:stretch>
            <a:fillRect/>
          </a:stretch>
        </p:blipFill>
        <p:spPr>
          <a:xfrm>
            <a:off x="3848100" y="5600700"/>
            <a:ext cx="609600" cy="672663"/>
          </a:xfrm>
          <a:prstGeom prst="rect">
            <a:avLst/>
          </a:prstGeom>
          <a:ln w="12700">
            <a:miter lim="400000"/>
          </a:ln>
        </p:spPr>
      </p:pic>
      <p:sp>
        <p:nvSpPr>
          <p:cNvPr id="97" name="Shape 97"/>
          <p:cNvSpPr/>
          <p:nvPr/>
        </p:nvSpPr>
        <p:spPr>
          <a:xfrm flipH="1">
            <a:off x="1249111" y="3084820"/>
            <a:ext cx="2261593" cy="851087"/>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98" name="Shape 98"/>
          <p:cNvSpPr/>
          <p:nvPr/>
        </p:nvSpPr>
        <p:spPr>
          <a:xfrm>
            <a:off x="4080243" y="3459921"/>
            <a:ext cx="1" cy="645814"/>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99" name="Shape 99"/>
          <p:cNvSpPr/>
          <p:nvPr/>
        </p:nvSpPr>
        <p:spPr>
          <a:xfrm>
            <a:off x="4508400" y="3169466"/>
            <a:ext cx="2798073" cy="786808"/>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pic>
        <p:nvPicPr>
          <p:cNvPr id="100" name="pasted-image.tif"/>
          <p:cNvPicPr/>
          <p:nvPr/>
        </p:nvPicPr>
        <p:blipFill>
          <a:blip r:embed="rId3">
            <a:extLst/>
          </a:blip>
          <a:stretch>
            <a:fillRect/>
          </a:stretch>
        </p:blipFill>
        <p:spPr>
          <a:xfrm>
            <a:off x="6033524" y="5088730"/>
            <a:ext cx="2727773" cy="1434065"/>
          </a:xfrm>
          <a:prstGeom prst="rect">
            <a:avLst/>
          </a:prstGeom>
          <a:ln w="12700">
            <a:miter lim="400000"/>
          </a:ln>
        </p:spPr>
      </p:pic>
      <p:sp>
        <p:nvSpPr>
          <p:cNvPr id="101" name="Shape 101"/>
          <p:cNvSpPr/>
          <p:nvPr/>
        </p:nvSpPr>
        <p:spPr>
          <a:xfrm flipV="1">
            <a:off x="7433472" y="4453348"/>
            <a:ext cx="1" cy="1513841"/>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3" name="Shape 103"/>
          <p:cNvSpPr/>
          <p:nvPr>
            <p:ph type="title" idx="4294967295"/>
          </p:nvPr>
        </p:nvSpPr>
        <p:spPr>
          <a:xfrm>
            <a:off x="152399" y="25400"/>
            <a:ext cx="9144002" cy="1066800"/>
          </a:xfrm>
          <a:prstGeom prst="rect">
            <a:avLst/>
          </a:prstGeom>
        </p:spPr>
        <p:txBody>
          <a:bodyPr lIns="0" tIns="0" rIns="0" bIns="0">
            <a:normAutofit fontScale="100000" lnSpcReduction="0"/>
          </a:bodyPr>
          <a:lstStyle/>
          <a:p>
            <a:pPr lvl="0">
              <a:defRPr sz="1800">
                <a:solidFill>
                  <a:srgbClr val="000000"/>
                </a:solidFill>
              </a:defRPr>
            </a:pPr>
            <a:r>
              <a:rPr sz="3600">
                <a:solidFill>
                  <a:srgbClr val="FFFFFF"/>
                </a:solidFill>
              </a:rPr>
              <a:t>Sum Values from a Large Data Set</a:t>
            </a:r>
          </a:p>
        </p:txBody>
      </p:sp>
      <p:sp>
        <p:nvSpPr>
          <p:cNvPr id="104" name="Shape 104"/>
          <p:cNvSpPr/>
          <p:nvPr/>
        </p:nvSpPr>
        <p:spPr>
          <a:xfrm rot="5400000">
            <a:off x="6380573" y="3518310"/>
            <a:ext cx="5099051" cy="34843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a:defRPr>
                <a:solidFill>
                  <a:srgbClr val="FF0000"/>
                </a:solidFill>
                <a:latin typeface="Times New Roman"/>
                <a:ea typeface="Times New Roman"/>
                <a:cs typeface="Times New Roman"/>
                <a:sym typeface="Times New Roman"/>
              </a:defRPr>
            </a:lvl1pPr>
          </a:lstStyle>
          <a:p>
            <a:pPr lvl="0">
              <a:defRPr>
                <a:solidFill>
                  <a:srgbClr val="000000"/>
                </a:solidFill>
              </a:defRPr>
            </a:pPr>
            <a:r>
              <a:rPr>
                <a:solidFill>
                  <a:srgbClr val="FF0000"/>
                </a:solidFill>
              </a:rPr>
              <a:t>CS 732: Machine Learning</a:t>
            </a:r>
          </a:p>
        </p:txBody>
      </p:sp>
      <p:sp>
        <p:nvSpPr>
          <p:cNvPr id="105" name="Shape 105"/>
          <p:cNvSpPr/>
          <p:nvPr/>
        </p:nvSpPr>
        <p:spPr>
          <a:xfrm>
            <a:off x="8534400" y="6512391"/>
            <a:ext cx="609600" cy="31339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r">
              <a:defRPr sz="1600">
                <a:solidFill>
                  <a:srgbClr val="FF0000"/>
                </a:solidFill>
                <a:latin typeface="Arial"/>
                <a:ea typeface="Arial"/>
                <a:cs typeface="Arial"/>
                <a:sym typeface="Arial"/>
              </a:defRPr>
            </a:lvl1pPr>
          </a:lstStyle>
          <a:p>
            <a:pPr lvl="0">
              <a:defRPr sz="1800">
                <a:solidFill>
                  <a:srgbClr val="000000"/>
                </a:solidFill>
              </a:defRPr>
            </a:pPr>
            <a:r>
              <a:rPr sz="1600">
                <a:solidFill>
                  <a:srgbClr val="FF0000"/>
                </a:solidFill>
              </a:rPr>
              <a:t>11</a:t>
            </a:r>
          </a:p>
        </p:txBody>
      </p:sp>
      <p:sp>
        <p:nvSpPr>
          <p:cNvPr id="106" name="Shape 106"/>
          <p:cNvSpPr/>
          <p:nvPr/>
        </p:nvSpPr>
        <p:spPr>
          <a:xfrm>
            <a:off x="458187" y="1116330"/>
            <a:ext cx="8227626" cy="15646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lvl="0"/>
            <a:r>
              <a:rPr sz="2400"/>
              <a:t>Data set D divided into d1, d2, ... dn.</a:t>
            </a:r>
            <a:endParaRPr sz="2400"/>
          </a:p>
          <a:p>
            <a:pPr lvl="0"/>
            <a:r>
              <a:rPr sz="2400"/>
              <a:t>Mappers running on CPU 1, CPU 2, ... CPU n</a:t>
            </a:r>
            <a:endParaRPr sz="2400"/>
          </a:p>
          <a:p>
            <a:pPr lvl="0"/>
            <a:r>
              <a:rPr sz="2400"/>
              <a:t>Each mapper forms a sum over its piece of the dat and emits the sum s1, s2, ... sn.</a:t>
            </a:r>
          </a:p>
        </p:txBody>
      </p:sp>
      <p:sp>
        <p:nvSpPr>
          <p:cNvPr id="107" name="Shape 107"/>
          <p:cNvSpPr/>
          <p:nvPr/>
        </p:nvSpPr>
        <p:spPr>
          <a:xfrm>
            <a:off x="647700" y="3149600"/>
            <a:ext cx="1966325" cy="523241"/>
          </a:xfrm>
          <a:prstGeom prst="rect">
            <a:avLst/>
          </a:prstGeom>
          <a:solidFill>
            <a:srgbClr val="FFFFFF"/>
          </a:solidFill>
          <a:ln w="25400">
            <a:solidFill>
              <a:srgbClr val="4F81BD"/>
            </a:solidFill>
          </a:ln>
        </p:spPr>
        <p:txBody>
          <a:bodyPr lIns="0" tIns="0" rIns="0" bIns="0"/>
          <a:lstStyle/>
          <a:p>
            <a:pPr lvl="0">
              <a:defRPr sz="2400"/>
            </a:pPr>
          </a:p>
        </p:txBody>
      </p:sp>
      <p:sp>
        <p:nvSpPr>
          <p:cNvPr id="108" name="Shape 108"/>
          <p:cNvSpPr/>
          <p:nvPr/>
        </p:nvSpPr>
        <p:spPr>
          <a:xfrm>
            <a:off x="3251200" y="3057525"/>
            <a:ext cx="2172891" cy="580390"/>
          </a:xfrm>
          <a:prstGeom prst="rect">
            <a:avLst/>
          </a:prstGeom>
          <a:solidFill>
            <a:srgbClr val="FFFFFF"/>
          </a:solidFill>
          <a:ln w="25400">
            <a:solidFill>
              <a:srgbClr val="4F81BD"/>
            </a:solidFill>
          </a:ln>
        </p:spPr>
        <p:txBody>
          <a:bodyPr lIns="0" tIns="0" rIns="0" bIns="0"/>
          <a:lstStyle/>
          <a:p>
            <a:pPr lvl="0">
              <a:defRPr sz="2400"/>
            </a:pPr>
          </a:p>
        </p:txBody>
      </p:sp>
      <p:sp>
        <p:nvSpPr>
          <p:cNvPr id="109" name="Shape 109"/>
          <p:cNvSpPr/>
          <p:nvPr/>
        </p:nvSpPr>
        <p:spPr>
          <a:xfrm>
            <a:off x="6413500" y="3124200"/>
            <a:ext cx="1966325" cy="580390"/>
          </a:xfrm>
          <a:prstGeom prst="rect">
            <a:avLst/>
          </a:prstGeom>
          <a:solidFill>
            <a:srgbClr val="FFFFFF"/>
          </a:solidFill>
          <a:ln w="25400">
            <a:solidFill>
              <a:srgbClr val="4F81BD"/>
            </a:solidFill>
          </a:ln>
        </p:spPr>
        <p:txBody>
          <a:bodyPr lIns="0" tIns="0" rIns="0" bIns="0"/>
          <a:lstStyle/>
          <a:p>
            <a:pPr lvl="0">
              <a:defRPr sz="2400"/>
            </a:pPr>
          </a:p>
        </p:txBody>
      </p:sp>
      <p:sp>
        <p:nvSpPr>
          <p:cNvPr id="110" name="Shape 110"/>
          <p:cNvSpPr/>
          <p:nvPr/>
        </p:nvSpPr>
        <p:spPr>
          <a:xfrm>
            <a:off x="2404764" y="5742939"/>
            <a:ext cx="3311891" cy="530861"/>
          </a:xfrm>
          <a:prstGeom prst="rect">
            <a:avLst/>
          </a:prstGeom>
          <a:solidFill>
            <a:srgbClr val="FFFFFF"/>
          </a:solidFill>
          <a:ln w="25400">
            <a:solidFill>
              <a:srgbClr val="4F81BD"/>
            </a:solidFill>
          </a:ln>
        </p:spPr>
        <p:txBody>
          <a:bodyPr lIns="0" tIns="0" rIns="0" bIns="0"/>
          <a:lstStyle/>
          <a:p>
            <a:pPr lvl="0">
              <a:defRPr sz="2400"/>
            </a:pPr>
          </a:p>
        </p:txBody>
      </p:sp>
      <p:sp>
        <p:nvSpPr>
          <p:cNvPr id="111" name="Shape 111"/>
          <p:cNvSpPr/>
          <p:nvPr/>
        </p:nvSpPr>
        <p:spPr>
          <a:xfrm>
            <a:off x="672806" y="3162300"/>
            <a:ext cx="1839913" cy="5486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CPU 1 – mapper Sum Elements of d1</a:t>
            </a:r>
          </a:p>
        </p:txBody>
      </p:sp>
      <p:sp>
        <p:nvSpPr>
          <p:cNvPr id="112" name="Shape 112"/>
          <p:cNvSpPr/>
          <p:nvPr/>
        </p:nvSpPr>
        <p:spPr>
          <a:xfrm>
            <a:off x="3553241" y="3084195"/>
            <a:ext cx="1721208" cy="5486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CPU 1 – mapper Sum Elements of d1</a:t>
            </a:r>
          </a:p>
        </p:txBody>
      </p:sp>
      <p:sp>
        <p:nvSpPr>
          <p:cNvPr id="113" name="Shape 113"/>
          <p:cNvSpPr/>
          <p:nvPr/>
        </p:nvSpPr>
        <p:spPr>
          <a:xfrm>
            <a:off x="6603706" y="3136900"/>
            <a:ext cx="1721208" cy="5486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CPU 1 – mapper Sum Elements of d1</a:t>
            </a:r>
          </a:p>
        </p:txBody>
      </p:sp>
      <p:sp>
        <p:nvSpPr>
          <p:cNvPr id="114" name="Shape 114"/>
          <p:cNvSpPr/>
          <p:nvPr/>
        </p:nvSpPr>
        <p:spPr>
          <a:xfrm>
            <a:off x="2463968" y="5815329"/>
            <a:ext cx="3193483" cy="3200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500"/>
            </a:lvl1pPr>
          </a:lstStyle>
          <a:p>
            <a:pPr lvl="0">
              <a:defRPr sz="1800"/>
            </a:pPr>
            <a:r>
              <a:rPr sz="1500"/>
              <a:t>Reducer Sum Mapper Outputs</a:t>
            </a:r>
          </a:p>
        </p:txBody>
      </p:sp>
      <p:sp>
        <p:nvSpPr>
          <p:cNvPr id="115" name="Shape 115"/>
          <p:cNvSpPr/>
          <p:nvPr/>
        </p:nvSpPr>
        <p:spPr>
          <a:xfrm>
            <a:off x="4165600" y="3740447"/>
            <a:ext cx="1" cy="1871386"/>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116" name="Shape 116"/>
          <p:cNvSpPr/>
          <p:nvPr/>
        </p:nvSpPr>
        <p:spPr>
          <a:xfrm>
            <a:off x="1555650" y="3812190"/>
            <a:ext cx="1533786" cy="1799643"/>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
        <p:nvSpPr>
          <p:cNvPr id="117" name="Shape 117"/>
          <p:cNvSpPr/>
          <p:nvPr/>
        </p:nvSpPr>
        <p:spPr>
          <a:xfrm flipH="1">
            <a:off x="5071049" y="3721720"/>
            <a:ext cx="2353952" cy="1918498"/>
          </a:xfrm>
          <a:prstGeom prst="line">
            <a:avLst/>
          </a:prstGeom>
          <a:ln w="25400">
            <a:solidFill>
              <a:srgbClr val="4F81BD"/>
            </a:solidFill>
            <a:tailEnd type="triangle"/>
          </a:ln>
          <a:effectLst>
            <a:outerShdw sx="100000" sy="100000" kx="0" ky="0" algn="b" rotWithShape="0" blurRad="38100" dist="20000" dir="5400000">
              <a:srgbClr val="000000">
                <a:alpha val="38000"/>
              </a:srgbClr>
            </a:outerShdw>
          </a:effectLst>
        </p:spPr>
        <p:txBody>
          <a:bodyPr lIns="45719" rIns="45719"/>
          <a:lstStyle/>
          <a:p>
            <a:pPr lvl="0" defTabSz="457200">
              <a:defRPr sz="1200">
                <a:latin typeface="+mj-lt"/>
                <a:ea typeface="+mj-ea"/>
                <a:cs typeface="+mj-cs"/>
                <a:sym typeface="Helvetica"/>
              </a:defRPr>
            </a:pPr>
          </a:p>
        </p:txBody>
      </p:sp>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Shape 119"/>
          <p:cNvSpPr/>
          <p:nvPr/>
        </p:nvSpPr>
        <p:spPr>
          <a:xfrm>
            <a:off x="381000" y="1143000"/>
            <a:ext cx="8305800" cy="3962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b="1" sz="2000"/>
            </a:lvl1pPr>
          </a:lstStyle>
          <a:p>
            <a:pPr lvl="0">
              <a:defRPr b="0" sz="1800"/>
            </a:pPr>
            <a:r>
              <a:rPr b="1" sz="2000"/>
              <a:t>Map-reduce</a:t>
            </a:r>
          </a:p>
        </p:txBody>
      </p:sp>
      <p:sp>
        <p:nvSpPr>
          <p:cNvPr id="120" name="Shape 120"/>
          <p:cNvSpPr/>
          <p:nvPr/>
        </p:nvSpPr>
        <p:spPr>
          <a:xfrm>
            <a:off x="381000" y="1447800"/>
            <a:ext cx="8305800" cy="3962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000"/>
            </a:lvl1pPr>
          </a:lstStyle>
          <a:p>
            <a:pPr lvl="0">
              <a:defRPr sz="1800"/>
            </a:pPr>
            <a:r>
              <a:rPr sz="2000"/>
              <a:t>Batch gradient descent:</a:t>
            </a:r>
          </a:p>
        </p:txBody>
      </p:sp>
      <p:sp>
        <p:nvSpPr>
          <p:cNvPr id="121" name="Shape 121"/>
          <p:cNvSpPr/>
          <p:nvPr/>
        </p:nvSpPr>
        <p:spPr>
          <a:xfrm>
            <a:off x="711200" y="2131210"/>
            <a:ext cx="6346717"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lvl="0">
              <a:defRPr sz="1800"/>
            </a:pPr>
            <a:r>
              <a:rPr sz="2400"/>
              <a:t>Machine 1: Use</a:t>
            </a:r>
          </a:p>
        </p:txBody>
      </p:sp>
      <p:pic>
        <p:nvPicPr>
          <p:cNvPr id="122" name="image45.png"/>
          <p:cNvPicPr/>
          <p:nvPr/>
        </p:nvPicPr>
        <p:blipFill>
          <a:blip r:embed="rId2">
            <a:extLst/>
          </a:blip>
          <a:stretch>
            <a:fillRect/>
          </a:stretch>
        </p:blipFill>
        <p:spPr>
          <a:xfrm>
            <a:off x="3085861" y="1424876"/>
            <a:ext cx="4534140" cy="385178"/>
          </a:xfrm>
          <a:prstGeom prst="rect">
            <a:avLst/>
          </a:prstGeom>
          <a:ln w="12700">
            <a:miter lim="400000"/>
          </a:ln>
        </p:spPr>
      </p:pic>
      <p:pic>
        <p:nvPicPr>
          <p:cNvPr id="123" name="image46.png"/>
          <p:cNvPicPr/>
          <p:nvPr/>
        </p:nvPicPr>
        <p:blipFill>
          <a:blip r:embed="rId3">
            <a:extLst/>
          </a:blip>
          <a:stretch>
            <a:fillRect/>
          </a:stretch>
        </p:blipFill>
        <p:spPr>
          <a:xfrm>
            <a:off x="2871832" y="2195197"/>
            <a:ext cx="2576468" cy="241357"/>
          </a:xfrm>
          <a:prstGeom prst="rect">
            <a:avLst/>
          </a:prstGeom>
          <a:ln w="12700">
            <a:miter lim="400000"/>
          </a:ln>
        </p:spPr>
      </p:pic>
      <p:pic>
        <p:nvPicPr>
          <p:cNvPr id="124" name="image47.png"/>
          <p:cNvPicPr/>
          <p:nvPr/>
        </p:nvPicPr>
        <p:blipFill>
          <a:blip r:embed="rId4">
            <a:extLst/>
          </a:blip>
          <a:stretch>
            <a:fillRect/>
          </a:stretch>
        </p:blipFill>
        <p:spPr>
          <a:xfrm>
            <a:off x="2219751" y="3579421"/>
            <a:ext cx="3295842" cy="291813"/>
          </a:xfrm>
          <a:prstGeom prst="rect">
            <a:avLst/>
          </a:prstGeom>
          <a:ln w="12700">
            <a:miter lim="400000"/>
          </a:ln>
        </p:spPr>
      </p:pic>
      <p:sp>
        <p:nvSpPr>
          <p:cNvPr id="125" name="Shape 125"/>
          <p:cNvSpPr/>
          <p:nvPr/>
        </p:nvSpPr>
        <p:spPr>
          <a:xfrm>
            <a:off x="596900" y="3193613"/>
            <a:ext cx="51054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lvl="0">
              <a:defRPr sz="1800"/>
            </a:pPr>
            <a:r>
              <a:rPr sz="2400"/>
              <a:t>Machine 2: Use</a:t>
            </a:r>
          </a:p>
        </p:txBody>
      </p:sp>
      <p:pic>
        <p:nvPicPr>
          <p:cNvPr id="126" name="image48.png"/>
          <p:cNvPicPr/>
          <p:nvPr/>
        </p:nvPicPr>
        <p:blipFill>
          <a:blip r:embed="rId5">
            <a:extLst/>
          </a:blip>
          <a:stretch>
            <a:fillRect/>
          </a:stretch>
        </p:blipFill>
        <p:spPr>
          <a:xfrm>
            <a:off x="2871832" y="3257599"/>
            <a:ext cx="2851969" cy="237666"/>
          </a:xfrm>
          <a:prstGeom prst="rect">
            <a:avLst/>
          </a:prstGeom>
          <a:ln w="12700">
            <a:miter lim="400000"/>
          </a:ln>
        </p:spPr>
      </p:pic>
      <p:pic>
        <p:nvPicPr>
          <p:cNvPr id="127" name="image49.png"/>
          <p:cNvPicPr/>
          <p:nvPr/>
        </p:nvPicPr>
        <p:blipFill>
          <a:blip r:embed="rId6">
            <a:extLst/>
          </a:blip>
          <a:stretch>
            <a:fillRect/>
          </a:stretch>
        </p:blipFill>
        <p:spPr>
          <a:xfrm>
            <a:off x="2219753" y="4338265"/>
            <a:ext cx="3295842" cy="291813"/>
          </a:xfrm>
          <a:prstGeom prst="rect">
            <a:avLst/>
          </a:prstGeom>
          <a:ln w="12700">
            <a:miter lim="400000"/>
          </a:ln>
        </p:spPr>
      </p:pic>
      <p:sp>
        <p:nvSpPr>
          <p:cNvPr id="128" name="Shape 128"/>
          <p:cNvSpPr/>
          <p:nvPr/>
        </p:nvSpPr>
        <p:spPr>
          <a:xfrm>
            <a:off x="482600" y="3952456"/>
            <a:ext cx="51054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lvl="0">
              <a:defRPr sz="1800"/>
            </a:pPr>
            <a:r>
              <a:rPr sz="2400"/>
              <a:t>Machine 3: Use</a:t>
            </a:r>
          </a:p>
        </p:txBody>
      </p:sp>
      <p:pic>
        <p:nvPicPr>
          <p:cNvPr id="129" name="image50.png"/>
          <p:cNvPicPr/>
          <p:nvPr/>
        </p:nvPicPr>
        <p:blipFill>
          <a:blip r:embed="rId7">
            <a:extLst/>
          </a:blip>
          <a:stretch>
            <a:fillRect/>
          </a:stretch>
        </p:blipFill>
        <p:spPr>
          <a:xfrm>
            <a:off x="2871832" y="4016443"/>
            <a:ext cx="2851969" cy="237665"/>
          </a:xfrm>
          <a:prstGeom prst="rect">
            <a:avLst/>
          </a:prstGeom>
          <a:ln w="12700">
            <a:miter lim="400000"/>
          </a:ln>
        </p:spPr>
      </p:pic>
      <p:pic>
        <p:nvPicPr>
          <p:cNvPr id="130" name="image51.png"/>
          <p:cNvPicPr/>
          <p:nvPr/>
        </p:nvPicPr>
        <p:blipFill>
          <a:blip r:embed="rId8">
            <a:extLst/>
          </a:blip>
          <a:stretch>
            <a:fillRect/>
          </a:stretch>
        </p:blipFill>
        <p:spPr>
          <a:xfrm>
            <a:off x="2219754" y="5101263"/>
            <a:ext cx="3295842" cy="291813"/>
          </a:xfrm>
          <a:prstGeom prst="rect">
            <a:avLst/>
          </a:prstGeom>
          <a:ln w="12700">
            <a:miter lim="400000"/>
          </a:ln>
        </p:spPr>
      </p:pic>
      <p:sp>
        <p:nvSpPr>
          <p:cNvPr id="131" name="Shape 131"/>
          <p:cNvSpPr/>
          <p:nvPr/>
        </p:nvSpPr>
        <p:spPr>
          <a:xfrm>
            <a:off x="609600" y="4715452"/>
            <a:ext cx="5105400" cy="4597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2400"/>
            </a:lvl1pPr>
          </a:lstStyle>
          <a:p>
            <a:pPr lvl="0">
              <a:defRPr sz="1800"/>
            </a:pPr>
            <a:r>
              <a:rPr sz="2400"/>
              <a:t>Machine 4: Use</a:t>
            </a:r>
          </a:p>
        </p:txBody>
      </p:sp>
      <p:pic>
        <p:nvPicPr>
          <p:cNvPr id="132" name="image52.png"/>
          <p:cNvPicPr/>
          <p:nvPr/>
        </p:nvPicPr>
        <p:blipFill>
          <a:blip r:embed="rId9">
            <a:extLst/>
          </a:blip>
          <a:stretch>
            <a:fillRect/>
          </a:stretch>
        </p:blipFill>
        <p:spPr>
          <a:xfrm>
            <a:off x="2871832" y="4779438"/>
            <a:ext cx="2851969" cy="237665"/>
          </a:xfrm>
          <a:prstGeom prst="rect">
            <a:avLst/>
          </a:prstGeom>
          <a:ln w="12700">
            <a:miter lim="400000"/>
          </a:ln>
        </p:spPr>
      </p:pic>
      <p:sp>
        <p:nvSpPr>
          <p:cNvPr id="133" name="Shape 133"/>
          <p:cNvSpPr/>
          <p:nvPr/>
        </p:nvSpPr>
        <p:spPr>
          <a:xfrm>
            <a:off x="-1" y="5704575"/>
            <a:ext cx="2684815" cy="26924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1200">
                <a:solidFill>
                  <a:srgbClr val="808080"/>
                </a:solidFill>
              </a:defRPr>
            </a:lvl1pPr>
          </a:lstStyle>
          <a:p>
            <a:pPr lvl="0">
              <a:defRPr sz="1800">
                <a:solidFill>
                  <a:srgbClr val="000000"/>
                </a:solidFill>
              </a:defRPr>
            </a:pPr>
            <a:r>
              <a:rPr sz="1200">
                <a:solidFill>
                  <a:srgbClr val="808080"/>
                </a:solidFill>
              </a:rPr>
              <a:t>[ Jeffrey Dean and Sanjay Ghemawat]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 grpId="1" fill="hold">
                                  <p:stCondLst>
                                    <p:cond delay="0"/>
                                  </p:stCondLst>
                                  <p:iterate type="el" backwards="0">
                                    <p:tmAbs val="0"/>
                                  </p:iterate>
                                  <p:childTnLst>
                                    <p:set>
                                      <p:cBhvr>
                                        <p:cTn id="6" fill="hold"/>
                                        <p:tgtEl>
                                          <p:spTgt spid="124"/>
                                        </p:tgtEl>
                                        <p:attrNameLst>
                                          <p:attrName>style.visibility</p:attrName>
                                        </p:attrNameLst>
                                      </p:cBhvr>
                                      <p:to>
                                        <p:strVal val="visible"/>
                                      </p:to>
                                    </p:set>
                                  </p:childTnLst>
                                </p:cTn>
                              </p:par>
                            </p:childTnLst>
                          </p:cTn>
                        </p:par>
                        <p:par>
                          <p:cTn id="7" fill="hold">
                            <p:stCondLst>
                              <p:cond delay="0"/>
                            </p:stCondLst>
                            <p:childTnLst>
                              <p:par>
                                <p:cTn id="8" nodeType="afterEffect" presetClass="entr" presetSubtype="0" presetID="1" grpId="2" fill="hold">
                                  <p:stCondLst>
                                    <p:cond delay="0"/>
                                  </p:stCondLst>
                                  <p:iterate type="el" backwards="0">
                                    <p:tmAbs val="0"/>
                                  </p:iterate>
                                  <p:childTnLst>
                                    <p:set>
                                      <p:cBhvr>
                                        <p:cTn id="9" fill="hold"/>
                                        <p:tgtEl>
                                          <p:spTgt spid="125"/>
                                        </p:tgtEl>
                                        <p:attrNameLst>
                                          <p:attrName>style.visibility</p:attrName>
                                        </p:attrNameLst>
                                      </p:cBhvr>
                                      <p:to>
                                        <p:strVal val="visible"/>
                                      </p:to>
                                    </p:set>
                                  </p:childTnLst>
                                </p:cTn>
                              </p:par>
                            </p:childTnLst>
                          </p:cTn>
                        </p:par>
                        <p:par>
                          <p:cTn id="10" fill="hold">
                            <p:stCondLst>
                              <p:cond delay="0"/>
                            </p:stCondLst>
                            <p:childTnLst>
                              <p:par>
                                <p:cTn id="11" nodeType="afterEffect" presetClass="entr" presetSubtype="0" presetID="1" grpId="3" fill="hold">
                                  <p:stCondLst>
                                    <p:cond delay="0"/>
                                  </p:stCondLst>
                                  <p:iterate type="el" backwards="0">
                                    <p:tmAbs val="0"/>
                                  </p:iterate>
                                  <p:childTnLst>
                                    <p:set>
                                      <p:cBhvr>
                                        <p:cTn id="12" fill="hold"/>
                                        <p:tgtEl>
                                          <p:spTgt spid="1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 grpId="4" fill="hold">
                                  <p:stCondLst>
                                    <p:cond delay="0"/>
                                  </p:stCondLst>
                                  <p:iterate type="el" backwards="0">
                                    <p:tmAbs val="0"/>
                                  </p:iterate>
                                  <p:childTnLst>
                                    <p:set>
                                      <p:cBhvr>
                                        <p:cTn id="16" fill="hold"/>
                                        <p:tgtEl>
                                          <p:spTgt spid="127"/>
                                        </p:tgtEl>
                                        <p:attrNameLst>
                                          <p:attrName>style.visibility</p:attrName>
                                        </p:attrNameLst>
                                      </p:cBhvr>
                                      <p:to>
                                        <p:strVal val="visible"/>
                                      </p:to>
                                    </p:set>
                                  </p:childTnLst>
                                </p:cTn>
                              </p:par>
                            </p:childTnLst>
                          </p:cTn>
                        </p:par>
                        <p:par>
                          <p:cTn id="17" fill="hold">
                            <p:stCondLst>
                              <p:cond delay="0"/>
                            </p:stCondLst>
                            <p:childTnLst>
                              <p:par>
                                <p:cTn id="18" nodeType="afterEffect" presetClass="entr" presetSubtype="0" presetID="1" grpId="5" fill="hold">
                                  <p:stCondLst>
                                    <p:cond delay="0"/>
                                  </p:stCondLst>
                                  <p:iterate type="el" backwards="0">
                                    <p:tmAbs val="0"/>
                                  </p:iterate>
                                  <p:childTnLst>
                                    <p:set>
                                      <p:cBhvr>
                                        <p:cTn id="19" fill="hold"/>
                                        <p:tgtEl>
                                          <p:spTgt spid="128"/>
                                        </p:tgtEl>
                                        <p:attrNameLst>
                                          <p:attrName>style.visibility</p:attrName>
                                        </p:attrNameLst>
                                      </p:cBhvr>
                                      <p:to>
                                        <p:strVal val="visible"/>
                                      </p:to>
                                    </p:set>
                                  </p:childTnLst>
                                </p:cTn>
                              </p:par>
                            </p:childTnLst>
                          </p:cTn>
                        </p:par>
                        <p:par>
                          <p:cTn id="20" fill="hold">
                            <p:stCondLst>
                              <p:cond delay="0"/>
                            </p:stCondLst>
                            <p:childTnLst>
                              <p:par>
                                <p:cTn id="21" nodeType="afterEffect" presetClass="entr" presetSubtype="0" presetID="1" grpId="6" fill="hold">
                                  <p:stCondLst>
                                    <p:cond delay="0"/>
                                  </p:stCondLst>
                                  <p:iterate type="el" backwards="0">
                                    <p:tmAbs val="0"/>
                                  </p:iterate>
                                  <p:childTnLst>
                                    <p:set>
                                      <p:cBhvr>
                                        <p:cTn id="22" fill="hold"/>
                                        <p:tgtEl>
                                          <p:spTgt spid="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nodeType="clickEffect" presetClass="entr" presetSubtype="0" presetID="1" grpId="7" fill="hold">
                                  <p:stCondLst>
                                    <p:cond delay="0"/>
                                  </p:stCondLst>
                                  <p:iterate type="el" backwards="0">
                                    <p:tmAbs val="0"/>
                                  </p:iterate>
                                  <p:childTnLst>
                                    <p:set>
                                      <p:cBhvr>
                                        <p:cTn id="26" fill="hold"/>
                                        <p:tgtEl>
                                          <p:spTgt spid="130"/>
                                        </p:tgtEl>
                                        <p:attrNameLst>
                                          <p:attrName>style.visibility</p:attrName>
                                        </p:attrNameLst>
                                      </p:cBhvr>
                                      <p:to>
                                        <p:strVal val="visible"/>
                                      </p:to>
                                    </p:set>
                                  </p:childTnLst>
                                </p:cTn>
                              </p:par>
                            </p:childTnLst>
                          </p:cTn>
                        </p:par>
                        <p:par>
                          <p:cTn id="27" fill="hold">
                            <p:stCondLst>
                              <p:cond delay="0"/>
                            </p:stCondLst>
                            <p:childTnLst>
                              <p:par>
                                <p:cTn id="28" nodeType="afterEffect" presetClass="entr" presetSubtype="0" presetID="1" grpId="8" fill="hold">
                                  <p:stCondLst>
                                    <p:cond delay="0"/>
                                  </p:stCondLst>
                                  <p:iterate type="el" backwards="0">
                                    <p:tmAbs val="0"/>
                                  </p:iterate>
                                  <p:childTnLst>
                                    <p:set>
                                      <p:cBhvr>
                                        <p:cTn id="29" fill="hold"/>
                                        <p:tgtEl>
                                          <p:spTgt spid="131"/>
                                        </p:tgtEl>
                                        <p:attrNameLst>
                                          <p:attrName>style.visibility</p:attrName>
                                        </p:attrNameLst>
                                      </p:cBhvr>
                                      <p:to>
                                        <p:strVal val="visible"/>
                                      </p:to>
                                    </p:set>
                                  </p:childTnLst>
                                </p:cTn>
                              </p:par>
                            </p:childTnLst>
                          </p:cTn>
                        </p:par>
                        <p:par>
                          <p:cTn id="30" fill="hold">
                            <p:stCondLst>
                              <p:cond delay="0"/>
                            </p:stCondLst>
                            <p:childTnLst>
                              <p:par>
                                <p:cTn id="31" nodeType="afterEffect" presetClass="entr" presetSubtype="0" presetID="1" grpId="9" fill="hold">
                                  <p:stCondLst>
                                    <p:cond delay="0"/>
                                  </p:stCondLst>
                                  <p:iterate type="el" backwards="0">
                                    <p:tmAbs val="0"/>
                                  </p:iterate>
                                  <p:childTnLst>
                                    <p:set>
                                      <p:cBhvr>
                                        <p:cTn id="32" fill="hold"/>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9" grpId="6"/>
      <p:bldP build="whole" bldLvl="1" animBg="1" rev="0" advAuto="0" spid="124" grpId="1"/>
      <p:bldP build="whole" bldLvl="1" animBg="1" rev="0" advAuto="0" spid="126" grpId="3"/>
      <p:bldP build="whole" bldLvl="1" animBg="1" rev="0" advAuto="0" spid="127" grpId="4"/>
      <p:bldP build="whole" bldLvl="1" animBg="1" rev="0" advAuto="0" spid="131" grpId="8"/>
      <p:bldP build="whole" bldLvl="1" animBg="1" rev="0" advAuto="0" spid="128" grpId="5"/>
      <p:bldP build="whole" bldLvl="1" animBg="1" rev="0" advAuto="0" spid="125" grpId="2"/>
      <p:bldP build="whole" bldLvl="1" animBg="1" rev="0" advAuto="0" spid="130" grpId="7"/>
      <p:bldP build="whole" bldLvl="1" animBg="1" rev="0" advAuto="0" spid="132" grpId="9"/>
    </p:bldLst>
  </p:timing>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alpha val="73000"/>
        </a:srgbClr>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sx="100000" sy="100000" kx="0" ky="0" algn="b" rotWithShape="0" blurRad="38100" dist="23000" dir="5400000">
            <a:srgbClr val="000000">
              <a:alpha val="35000"/>
            </a:srgbClr>
          </a:outerShdw>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4F81BD"/>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