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72" r:id="rId15"/>
    <p:sldId id="273" r:id="rId16"/>
    <p:sldId id="268" r:id="rId17"/>
    <p:sldId id="274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4" Type="http://schemas.openxmlformats.org/officeDocument/2006/relationships/image" Target="../media/image3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32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4" Type="http://schemas.openxmlformats.org/officeDocument/2006/relationships/image" Target="../media/image3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32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BBB45-4E03-4263-9914-19C82C653D8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C39CCF6-D61D-488B-8D2B-66CA78669AE5}">
      <dgm:prSet/>
      <dgm:spPr/>
      <dgm:t>
        <a:bodyPr/>
        <a:lstStyle/>
        <a:p>
          <a:r>
            <a:rPr lang="en-US"/>
            <a:t>Lung cancer is one of the most dangerous type of cancer, as it was ranked as a leading cause of death related to cancer.</a:t>
          </a:r>
        </a:p>
      </dgm:t>
    </dgm:pt>
    <dgm:pt modelId="{31DA7749-C825-46A1-9C84-4B83DD7ADB5C}" type="parTrans" cxnId="{5198841F-2B0E-46E3-B43A-145B266AB4E1}">
      <dgm:prSet/>
      <dgm:spPr/>
      <dgm:t>
        <a:bodyPr/>
        <a:lstStyle/>
        <a:p>
          <a:endParaRPr lang="en-US"/>
        </a:p>
      </dgm:t>
    </dgm:pt>
    <dgm:pt modelId="{F787208B-BEED-43E6-8813-258AB5A04762}" type="sibTrans" cxnId="{5198841F-2B0E-46E3-B43A-145B266AB4E1}">
      <dgm:prSet/>
      <dgm:spPr/>
      <dgm:t>
        <a:bodyPr/>
        <a:lstStyle/>
        <a:p>
          <a:endParaRPr lang="en-US"/>
        </a:p>
      </dgm:t>
    </dgm:pt>
    <dgm:pt modelId="{672E5F01-E5F7-410A-9073-3B005C833F1D}">
      <dgm:prSet/>
      <dgm:spPr/>
      <dgm:t>
        <a:bodyPr/>
        <a:lstStyle/>
        <a:p>
          <a:r>
            <a:rPr lang="en-US"/>
            <a:t>Can be of two types:</a:t>
          </a:r>
        </a:p>
      </dgm:t>
    </dgm:pt>
    <dgm:pt modelId="{57A4740F-A50E-47D1-9653-CF1FB95B19FC}" type="parTrans" cxnId="{83A4B911-057B-4213-AFDD-8EB7364DFE1B}">
      <dgm:prSet/>
      <dgm:spPr/>
      <dgm:t>
        <a:bodyPr/>
        <a:lstStyle/>
        <a:p>
          <a:endParaRPr lang="en-US"/>
        </a:p>
      </dgm:t>
    </dgm:pt>
    <dgm:pt modelId="{E824CE65-4C64-4FF0-84B7-83D5F9A80928}" type="sibTrans" cxnId="{83A4B911-057B-4213-AFDD-8EB7364DFE1B}">
      <dgm:prSet/>
      <dgm:spPr/>
      <dgm:t>
        <a:bodyPr/>
        <a:lstStyle/>
        <a:p>
          <a:endParaRPr lang="en-US"/>
        </a:p>
      </dgm:t>
    </dgm:pt>
    <dgm:pt modelId="{715B8FC2-8C94-40B8-A531-D1CF07F6253D}">
      <dgm:prSet/>
      <dgm:spPr/>
      <dgm:t>
        <a:bodyPr/>
        <a:lstStyle/>
        <a:p>
          <a:r>
            <a:rPr lang="en-US"/>
            <a:t>Small Cell Lung Cancer (SCLC)</a:t>
          </a:r>
        </a:p>
      </dgm:t>
    </dgm:pt>
    <dgm:pt modelId="{C84BE4B8-2B43-45B4-85E9-68605FFC2F53}" type="parTrans" cxnId="{727FE5BE-2BBC-473A-BF05-CEE1116778DA}">
      <dgm:prSet/>
      <dgm:spPr/>
      <dgm:t>
        <a:bodyPr/>
        <a:lstStyle/>
        <a:p>
          <a:endParaRPr lang="en-US"/>
        </a:p>
      </dgm:t>
    </dgm:pt>
    <dgm:pt modelId="{2A96E511-3ACB-45BD-8B74-745EB7068C53}" type="sibTrans" cxnId="{727FE5BE-2BBC-473A-BF05-CEE1116778DA}">
      <dgm:prSet/>
      <dgm:spPr/>
      <dgm:t>
        <a:bodyPr/>
        <a:lstStyle/>
        <a:p>
          <a:endParaRPr lang="en-US"/>
        </a:p>
      </dgm:t>
    </dgm:pt>
    <dgm:pt modelId="{B45CE1EF-E761-4178-BA90-3DD3066EECFC}">
      <dgm:prSet/>
      <dgm:spPr/>
      <dgm:t>
        <a:bodyPr/>
        <a:lstStyle/>
        <a:p>
          <a:r>
            <a:rPr lang="en-US"/>
            <a:t>Non-Small Cell Lung Cancer (NSCLC)</a:t>
          </a:r>
        </a:p>
      </dgm:t>
    </dgm:pt>
    <dgm:pt modelId="{810CC17D-D49B-4556-82DD-DC0A8C5D6553}" type="parTrans" cxnId="{65C6A5D3-6D18-478A-BEB6-D09CD212998E}">
      <dgm:prSet/>
      <dgm:spPr/>
      <dgm:t>
        <a:bodyPr/>
        <a:lstStyle/>
        <a:p>
          <a:endParaRPr lang="en-US"/>
        </a:p>
      </dgm:t>
    </dgm:pt>
    <dgm:pt modelId="{CC30F7BA-14A1-4A1A-8E09-4683A7E09E60}" type="sibTrans" cxnId="{65C6A5D3-6D18-478A-BEB6-D09CD212998E}">
      <dgm:prSet/>
      <dgm:spPr/>
      <dgm:t>
        <a:bodyPr/>
        <a:lstStyle/>
        <a:p>
          <a:endParaRPr lang="en-US"/>
        </a:p>
      </dgm:t>
    </dgm:pt>
    <dgm:pt modelId="{C3B22D0B-804C-4F31-ABBB-2983E6A913AD}">
      <dgm:prSet/>
      <dgm:spPr/>
      <dgm:t>
        <a:bodyPr/>
        <a:lstStyle/>
        <a:p>
          <a:r>
            <a:rPr lang="en-US"/>
            <a:t>Knowing the survivability of lung cancer patient will be of a great benefits in deciding type of care and providing accurate information for both the doctors and patients.</a:t>
          </a:r>
        </a:p>
      </dgm:t>
    </dgm:pt>
    <dgm:pt modelId="{44560BA5-3C15-472E-8DC8-B3B0430472BF}" type="parTrans" cxnId="{778B9DBE-57EE-45B5-9D66-AFAC93FC0E80}">
      <dgm:prSet/>
      <dgm:spPr/>
      <dgm:t>
        <a:bodyPr/>
        <a:lstStyle/>
        <a:p>
          <a:endParaRPr lang="en-US"/>
        </a:p>
      </dgm:t>
    </dgm:pt>
    <dgm:pt modelId="{D2CEE98E-0A1F-4FEB-8ECD-92F394C39635}" type="sibTrans" cxnId="{778B9DBE-57EE-45B5-9D66-AFAC93FC0E80}">
      <dgm:prSet/>
      <dgm:spPr/>
      <dgm:t>
        <a:bodyPr/>
        <a:lstStyle/>
        <a:p>
          <a:endParaRPr lang="en-US"/>
        </a:p>
      </dgm:t>
    </dgm:pt>
    <dgm:pt modelId="{07A1DF6B-EC0F-4038-8870-D14A61CFA548}" type="pres">
      <dgm:prSet presAssocID="{55EBBB45-4E03-4263-9914-19C82C653D8C}" presName="root" presStyleCnt="0">
        <dgm:presLayoutVars>
          <dgm:dir/>
          <dgm:resizeHandles val="exact"/>
        </dgm:presLayoutVars>
      </dgm:prSet>
      <dgm:spPr/>
    </dgm:pt>
    <dgm:pt modelId="{15355EB4-621A-41F2-ABD1-92CE86914DB1}" type="pres">
      <dgm:prSet presAssocID="{8C39CCF6-D61D-488B-8D2B-66CA78669AE5}" presName="compNode" presStyleCnt="0"/>
      <dgm:spPr/>
    </dgm:pt>
    <dgm:pt modelId="{55A6205B-5BE0-40D2-9194-7050DE8A33EE}" type="pres">
      <dgm:prSet presAssocID="{8C39CCF6-D61D-488B-8D2B-66CA78669AE5}" presName="bgRect" presStyleLbl="bgShp" presStyleIdx="0" presStyleCnt="3"/>
      <dgm:spPr/>
    </dgm:pt>
    <dgm:pt modelId="{F7BE7C20-3644-4EA4-B673-3EEBDAA8F39A}" type="pres">
      <dgm:prSet presAssocID="{8C39CCF6-D61D-488B-8D2B-66CA78669AE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A26B98B1-612B-49FC-B3E6-F6BBD51285A9}" type="pres">
      <dgm:prSet presAssocID="{8C39CCF6-D61D-488B-8D2B-66CA78669AE5}" presName="spaceRect" presStyleCnt="0"/>
      <dgm:spPr/>
    </dgm:pt>
    <dgm:pt modelId="{C98C5511-410E-4EEC-8C78-9E4566B585E6}" type="pres">
      <dgm:prSet presAssocID="{8C39CCF6-D61D-488B-8D2B-66CA78669AE5}" presName="parTx" presStyleLbl="revTx" presStyleIdx="0" presStyleCnt="4">
        <dgm:presLayoutVars>
          <dgm:chMax val="0"/>
          <dgm:chPref val="0"/>
        </dgm:presLayoutVars>
      </dgm:prSet>
      <dgm:spPr/>
    </dgm:pt>
    <dgm:pt modelId="{782429FC-7A15-40A1-8907-A1BDDD88A824}" type="pres">
      <dgm:prSet presAssocID="{F787208B-BEED-43E6-8813-258AB5A04762}" presName="sibTrans" presStyleCnt="0"/>
      <dgm:spPr/>
    </dgm:pt>
    <dgm:pt modelId="{C7FD7181-EA6A-4E11-AFFE-39012C913303}" type="pres">
      <dgm:prSet presAssocID="{672E5F01-E5F7-410A-9073-3B005C833F1D}" presName="compNode" presStyleCnt="0"/>
      <dgm:spPr/>
    </dgm:pt>
    <dgm:pt modelId="{A73DD1E6-49E8-4E59-A78D-754C23D8AF3B}" type="pres">
      <dgm:prSet presAssocID="{672E5F01-E5F7-410A-9073-3B005C833F1D}" presName="bgRect" presStyleLbl="bgShp" presStyleIdx="1" presStyleCnt="3"/>
      <dgm:spPr/>
    </dgm:pt>
    <dgm:pt modelId="{5B7FB130-92F0-41E1-AA71-4752D8B0367B}" type="pres">
      <dgm:prSet presAssocID="{672E5F01-E5F7-410A-9073-3B005C833F1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oking"/>
        </a:ext>
      </dgm:extLst>
    </dgm:pt>
    <dgm:pt modelId="{E7EA08E0-FA87-4BD1-A8A9-8B7E4C8DD163}" type="pres">
      <dgm:prSet presAssocID="{672E5F01-E5F7-410A-9073-3B005C833F1D}" presName="spaceRect" presStyleCnt="0"/>
      <dgm:spPr/>
    </dgm:pt>
    <dgm:pt modelId="{99D8EDDE-D08E-410C-B72D-44A9D9299FA2}" type="pres">
      <dgm:prSet presAssocID="{672E5F01-E5F7-410A-9073-3B005C833F1D}" presName="parTx" presStyleLbl="revTx" presStyleIdx="1" presStyleCnt="4">
        <dgm:presLayoutVars>
          <dgm:chMax val="0"/>
          <dgm:chPref val="0"/>
        </dgm:presLayoutVars>
      </dgm:prSet>
      <dgm:spPr/>
    </dgm:pt>
    <dgm:pt modelId="{CAB1E5C0-B483-4D7A-A061-ABD5D2E92280}" type="pres">
      <dgm:prSet presAssocID="{672E5F01-E5F7-410A-9073-3B005C833F1D}" presName="desTx" presStyleLbl="revTx" presStyleIdx="2" presStyleCnt="4">
        <dgm:presLayoutVars/>
      </dgm:prSet>
      <dgm:spPr/>
    </dgm:pt>
    <dgm:pt modelId="{42DF883D-F9BC-4F1C-B5F2-CC9BCA9B63C5}" type="pres">
      <dgm:prSet presAssocID="{E824CE65-4C64-4FF0-84B7-83D5F9A80928}" presName="sibTrans" presStyleCnt="0"/>
      <dgm:spPr/>
    </dgm:pt>
    <dgm:pt modelId="{8076DCB6-E9C7-4199-AAA0-DBFDB576CE56}" type="pres">
      <dgm:prSet presAssocID="{C3B22D0B-804C-4F31-ABBB-2983E6A913AD}" presName="compNode" presStyleCnt="0"/>
      <dgm:spPr/>
    </dgm:pt>
    <dgm:pt modelId="{B117B327-425D-425C-9E35-ACB389B1DF43}" type="pres">
      <dgm:prSet presAssocID="{C3B22D0B-804C-4F31-ABBB-2983E6A913AD}" presName="bgRect" presStyleLbl="bgShp" presStyleIdx="2" presStyleCnt="3"/>
      <dgm:spPr/>
    </dgm:pt>
    <dgm:pt modelId="{4C0E060C-F438-4306-83D6-A741D597D130}" type="pres">
      <dgm:prSet presAssocID="{C3B22D0B-804C-4F31-ABBB-2983E6A913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4043C162-ED6B-4C86-89F8-8D56C0DA7ADC}" type="pres">
      <dgm:prSet presAssocID="{C3B22D0B-804C-4F31-ABBB-2983E6A913AD}" presName="spaceRect" presStyleCnt="0"/>
      <dgm:spPr/>
    </dgm:pt>
    <dgm:pt modelId="{AC7EA493-E137-476F-94EB-F1A89188427D}" type="pres">
      <dgm:prSet presAssocID="{C3B22D0B-804C-4F31-ABBB-2983E6A913A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3A4B911-057B-4213-AFDD-8EB7364DFE1B}" srcId="{55EBBB45-4E03-4263-9914-19C82C653D8C}" destId="{672E5F01-E5F7-410A-9073-3B005C833F1D}" srcOrd="1" destOrd="0" parTransId="{57A4740F-A50E-47D1-9653-CF1FB95B19FC}" sibTransId="{E824CE65-4C64-4FF0-84B7-83D5F9A80928}"/>
    <dgm:cxn modelId="{5198841F-2B0E-46E3-B43A-145B266AB4E1}" srcId="{55EBBB45-4E03-4263-9914-19C82C653D8C}" destId="{8C39CCF6-D61D-488B-8D2B-66CA78669AE5}" srcOrd="0" destOrd="0" parTransId="{31DA7749-C825-46A1-9C84-4B83DD7ADB5C}" sibTransId="{F787208B-BEED-43E6-8813-258AB5A04762}"/>
    <dgm:cxn modelId="{81E43323-7D16-4421-95F7-4DB9F55B75C7}" type="presOf" srcId="{55EBBB45-4E03-4263-9914-19C82C653D8C}" destId="{07A1DF6B-EC0F-4038-8870-D14A61CFA548}" srcOrd="0" destOrd="0" presId="urn:microsoft.com/office/officeart/2018/2/layout/IconVerticalSolidList"/>
    <dgm:cxn modelId="{ACADFD2A-5FD2-4893-8A7A-21173AFB5C22}" type="presOf" srcId="{715B8FC2-8C94-40B8-A531-D1CF07F6253D}" destId="{CAB1E5C0-B483-4D7A-A061-ABD5D2E92280}" srcOrd="0" destOrd="0" presId="urn:microsoft.com/office/officeart/2018/2/layout/IconVerticalSolidList"/>
    <dgm:cxn modelId="{AEE1EA4D-896E-428F-AD39-34F0E128CC9A}" type="presOf" srcId="{8C39CCF6-D61D-488B-8D2B-66CA78669AE5}" destId="{C98C5511-410E-4EEC-8C78-9E4566B585E6}" srcOrd="0" destOrd="0" presId="urn:microsoft.com/office/officeart/2018/2/layout/IconVerticalSolidList"/>
    <dgm:cxn modelId="{23CC2D90-7A24-4655-AEB9-42368D4B9A30}" type="presOf" srcId="{C3B22D0B-804C-4F31-ABBB-2983E6A913AD}" destId="{AC7EA493-E137-476F-94EB-F1A89188427D}" srcOrd="0" destOrd="0" presId="urn:microsoft.com/office/officeart/2018/2/layout/IconVerticalSolidList"/>
    <dgm:cxn modelId="{778B9DBE-57EE-45B5-9D66-AFAC93FC0E80}" srcId="{55EBBB45-4E03-4263-9914-19C82C653D8C}" destId="{C3B22D0B-804C-4F31-ABBB-2983E6A913AD}" srcOrd="2" destOrd="0" parTransId="{44560BA5-3C15-472E-8DC8-B3B0430472BF}" sibTransId="{D2CEE98E-0A1F-4FEB-8ECD-92F394C39635}"/>
    <dgm:cxn modelId="{727FE5BE-2BBC-473A-BF05-CEE1116778DA}" srcId="{672E5F01-E5F7-410A-9073-3B005C833F1D}" destId="{715B8FC2-8C94-40B8-A531-D1CF07F6253D}" srcOrd="0" destOrd="0" parTransId="{C84BE4B8-2B43-45B4-85E9-68605FFC2F53}" sibTransId="{2A96E511-3ACB-45BD-8B74-745EB7068C53}"/>
    <dgm:cxn modelId="{65C6A5D3-6D18-478A-BEB6-D09CD212998E}" srcId="{672E5F01-E5F7-410A-9073-3B005C833F1D}" destId="{B45CE1EF-E761-4178-BA90-3DD3066EECFC}" srcOrd="1" destOrd="0" parTransId="{810CC17D-D49B-4556-82DD-DC0A8C5D6553}" sibTransId="{CC30F7BA-14A1-4A1A-8E09-4683A7E09E60}"/>
    <dgm:cxn modelId="{F821CDE3-ADFF-4063-9360-B9863C30BEE4}" type="presOf" srcId="{672E5F01-E5F7-410A-9073-3B005C833F1D}" destId="{99D8EDDE-D08E-410C-B72D-44A9D9299FA2}" srcOrd="0" destOrd="0" presId="urn:microsoft.com/office/officeart/2018/2/layout/IconVerticalSolidList"/>
    <dgm:cxn modelId="{363E7DEB-A0E7-4983-A568-38E411B8612E}" type="presOf" srcId="{B45CE1EF-E761-4178-BA90-3DD3066EECFC}" destId="{CAB1E5C0-B483-4D7A-A061-ABD5D2E92280}" srcOrd="0" destOrd="1" presId="urn:microsoft.com/office/officeart/2018/2/layout/IconVerticalSolidList"/>
    <dgm:cxn modelId="{91478BDA-DEDD-4CB1-ACE7-332D176678F1}" type="presParOf" srcId="{07A1DF6B-EC0F-4038-8870-D14A61CFA548}" destId="{15355EB4-621A-41F2-ABD1-92CE86914DB1}" srcOrd="0" destOrd="0" presId="urn:microsoft.com/office/officeart/2018/2/layout/IconVerticalSolidList"/>
    <dgm:cxn modelId="{A05FF6E5-9A39-4D5F-90EC-81AE8EB204EA}" type="presParOf" srcId="{15355EB4-621A-41F2-ABD1-92CE86914DB1}" destId="{55A6205B-5BE0-40D2-9194-7050DE8A33EE}" srcOrd="0" destOrd="0" presId="urn:microsoft.com/office/officeart/2018/2/layout/IconVerticalSolidList"/>
    <dgm:cxn modelId="{B042ECA6-D085-4B7B-BF1F-AFA487717D25}" type="presParOf" srcId="{15355EB4-621A-41F2-ABD1-92CE86914DB1}" destId="{F7BE7C20-3644-4EA4-B673-3EEBDAA8F39A}" srcOrd="1" destOrd="0" presId="urn:microsoft.com/office/officeart/2018/2/layout/IconVerticalSolidList"/>
    <dgm:cxn modelId="{C84A4291-0E6B-473F-89F2-C0110436D59D}" type="presParOf" srcId="{15355EB4-621A-41F2-ABD1-92CE86914DB1}" destId="{A26B98B1-612B-49FC-B3E6-F6BBD51285A9}" srcOrd="2" destOrd="0" presId="urn:microsoft.com/office/officeart/2018/2/layout/IconVerticalSolidList"/>
    <dgm:cxn modelId="{ACCEB34A-3F38-4DFC-B624-D7729CEBDC99}" type="presParOf" srcId="{15355EB4-621A-41F2-ABD1-92CE86914DB1}" destId="{C98C5511-410E-4EEC-8C78-9E4566B585E6}" srcOrd="3" destOrd="0" presId="urn:microsoft.com/office/officeart/2018/2/layout/IconVerticalSolidList"/>
    <dgm:cxn modelId="{D2C35871-5625-4E61-8628-FCBC2F2AF25B}" type="presParOf" srcId="{07A1DF6B-EC0F-4038-8870-D14A61CFA548}" destId="{782429FC-7A15-40A1-8907-A1BDDD88A824}" srcOrd="1" destOrd="0" presId="urn:microsoft.com/office/officeart/2018/2/layout/IconVerticalSolidList"/>
    <dgm:cxn modelId="{9F787C4A-9562-4B87-9540-E257304245C2}" type="presParOf" srcId="{07A1DF6B-EC0F-4038-8870-D14A61CFA548}" destId="{C7FD7181-EA6A-4E11-AFFE-39012C913303}" srcOrd="2" destOrd="0" presId="urn:microsoft.com/office/officeart/2018/2/layout/IconVerticalSolidList"/>
    <dgm:cxn modelId="{A198504E-12BA-4150-BD1E-69F8D146C7A4}" type="presParOf" srcId="{C7FD7181-EA6A-4E11-AFFE-39012C913303}" destId="{A73DD1E6-49E8-4E59-A78D-754C23D8AF3B}" srcOrd="0" destOrd="0" presId="urn:microsoft.com/office/officeart/2018/2/layout/IconVerticalSolidList"/>
    <dgm:cxn modelId="{F846E65C-C0BB-4A64-866E-A9F9BE98E70F}" type="presParOf" srcId="{C7FD7181-EA6A-4E11-AFFE-39012C913303}" destId="{5B7FB130-92F0-41E1-AA71-4752D8B0367B}" srcOrd="1" destOrd="0" presId="urn:microsoft.com/office/officeart/2018/2/layout/IconVerticalSolidList"/>
    <dgm:cxn modelId="{28F1B475-31EA-4B39-A324-7531A5FBA3B1}" type="presParOf" srcId="{C7FD7181-EA6A-4E11-AFFE-39012C913303}" destId="{E7EA08E0-FA87-4BD1-A8A9-8B7E4C8DD163}" srcOrd="2" destOrd="0" presId="urn:microsoft.com/office/officeart/2018/2/layout/IconVerticalSolidList"/>
    <dgm:cxn modelId="{72B5964C-88AF-4275-B11B-E20DEC75F67F}" type="presParOf" srcId="{C7FD7181-EA6A-4E11-AFFE-39012C913303}" destId="{99D8EDDE-D08E-410C-B72D-44A9D9299FA2}" srcOrd="3" destOrd="0" presId="urn:microsoft.com/office/officeart/2018/2/layout/IconVerticalSolidList"/>
    <dgm:cxn modelId="{6D5183BB-EB8E-4726-83CF-E3A978BC2E09}" type="presParOf" srcId="{C7FD7181-EA6A-4E11-AFFE-39012C913303}" destId="{CAB1E5C0-B483-4D7A-A061-ABD5D2E92280}" srcOrd="4" destOrd="0" presId="urn:microsoft.com/office/officeart/2018/2/layout/IconVerticalSolidList"/>
    <dgm:cxn modelId="{48824AF1-573A-40FF-8184-CD17B51A3332}" type="presParOf" srcId="{07A1DF6B-EC0F-4038-8870-D14A61CFA548}" destId="{42DF883D-F9BC-4F1C-B5F2-CC9BCA9B63C5}" srcOrd="3" destOrd="0" presId="urn:microsoft.com/office/officeart/2018/2/layout/IconVerticalSolidList"/>
    <dgm:cxn modelId="{5808E4D1-FFE9-433B-8BDF-61143BC411FB}" type="presParOf" srcId="{07A1DF6B-EC0F-4038-8870-D14A61CFA548}" destId="{8076DCB6-E9C7-4199-AAA0-DBFDB576CE56}" srcOrd="4" destOrd="0" presId="urn:microsoft.com/office/officeart/2018/2/layout/IconVerticalSolidList"/>
    <dgm:cxn modelId="{1B055B9A-2436-4E24-B034-5182DE4168B0}" type="presParOf" srcId="{8076DCB6-E9C7-4199-AAA0-DBFDB576CE56}" destId="{B117B327-425D-425C-9E35-ACB389B1DF43}" srcOrd="0" destOrd="0" presId="urn:microsoft.com/office/officeart/2018/2/layout/IconVerticalSolidList"/>
    <dgm:cxn modelId="{C30D5BB2-78E1-47AB-98C2-95AE755CE02E}" type="presParOf" srcId="{8076DCB6-E9C7-4199-AAA0-DBFDB576CE56}" destId="{4C0E060C-F438-4306-83D6-A741D597D130}" srcOrd="1" destOrd="0" presId="urn:microsoft.com/office/officeart/2018/2/layout/IconVerticalSolidList"/>
    <dgm:cxn modelId="{C4EC973B-3270-4D56-9FBA-F6104E89B3B8}" type="presParOf" srcId="{8076DCB6-E9C7-4199-AAA0-DBFDB576CE56}" destId="{4043C162-ED6B-4C86-89F8-8D56C0DA7ADC}" srcOrd="2" destOrd="0" presId="urn:microsoft.com/office/officeart/2018/2/layout/IconVerticalSolidList"/>
    <dgm:cxn modelId="{4E0877D8-D0E0-4687-815D-EF8A6B152122}" type="presParOf" srcId="{8076DCB6-E9C7-4199-AAA0-DBFDB576CE56}" destId="{AC7EA493-E137-476F-94EB-F1A8918842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5D8D6C-DA64-45EF-857A-C3E202D2EA94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21D879F-D842-4DF4-B3E2-6478E47CC338}">
      <dgm:prSet/>
      <dgm:spPr/>
      <dgm:t>
        <a:bodyPr/>
        <a:lstStyle/>
        <a:p>
          <a:r>
            <a:rPr lang="en-US"/>
            <a:t>Uses the predicted value of each used technique</a:t>
          </a:r>
        </a:p>
      </dgm:t>
    </dgm:pt>
    <dgm:pt modelId="{0A3F8B50-5544-48D4-B81F-2E5A2DA32A35}" type="parTrans" cxnId="{8343F7BF-DF7B-44AE-8ECC-7802BA0955BE}">
      <dgm:prSet/>
      <dgm:spPr/>
      <dgm:t>
        <a:bodyPr/>
        <a:lstStyle/>
        <a:p>
          <a:endParaRPr lang="en-US"/>
        </a:p>
      </dgm:t>
    </dgm:pt>
    <dgm:pt modelId="{8A205EF8-7436-4C20-8709-898DD1843DDE}" type="sibTrans" cxnId="{8343F7BF-DF7B-44AE-8ECC-7802BA0955BE}">
      <dgm:prSet/>
      <dgm:spPr/>
      <dgm:t>
        <a:bodyPr/>
        <a:lstStyle/>
        <a:p>
          <a:endParaRPr lang="en-US"/>
        </a:p>
      </dgm:t>
    </dgm:pt>
    <dgm:pt modelId="{C3EFB5B3-373B-4F5F-B8C3-ED9A8AD7797A}">
      <dgm:prSet/>
      <dgm:spPr/>
      <dgm:t>
        <a:bodyPr/>
        <a:lstStyle/>
        <a:p>
          <a:r>
            <a:rPr lang="en-US"/>
            <a:t>Implement a linear regression weighting model on the predicated values (the actual value being the class label).</a:t>
          </a:r>
        </a:p>
      </dgm:t>
    </dgm:pt>
    <dgm:pt modelId="{3544D9C6-3F75-4470-B0C2-83C955E0927E}" type="parTrans" cxnId="{638101FE-4A5C-49CA-9CB0-C5B5D09C981D}">
      <dgm:prSet/>
      <dgm:spPr/>
      <dgm:t>
        <a:bodyPr/>
        <a:lstStyle/>
        <a:p>
          <a:endParaRPr lang="en-US"/>
        </a:p>
      </dgm:t>
    </dgm:pt>
    <dgm:pt modelId="{7B2FE432-B235-427B-8366-200D64721318}" type="sibTrans" cxnId="{638101FE-4A5C-49CA-9CB0-C5B5D09C981D}">
      <dgm:prSet/>
      <dgm:spPr/>
      <dgm:t>
        <a:bodyPr/>
        <a:lstStyle/>
        <a:p>
          <a:endParaRPr lang="en-US"/>
        </a:p>
      </dgm:t>
    </dgm:pt>
    <dgm:pt modelId="{C0EB4101-F10A-4F65-B9A0-3D8D0C37C6F4}" type="pres">
      <dgm:prSet presAssocID="{2C5D8D6C-DA64-45EF-857A-C3E202D2EA94}" presName="root" presStyleCnt="0">
        <dgm:presLayoutVars>
          <dgm:dir/>
          <dgm:resizeHandles val="exact"/>
        </dgm:presLayoutVars>
      </dgm:prSet>
      <dgm:spPr/>
    </dgm:pt>
    <dgm:pt modelId="{34CFC6F1-DCA2-42F4-8D0B-F82635250C6A}" type="pres">
      <dgm:prSet presAssocID="{921D879F-D842-4DF4-B3E2-6478E47CC338}" presName="compNode" presStyleCnt="0"/>
      <dgm:spPr/>
    </dgm:pt>
    <dgm:pt modelId="{E5970533-E2FB-4DE3-8358-F3CD8EECBA09}" type="pres">
      <dgm:prSet presAssocID="{921D879F-D842-4DF4-B3E2-6478E47CC338}" presName="bgRect" presStyleLbl="bgShp" presStyleIdx="0" presStyleCnt="2"/>
      <dgm:spPr/>
    </dgm:pt>
    <dgm:pt modelId="{0A78EB30-851E-40C0-B65B-350723B20182}" type="pres">
      <dgm:prSet presAssocID="{921D879F-D842-4DF4-B3E2-6478E47CC33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9DCBFDD1-825C-4422-9F1C-B08B8FB7A4DB}" type="pres">
      <dgm:prSet presAssocID="{921D879F-D842-4DF4-B3E2-6478E47CC338}" presName="spaceRect" presStyleCnt="0"/>
      <dgm:spPr/>
    </dgm:pt>
    <dgm:pt modelId="{AA1CC615-0DC2-401B-8D20-4693B27B8D96}" type="pres">
      <dgm:prSet presAssocID="{921D879F-D842-4DF4-B3E2-6478E47CC338}" presName="parTx" presStyleLbl="revTx" presStyleIdx="0" presStyleCnt="2">
        <dgm:presLayoutVars>
          <dgm:chMax val="0"/>
          <dgm:chPref val="0"/>
        </dgm:presLayoutVars>
      </dgm:prSet>
      <dgm:spPr/>
    </dgm:pt>
    <dgm:pt modelId="{E276A101-19DE-4322-81FB-3CDFD8B45BE6}" type="pres">
      <dgm:prSet presAssocID="{8A205EF8-7436-4C20-8709-898DD1843DDE}" presName="sibTrans" presStyleCnt="0"/>
      <dgm:spPr/>
    </dgm:pt>
    <dgm:pt modelId="{719D7DF2-E606-4894-8429-117C4A47D4F0}" type="pres">
      <dgm:prSet presAssocID="{C3EFB5B3-373B-4F5F-B8C3-ED9A8AD7797A}" presName="compNode" presStyleCnt="0"/>
      <dgm:spPr/>
    </dgm:pt>
    <dgm:pt modelId="{59C2AB4F-2BFC-4ACD-8F0A-E72DF23C8DE3}" type="pres">
      <dgm:prSet presAssocID="{C3EFB5B3-373B-4F5F-B8C3-ED9A8AD7797A}" presName="bgRect" presStyleLbl="bgShp" presStyleIdx="1" presStyleCnt="2"/>
      <dgm:spPr/>
    </dgm:pt>
    <dgm:pt modelId="{F9BC193D-52F5-4DB5-940D-FBB996F457DD}" type="pres">
      <dgm:prSet presAssocID="{C3EFB5B3-373B-4F5F-B8C3-ED9A8AD7797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0102EBD-E746-4844-A9C9-8B9716A940C1}" type="pres">
      <dgm:prSet presAssocID="{C3EFB5B3-373B-4F5F-B8C3-ED9A8AD7797A}" presName="spaceRect" presStyleCnt="0"/>
      <dgm:spPr/>
    </dgm:pt>
    <dgm:pt modelId="{84CD07BD-5350-450B-A2CB-1DDFDDA4D6DA}" type="pres">
      <dgm:prSet presAssocID="{C3EFB5B3-373B-4F5F-B8C3-ED9A8AD7797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43FD109-1776-4DE8-8D50-D505EC51AAF6}" type="presOf" srcId="{921D879F-D842-4DF4-B3E2-6478E47CC338}" destId="{AA1CC615-0DC2-401B-8D20-4693B27B8D96}" srcOrd="0" destOrd="0" presId="urn:microsoft.com/office/officeart/2018/2/layout/IconVerticalSolidList"/>
    <dgm:cxn modelId="{894D1CA8-FB2E-4B06-BD00-7C1EA785D735}" type="presOf" srcId="{C3EFB5B3-373B-4F5F-B8C3-ED9A8AD7797A}" destId="{84CD07BD-5350-450B-A2CB-1DDFDDA4D6DA}" srcOrd="0" destOrd="0" presId="urn:microsoft.com/office/officeart/2018/2/layout/IconVerticalSolidList"/>
    <dgm:cxn modelId="{0621A9B5-9301-429E-AF15-590344E68C2A}" type="presOf" srcId="{2C5D8D6C-DA64-45EF-857A-C3E202D2EA94}" destId="{C0EB4101-F10A-4F65-B9A0-3D8D0C37C6F4}" srcOrd="0" destOrd="0" presId="urn:microsoft.com/office/officeart/2018/2/layout/IconVerticalSolidList"/>
    <dgm:cxn modelId="{8343F7BF-DF7B-44AE-8ECC-7802BA0955BE}" srcId="{2C5D8D6C-DA64-45EF-857A-C3E202D2EA94}" destId="{921D879F-D842-4DF4-B3E2-6478E47CC338}" srcOrd="0" destOrd="0" parTransId="{0A3F8B50-5544-48D4-B81F-2E5A2DA32A35}" sibTransId="{8A205EF8-7436-4C20-8709-898DD1843DDE}"/>
    <dgm:cxn modelId="{638101FE-4A5C-49CA-9CB0-C5B5D09C981D}" srcId="{2C5D8D6C-DA64-45EF-857A-C3E202D2EA94}" destId="{C3EFB5B3-373B-4F5F-B8C3-ED9A8AD7797A}" srcOrd="1" destOrd="0" parTransId="{3544D9C6-3F75-4470-B0C2-83C955E0927E}" sibTransId="{7B2FE432-B235-427B-8366-200D64721318}"/>
    <dgm:cxn modelId="{C35E4315-B7B5-486E-8117-81AD77FEE7F9}" type="presParOf" srcId="{C0EB4101-F10A-4F65-B9A0-3D8D0C37C6F4}" destId="{34CFC6F1-DCA2-42F4-8D0B-F82635250C6A}" srcOrd="0" destOrd="0" presId="urn:microsoft.com/office/officeart/2018/2/layout/IconVerticalSolidList"/>
    <dgm:cxn modelId="{00440DFB-2F55-4963-97A6-76DB93C819AF}" type="presParOf" srcId="{34CFC6F1-DCA2-42F4-8D0B-F82635250C6A}" destId="{E5970533-E2FB-4DE3-8358-F3CD8EECBA09}" srcOrd="0" destOrd="0" presId="urn:microsoft.com/office/officeart/2018/2/layout/IconVerticalSolidList"/>
    <dgm:cxn modelId="{18A4E76D-E055-4482-AF8E-3A7053D54CCC}" type="presParOf" srcId="{34CFC6F1-DCA2-42F4-8D0B-F82635250C6A}" destId="{0A78EB30-851E-40C0-B65B-350723B20182}" srcOrd="1" destOrd="0" presId="urn:microsoft.com/office/officeart/2018/2/layout/IconVerticalSolidList"/>
    <dgm:cxn modelId="{80A72F7D-05E8-4A84-81C3-E272E1193666}" type="presParOf" srcId="{34CFC6F1-DCA2-42F4-8D0B-F82635250C6A}" destId="{9DCBFDD1-825C-4422-9F1C-B08B8FB7A4DB}" srcOrd="2" destOrd="0" presId="urn:microsoft.com/office/officeart/2018/2/layout/IconVerticalSolidList"/>
    <dgm:cxn modelId="{DF447D89-FACE-450C-ABAC-29A841E4CE0C}" type="presParOf" srcId="{34CFC6F1-DCA2-42F4-8D0B-F82635250C6A}" destId="{AA1CC615-0DC2-401B-8D20-4693B27B8D96}" srcOrd="3" destOrd="0" presId="urn:microsoft.com/office/officeart/2018/2/layout/IconVerticalSolidList"/>
    <dgm:cxn modelId="{EC716288-BDD5-4D71-AE4E-6133B30AAF1F}" type="presParOf" srcId="{C0EB4101-F10A-4F65-B9A0-3D8D0C37C6F4}" destId="{E276A101-19DE-4322-81FB-3CDFD8B45BE6}" srcOrd="1" destOrd="0" presId="urn:microsoft.com/office/officeart/2018/2/layout/IconVerticalSolidList"/>
    <dgm:cxn modelId="{5E4BC916-BA26-4589-A208-76A9316CD641}" type="presParOf" srcId="{C0EB4101-F10A-4F65-B9A0-3D8D0C37C6F4}" destId="{719D7DF2-E606-4894-8429-117C4A47D4F0}" srcOrd="2" destOrd="0" presId="urn:microsoft.com/office/officeart/2018/2/layout/IconVerticalSolidList"/>
    <dgm:cxn modelId="{CDAB8CCD-7D63-4ECA-B9F8-ECEE26C9F4D8}" type="presParOf" srcId="{719D7DF2-E606-4894-8429-117C4A47D4F0}" destId="{59C2AB4F-2BFC-4ACD-8F0A-E72DF23C8DE3}" srcOrd="0" destOrd="0" presId="urn:microsoft.com/office/officeart/2018/2/layout/IconVerticalSolidList"/>
    <dgm:cxn modelId="{2FACD36F-8C38-42C8-BAD9-EF49B2EB6E92}" type="presParOf" srcId="{719D7DF2-E606-4894-8429-117C4A47D4F0}" destId="{F9BC193D-52F5-4DB5-940D-FBB996F457DD}" srcOrd="1" destOrd="0" presId="urn:microsoft.com/office/officeart/2018/2/layout/IconVerticalSolidList"/>
    <dgm:cxn modelId="{AD594674-D1D8-43E0-8FAE-7CF3E3D9BB82}" type="presParOf" srcId="{719D7DF2-E606-4894-8429-117C4A47D4F0}" destId="{F0102EBD-E746-4844-A9C9-8B9716A940C1}" srcOrd="2" destOrd="0" presId="urn:microsoft.com/office/officeart/2018/2/layout/IconVerticalSolidList"/>
    <dgm:cxn modelId="{BCFE8900-CCF9-46F6-B816-C371476DF1A0}" type="presParOf" srcId="{719D7DF2-E606-4894-8429-117C4A47D4F0}" destId="{84CD07BD-5350-450B-A2CB-1DDFDDA4D6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7CD272C-4E57-4A96-9BD4-4CBA8FFF5EE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23A502-18F8-483E-B950-A44A79885BFB}">
      <dgm:prSet/>
      <dgm:spPr/>
      <dgm:t>
        <a:bodyPr/>
        <a:lstStyle/>
        <a:p>
          <a:r>
            <a:rPr lang="en-US"/>
            <a:t>Models are used to study the correlation between the selected attributes and the and the class label, which is in this case, the survival time of each patient</a:t>
          </a:r>
        </a:p>
      </dgm:t>
    </dgm:pt>
    <dgm:pt modelId="{EB9F381B-8EF0-4A3F-871B-3E6E6211334A}" type="parTrans" cxnId="{8B620723-1CC1-44BE-8BDD-87DC80ED038A}">
      <dgm:prSet/>
      <dgm:spPr/>
      <dgm:t>
        <a:bodyPr/>
        <a:lstStyle/>
        <a:p>
          <a:endParaRPr lang="en-US"/>
        </a:p>
      </dgm:t>
    </dgm:pt>
    <dgm:pt modelId="{8BA31208-830A-4B4D-9417-D960254F6786}" type="sibTrans" cxnId="{8B620723-1CC1-44BE-8BDD-87DC80ED038A}">
      <dgm:prSet/>
      <dgm:spPr/>
      <dgm:t>
        <a:bodyPr/>
        <a:lstStyle/>
        <a:p>
          <a:endParaRPr lang="en-US"/>
        </a:p>
      </dgm:t>
    </dgm:pt>
    <dgm:pt modelId="{F27F68F7-C767-44FB-8DCB-CE3DA086EFEB}">
      <dgm:prSet/>
      <dgm:spPr/>
      <dgm:t>
        <a:bodyPr/>
        <a:lstStyle/>
        <a:p>
          <a:r>
            <a:rPr lang="en-US"/>
            <a:t>Survival time is described by the number of months that the corresponding patient is alive, starting from the date of diagnosis</a:t>
          </a:r>
        </a:p>
      </dgm:t>
    </dgm:pt>
    <dgm:pt modelId="{7E9A6D4B-69CC-4EB2-A7C1-A18A4B81FBB1}" type="parTrans" cxnId="{DD1F4EC5-FD21-4A39-B63F-FF0CA91E1654}">
      <dgm:prSet/>
      <dgm:spPr/>
      <dgm:t>
        <a:bodyPr/>
        <a:lstStyle/>
        <a:p>
          <a:endParaRPr lang="en-US"/>
        </a:p>
      </dgm:t>
    </dgm:pt>
    <dgm:pt modelId="{859FE514-EBF1-4E3D-9F7A-3C662A852377}" type="sibTrans" cxnId="{DD1F4EC5-FD21-4A39-B63F-FF0CA91E1654}">
      <dgm:prSet/>
      <dgm:spPr/>
      <dgm:t>
        <a:bodyPr/>
        <a:lstStyle/>
        <a:p>
          <a:endParaRPr lang="en-US"/>
        </a:p>
      </dgm:t>
    </dgm:pt>
    <dgm:pt modelId="{6B6FAD7F-5B53-4D4B-8A76-FFA6CA67C832}">
      <dgm:prSet/>
      <dgm:spPr/>
      <dgm:t>
        <a:bodyPr/>
        <a:lstStyle/>
        <a:p>
          <a:r>
            <a:rPr lang="en-US"/>
            <a:t>Number of months range from 0 to 72 months</a:t>
          </a:r>
        </a:p>
      </dgm:t>
    </dgm:pt>
    <dgm:pt modelId="{CE2D6E2C-6689-4AE7-91F2-7F428882C6C6}" type="parTrans" cxnId="{3313201B-F63F-426F-98B8-D679F2700C49}">
      <dgm:prSet/>
      <dgm:spPr/>
      <dgm:t>
        <a:bodyPr/>
        <a:lstStyle/>
        <a:p>
          <a:endParaRPr lang="en-US"/>
        </a:p>
      </dgm:t>
    </dgm:pt>
    <dgm:pt modelId="{18B07B33-4E61-4B67-BDAD-DB4216B0FA55}" type="sibTrans" cxnId="{3313201B-F63F-426F-98B8-D679F2700C49}">
      <dgm:prSet/>
      <dgm:spPr/>
      <dgm:t>
        <a:bodyPr/>
        <a:lstStyle/>
        <a:p>
          <a:endParaRPr lang="en-US"/>
        </a:p>
      </dgm:t>
    </dgm:pt>
    <dgm:pt modelId="{17866D1D-B7F1-494B-B9AD-84E778645E45}" type="pres">
      <dgm:prSet presAssocID="{A7CD272C-4E57-4A96-9BD4-4CBA8FFF5EED}" presName="vert0" presStyleCnt="0">
        <dgm:presLayoutVars>
          <dgm:dir/>
          <dgm:animOne val="branch"/>
          <dgm:animLvl val="lvl"/>
        </dgm:presLayoutVars>
      </dgm:prSet>
      <dgm:spPr/>
    </dgm:pt>
    <dgm:pt modelId="{97B0ED80-477B-49E2-82EF-5F4DD2040F8B}" type="pres">
      <dgm:prSet presAssocID="{FC23A502-18F8-483E-B950-A44A79885BFB}" presName="thickLine" presStyleLbl="alignNode1" presStyleIdx="0" presStyleCnt="3"/>
      <dgm:spPr/>
    </dgm:pt>
    <dgm:pt modelId="{15E6E11E-BE65-4FFB-B91C-CD850562FDD5}" type="pres">
      <dgm:prSet presAssocID="{FC23A502-18F8-483E-B950-A44A79885BFB}" presName="horz1" presStyleCnt="0"/>
      <dgm:spPr/>
    </dgm:pt>
    <dgm:pt modelId="{B56347A2-BEFF-4DB4-838D-12B9701A72CB}" type="pres">
      <dgm:prSet presAssocID="{FC23A502-18F8-483E-B950-A44A79885BFB}" presName="tx1" presStyleLbl="revTx" presStyleIdx="0" presStyleCnt="3"/>
      <dgm:spPr/>
    </dgm:pt>
    <dgm:pt modelId="{A130B40D-7DB7-4C28-A84D-00AAB48AC5D6}" type="pres">
      <dgm:prSet presAssocID="{FC23A502-18F8-483E-B950-A44A79885BFB}" presName="vert1" presStyleCnt="0"/>
      <dgm:spPr/>
    </dgm:pt>
    <dgm:pt modelId="{DF3A08FD-4AA8-42A5-AF95-8FA94921FADE}" type="pres">
      <dgm:prSet presAssocID="{F27F68F7-C767-44FB-8DCB-CE3DA086EFEB}" presName="thickLine" presStyleLbl="alignNode1" presStyleIdx="1" presStyleCnt="3"/>
      <dgm:spPr/>
    </dgm:pt>
    <dgm:pt modelId="{E844B4C1-7BC8-438C-A0BB-FDA1AF805288}" type="pres">
      <dgm:prSet presAssocID="{F27F68F7-C767-44FB-8DCB-CE3DA086EFEB}" presName="horz1" presStyleCnt="0"/>
      <dgm:spPr/>
    </dgm:pt>
    <dgm:pt modelId="{78D576D0-6F67-4413-B91D-132C76556695}" type="pres">
      <dgm:prSet presAssocID="{F27F68F7-C767-44FB-8DCB-CE3DA086EFEB}" presName="tx1" presStyleLbl="revTx" presStyleIdx="1" presStyleCnt="3"/>
      <dgm:spPr/>
    </dgm:pt>
    <dgm:pt modelId="{5915FB47-F75C-4142-8D72-7ADD2D17AB7D}" type="pres">
      <dgm:prSet presAssocID="{F27F68F7-C767-44FB-8DCB-CE3DA086EFEB}" presName="vert1" presStyleCnt="0"/>
      <dgm:spPr/>
    </dgm:pt>
    <dgm:pt modelId="{BBF1668B-2A0D-4ED2-B503-DE45424CDD27}" type="pres">
      <dgm:prSet presAssocID="{6B6FAD7F-5B53-4D4B-8A76-FFA6CA67C832}" presName="thickLine" presStyleLbl="alignNode1" presStyleIdx="2" presStyleCnt="3"/>
      <dgm:spPr/>
    </dgm:pt>
    <dgm:pt modelId="{9274BB28-7299-460F-A760-ABBC65582A7B}" type="pres">
      <dgm:prSet presAssocID="{6B6FAD7F-5B53-4D4B-8A76-FFA6CA67C832}" presName="horz1" presStyleCnt="0"/>
      <dgm:spPr/>
    </dgm:pt>
    <dgm:pt modelId="{EC35677A-269A-4777-B69D-6A1DED275286}" type="pres">
      <dgm:prSet presAssocID="{6B6FAD7F-5B53-4D4B-8A76-FFA6CA67C832}" presName="tx1" presStyleLbl="revTx" presStyleIdx="2" presStyleCnt="3"/>
      <dgm:spPr/>
    </dgm:pt>
    <dgm:pt modelId="{1419F242-522E-4E54-9826-988A3FBACDC6}" type="pres">
      <dgm:prSet presAssocID="{6B6FAD7F-5B53-4D4B-8A76-FFA6CA67C832}" presName="vert1" presStyleCnt="0"/>
      <dgm:spPr/>
    </dgm:pt>
  </dgm:ptLst>
  <dgm:cxnLst>
    <dgm:cxn modelId="{3313201B-F63F-426F-98B8-D679F2700C49}" srcId="{A7CD272C-4E57-4A96-9BD4-4CBA8FFF5EED}" destId="{6B6FAD7F-5B53-4D4B-8A76-FFA6CA67C832}" srcOrd="2" destOrd="0" parTransId="{CE2D6E2C-6689-4AE7-91F2-7F428882C6C6}" sibTransId="{18B07B33-4E61-4B67-BDAD-DB4216B0FA55}"/>
    <dgm:cxn modelId="{8B620723-1CC1-44BE-8BDD-87DC80ED038A}" srcId="{A7CD272C-4E57-4A96-9BD4-4CBA8FFF5EED}" destId="{FC23A502-18F8-483E-B950-A44A79885BFB}" srcOrd="0" destOrd="0" parTransId="{EB9F381B-8EF0-4A3F-871B-3E6E6211334A}" sibTransId="{8BA31208-830A-4B4D-9417-D960254F6786}"/>
    <dgm:cxn modelId="{C741644E-627C-44E5-9B8D-7C823A4E9C6C}" type="presOf" srcId="{FC23A502-18F8-483E-B950-A44A79885BFB}" destId="{B56347A2-BEFF-4DB4-838D-12B9701A72CB}" srcOrd="0" destOrd="0" presId="urn:microsoft.com/office/officeart/2008/layout/LinedList"/>
    <dgm:cxn modelId="{304B3DA0-30BF-4C18-A6E7-75D1610BDDC4}" type="presOf" srcId="{A7CD272C-4E57-4A96-9BD4-4CBA8FFF5EED}" destId="{17866D1D-B7F1-494B-B9AD-84E778645E45}" srcOrd="0" destOrd="0" presId="urn:microsoft.com/office/officeart/2008/layout/LinedList"/>
    <dgm:cxn modelId="{F19A2AB3-1952-4DE0-B98A-8C6D378F879D}" type="presOf" srcId="{6B6FAD7F-5B53-4D4B-8A76-FFA6CA67C832}" destId="{EC35677A-269A-4777-B69D-6A1DED275286}" srcOrd="0" destOrd="0" presId="urn:microsoft.com/office/officeart/2008/layout/LinedList"/>
    <dgm:cxn modelId="{DD1F4EC5-FD21-4A39-B63F-FF0CA91E1654}" srcId="{A7CD272C-4E57-4A96-9BD4-4CBA8FFF5EED}" destId="{F27F68F7-C767-44FB-8DCB-CE3DA086EFEB}" srcOrd="1" destOrd="0" parTransId="{7E9A6D4B-69CC-4EB2-A7C1-A18A4B81FBB1}" sibTransId="{859FE514-EBF1-4E3D-9F7A-3C662A852377}"/>
    <dgm:cxn modelId="{3B6840CC-8AFB-42FB-BCD9-B0A4500B5C76}" type="presOf" srcId="{F27F68F7-C767-44FB-8DCB-CE3DA086EFEB}" destId="{78D576D0-6F67-4413-B91D-132C76556695}" srcOrd="0" destOrd="0" presId="urn:microsoft.com/office/officeart/2008/layout/LinedList"/>
    <dgm:cxn modelId="{31EB752E-D7DA-4F97-982A-DEBA048E781D}" type="presParOf" srcId="{17866D1D-B7F1-494B-B9AD-84E778645E45}" destId="{97B0ED80-477B-49E2-82EF-5F4DD2040F8B}" srcOrd="0" destOrd="0" presId="urn:microsoft.com/office/officeart/2008/layout/LinedList"/>
    <dgm:cxn modelId="{8B102E84-288C-479D-9B3E-FD51FE81CA51}" type="presParOf" srcId="{17866D1D-B7F1-494B-B9AD-84E778645E45}" destId="{15E6E11E-BE65-4FFB-B91C-CD850562FDD5}" srcOrd="1" destOrd="0" presId="urn:microsoft.com/office/officeart/2008/layout/LinedList"/>
    <dgm:cxn modelId="{ED3751B3-74A1-427D-8C53-43F7D5C28A50}" type="presParOf" srcId="{15E6E11E-BE65-4FFB-B91C-CD850562FDD5}" destId="{B56347A2-BEFF-4DB4-838D-12B9701A72CB}" srcOrd="0" destOrd="0" presId="urn:microsoft.com/office/officeart/2008/layout/LinedList"/>
    <dgm:cxn modelId="{0A68F4B1-2E8E-4540-8D35-F5D7093C449E}" type="presParOf" srcId="{15E6E11E-BE65-4FFB-B91C-CD850562FDD5}" destId="{A130B40D-7DB7-4C28-A84D-00AAB48AC5D6}" srcOrd="1" destOrd="0" presId="urn:microsoft.com/office/officeart/2008/layout/LinedList"/>
    <dgm:cxn modelId="{892698F5-D2AF-437B-A41A-98983A90C556}" type="presParOf" srcId="{17866D1D-B7F1-494B-B9AD-84E778645E45}" destId="{DF3A08FD-4AA8-42A5-AF95-8FA94921FADE}" srcOrd="2" destOrd="0" presId="urn:microsoft.com/office/officeart/2008/layout/LinedList"/>
    <dgm:cxn modelId="{9DE74E53-F9C3-4881-AF6B-7C7AC5922E95}" type="presParOf" srcId="{17866D1D-B7F1-494B-B9AD-84E778645E45}" destId="{E844B4C1-7BC8-438C-A0BB-FDA1AF805288}" srcOrd="3" destOrd="0" presId="urn:microsoft.com/office/officeart/2008/layout/LinedList"/>
    <dgm:cxn modelId="{98FC2649-E002-49FB-A75B-0E7B538FEBE6}" type="presParOf" srcId="{E844B4C1-7BC8-438C-A0BB-FDA1AF805288}" destId="{78D576D0-6F67-4413-B91D-132C76556695}" srcOrd="0" destOrd="0" presId="urn:microsoft.com/office/officeart/2008/layout/LinedList"/>
    <dgm:cxn modelId="{E87F3EE9-E12D-4321-A9B0-86C35507B54D}" type="presParOf" srcId="{E844B4C1-7BC8-438C-A0BB-FDA1AF805288}" destId="{5915FB47-F75C-4142-8D72-7ADD2D17AB7D}" srcOrd="1" destOrd="0" presId="urn:microsoft.com/office/officeart/2008/layout/LinedList"/>
    <dgm:cxn modelId="{6AA28B3B-741B-4E1E-8115-51124DA0E70C}" type="presParOf" srcId="{17866D1D-B7F1-494B-B9AD-84E778645E45}" destId="{BBF1668B-2A0D-4ED2-B503-DE45424CDD27}" srcOrd="4" destOrd="0" presId="urn:microsoft.com/office/officeart/2008/layout/LinedList"/>
    <dgm:cxn modelId="{E2816858-0587-4603-87DC-BB5C3C6316B0}" type="presParOf" srcId="{17866D1D-B7F1-494B-B9AD-84E778645E45}" destId="{9274BB28-7299-460F-A760-ABBC65582A7B}" srcOrd="5" destOrd="0" presId="urn:microsoft.com/office/officeart/2008/layout/LinedList"/>
    <dgm:cxn modelId="{544D55D0-82CD-4E84-BD25-6EBC11C5E610}" type="presParOf" srcId="{9274BB28-7299-460F-A760-ABBC65582A7B}" destId="{EC35677A-269A-4777-B69D-6A1DED275286}" srcOrd="0" destOrd="0" presId="urn:microsoft.com/office/officeart/2008/layout/LinedList"/>
    <dgm:cxn modelId="{3DAA7BF7-684B-4589-AFFF-AFD3B0EF9FE7}" type="presParOf" srcId="{9274BB28-7299-460F-A760-ABBC65582A7B}" destId="{1419F242-522E-4E54-9826-988A3FBACD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8043E0-7A56-475B-8961-41130672C140}" type="doc">
      <dgm:prSet loTypeId="urn:microsoft.com/office/officeart/2005/8/layout/list1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81B99887-94AA-4FE3-ADD8-72E79770560C}">
      <dgm:prSet/>
      <dgm:spPr/>
      <dgm:t>
        <a:bodyPr/>
        <a:lstStyle/>
        <a:p>
          <a:r>
            <a:rPr lang="en-US"/>
            <a:t>RMSE</a:t>
          </a:r>
        </a:p>
      </dgm:t>
    </dgm:pt>
    <dgm:pt modelId="{DAD18B0F-D2B1-49DA-865F-5B88C5D29975}" type="parTrans" cxnId="{A18DFD98-462A-49DC-A4D5-FA10915F81D7}">
      <dgm:prSet/>
      <dgm:spPr/>
      <dgm:t>
        <a:bodyPr/>
        <a:lstStyle/>
        <a:p>
          <a:endParaRPr lang="en-US"/>
        </a:p>
      </dgm:t>
    </dgm:pt>
    <dgm:pt modelId="{75FDEC92-5112-472B-94BD-A158234AA5B1}" type="sibTrans" cxnId="{A18DFD98-462A-49DC-A4D5-FA10915F81D7}">
      <dgm:prSet/>
      <dgm:spPr/>
      <dgm:t>
        <a:bodyPr/>
        <a:lstStyle/>
        <a:p>
          <a:endParaRPr lang="en-US"/>
        </a:p>
      </dgm:t>
    </dgm:pt>
    <dgm:pt modelId="{8275F9CF-F0C1-45B0-9A4B-984EF4CECDD8}">
      <dgm:prSet/>
      <dgm:spPr/>
      <dgm:t>
        <a:bodyPr/>
        <a:lstStyle/>
        <a:p>
          <a:r>
            <a:rPr lang="en-US"/>
            <a:t>Root mean squared error is used to identify the predictive performance of each technique</a:t>
          </a:r>
        </a:p>
      </dgm:t>
    </dgm:pt>
    <dgm:pt modelId="{ED716746-1616-4991-930E-55201887DA5E}" type="parTrans" cxnId="{69C91FE6-5676-445A-B491-506B6C361DFC}">
      <dgm:prSet/>
      <dgm:spPr/>
      <dgm:t>
        <a:bodyPr/>
        <a:lstStyle/>
        <a:p>
          <a:endParaRPr lang="en-US"/>
        </a:p>
      </dgm:t>
    </dgm:pt>
    <dgm:pt modelId="{1A9DDA3C-BF4A-4A3F-996C-64321B559CD5}" type="sibTrans" cxnId="{69C91FE6-5676-445A-B491-506B6C361DFC}">
      <dgm:prSet/>
      <dgm:spPr/>
      <dgm:t>
        <a:bodyPr/>
        <a:lstStyle/>
        <a:p>
          <a:endParaRPr lang="en-US"/>
        </a:p>
      </dgm:t>
    </dgm:pt>
    <dgm:pt modelId="{0AAEA1D4-57F8-4DF8-898C-9CFEA0E27FBF}">
      <dgm:prSet/>
      <dgm:spPr/>
      <dgm:t>
        <a:bodyPr/>
        <a:lstStyle/>
        <a:p>
          <a:r>
            <a:rPr lang="en-US"/>
            <a:t>Ensemble Weighting factor</a:t>
          </a:r>
        </a:p>
      </dgm:t>
    </dgm:pt>
    <dgm:pt modelId="{83D9B05B-7D1F-4E38-B4D6-694436CE86AF}" type="parTrans" cxnId="{1264A2CD-FBD7-4522-81FC-7DEB80E3E40C}">
      <dgm:prSet/>
      <dgm:spPr/>
      <dgm:t>
        <a:bodyPr/>
        <a:lstStyle/>
        <a:p>
          <a:endParaRPr lang="en-US"/>
        </a:p>
      </dgm:t>
    </dgm:pt>
    <dgm:pt modelId="{93788488-7FD5-472C-AE8F-52D8380AE6F5}" type="sibTrans" cxnId="{1264A2CD-FBD7-4522-81FC-7DEB80E3E40C}">
      <dgm:prSet/>
      <dgm:spPr/>
      <dgm:t>
        <a:bodyPr/>
        <a:lstStyle/>
        <a:p>
          <a:endParaRPr lang="en-US"/>
        </a:p>
      </dgm:t>
    </dgm:pt>
    <dgm:pt modelId="{D092C7AC-FD54-4662-AC2A-0DED89F131E5}">
      <dgm:prSet/>
      <dgm:spPr/>
      <dgm:t>
        <a:bodyPr/>
        <a:lstStyle/>
        <a:p>
          <a:r>
            <a:rPr lang="en-US"/>
            <a:t>These are the weights assigned for each technique by the Custom Ensemble model</a:t>
          </a:r>
        </a:p>
      </dgm:t>
    </dgm:pt>
    <dgm:pt modelId="{6CE93C07-645D-4A57-88CA-D92C88421489}" type="parTrans" cxnId="{A53BF520-48EE-4DF3-B6EF-9435F8B3AACC}">
      <dgm:prSet/>
      <dgm:spPr/>
      <dgm:t>
        <a:bodyPr/>
        <a:lstStyle/>
        <a:p>
          <a:endParaRPr lang="en-US"/>
        </a:p>
      </dgm:t>
    </dgm:pt>
    <dgm:pt modelId="{4A60B486-0EDC-42F6-BFB5-7528BB475153}" type="sibTrans" cxnId="{A53BF520-48EE-4DF3-B6EF-9435F8B3AACC}">
      <dgm:prSet/>
      <dgm:spPr/>
      <dgm:t>
        <a:bodyPr/>
        <a:lstStyle/>
        <a:p>
          <a:endParaRPr lang="en-US"/>
        </a:p>
      </dgm:t>
    </dgm:pt>
    <dgm:pt modelId="{200266DE-54B7-4D9E-8CEA-459A165F6E40}">
      <dgm:prSet/>
      <dgm:spPr/>
      <dgm:t>
        <a:bodyPr/>
        <a:lstStyle/>
        <a:p>
          <a:r>
            <a:rPr lang="en-US"/>
            <a:t>Standard Deviation of model</a:t>
          </a:r>
        </a:p>
      </dgm:t>
    </dgm:pt>
    <dgm:pt modelId="{6915BA0C-A0FF-481E-BAA3-1B0F5B2175EC}" type="parTrans" cxnId="{A0849C4C-8B93-4BD7-A593-C3E1620F2B10}">
      <dgm:prSet/>
      <dgm:spPr/>
      <dgm:t>
        <a:bodyPr/>
        <a:lstStyle/>
        <a:p>
          <a:endParaRPr lang="en-US"/>
        </a:p>
      </dgm:t>
    </dgm:pt>
    <dgm:pt modelId="{CAC6DE2A-EAE7-40D6-BCB7-D2163DF2A3E0}" type="sibTrans" cxnId="{A0849C4C-8B93-4BD7-A593-C3E1620F2B10}">
      <dgm:prSet/>
      <dgm:spPr/>
      <dgm:t>
        <a:bodyPr/>
        <a:lstStyle/>
        <a:p>
          <a:endParaRPr lang="en-US"/>
        </a:p>
      </dgm:t>
    </dgm:pt>
    <dgm:pt modelId="{B5CB7799-B42A-403D-A157-B131838C3040}">
      <dgm:prSet/>
      <dgm:spPr/>
      <dgm:t>
        <a:bodyPr/>
        <a:lstStyle/>
        <a:p>
          <a:r>
            <a:rPr lang="en-US"/>
            <a:t>The changes in the model performance from one run to another</a:t>
          </a:r>
        </a:p>
      </dgm:t>
    </dgm:pt>
    <dgm:pt modelId="{2A5EB81E-E207-47D7-BBF5-0A644BC08F46}" type="parTrans" cxnId="{E6B55532-64F1-4E02-B53B-7AD202F1543D}">
      <dgm:prSet/>
      <dgm:spPr/>
      <dgm:t>
        <a:bodyPr/>
        <a:lstStyle/>
        <a:p>
          <a:endParaRPr lang="en-US"/>
        </a:p>
      </dgm:t>
    </dgm:pt>
    <dgm:pt modelId="{CBCC9019-7593-493D-AD1A-C2553745BD59}" type="sibTrans" cxnId="{E6B55532-64F1-4E02-B53B-7AD202F1543D}">
      <dgm:prSet/>
      <dgm:spPr/>
      <dgm:t>
        <a:bodyPr/>
        <a:lstStyle/>
        <a:p>
          <a:endParaRPr lang="en-US"/>
        </a:p>
      </dgm:t>
    </dgm:pt>
    <dgm:pt modelId="{65E48500-ADA1-461F-A98F-B8CA58CA3CBC}">
      <dgm:prSet/>
      <dgm:spPr/>
      <dgm:t>
        <a:bodyPr/>
        <a:lstStyle/>
        <a:p>
          <a:r>
            <a:rPr lang="en-US"/>
            <a:t>Standard Deviation of Residuals</a:t>
          </a:r>
        </a:p>
      </dgm:t>
    </dgm:pt>
    <dgm:pt modelId="{CE6E8332-D8B8-434C-8043-DCCC15C62E04}" type="parTrans" cxnId="{9436A50F-1C0D-49CD-BF22-A8447DE36F76}">
      <dgm:prSet/>
      <dgm:spPr/>
      <dgm:t>
        <a:bodyPr/>
        <a:lstStyle/>
        <a:p>
          <a:endParaRPr lang="en-US"/>
        </a:p>
      </dgm:t>
    </dgm:pt>
    <dgm:pt modelId="{C40E181B-0230-4FC7-A298-8F672FF8859F}" type="sibTrans" cxnId="{9436A50F-1C0D-49CD-BF22-A8447DE36F76}">
      <dgm:prSet/>
      <dgm:spPr/>
      <dgm:t>
        <a:bodyPr/>
        <a:lstStyle/>
        <a:p>
          <a:endParaRPr lang="en-US"/>
        </a:p>
      </dgm:t>
    </dgm:pt>
    <dgm:pt modelId="{591781B6-1E96-4128-86FC-4152047DC6F2}">
      <dgm:prSet/>
      <dgm:spPr/>
      <dgm:t>
        <a:bodyPr/>
        <a:lstStyle/>
        <a:p>
          <a:r>
            <a:rPr lang="en-US"/>
            <a:t>The difference between the predicted and the target value</a:t>
          </a:r>
        </a:p>
      </dgm:t>
    </dgm:pt>
    <dgm:pt modelId="{BAA73B53-3295-4D73-8399-D01682D67EFA}" type="parTrans" cxnId="{69A8DAE6-3332-4AC2-BD75-DCE944D4DD87}">
      <dgm:prSet/>
      <dgm:spPr/>
      <dgm:t>
        <a:bodyPr/>
        <a:lstStyle/>
        <a:p>
          <a:endParaRPr lang="en-US"/>
        </a:p>
      </dgm:t>
    </dgm:pt>
    <dgm:pt modelId="{F3C23281-0E07-4610-9D70-7FF3B0469440}" type="sibTrans" cxnId="{69A8DAE6-3332-4AC2-BD75-DCE944D4DD87}">
      <dgm:prSet/>
      <dgm:spPr/>
      <dgm:t>
        <a:bodyPr/>
        <a:lstStyle/>
        <a:p>
          <a:endParaRPr lang="en-US"/>
        </a:p>
      </dgm:t>
    </dgm:pt>
    <dgm:pt modelId="{715BE661-B84E-4D7F-957E-28908380A774}" type="pres">
      <dgm:prSet presAssocID="{2E8043E0-7A56-475B-8961-41130672C140}" presName="linear" presStyleCnt="0">
        <dgm:presLayoutVars>
          <dgm:dir/>
          <dgm:animLvl val="lvl"/>
          <dgm:resizeHandles val="exact"/>
        </dgm:presLayoutVars>
      </dgm:prSet>
      <dgm:spPr/>
    </dgm:pt>
    <dgm:pt modelId="{F97E38D4-CBA1-4928-8C48-AD5542D68F01}" type="pres">
      <dgm:prSet presAssocID="{81B99887-94AA-4FE3-ADD8-72E79770560C}" presName="parentLin" presStyleCnt="0"/>
      <dgm:spPr/>
    </dgm:pt>
    <dgm:pt modelId="{F1E7C03F-AD4C-4942-A1D2-AC24B661CEF3}" type="pres">
      <dgm:prSet presAssocID="{81B99887-94AA-4FE3-ADD8-72E79770560C}" presName="parentLeftMargin" presStyleLbl="node1" presStyleIdx="0" presStyleCnt="4"/>
      <dgm:spPr/>
    </dgm:pt>
    <dgm:pt modelId="{F8AE0757-7466-48EE-B632-8E4465361A96}" type="pres">
      <dgm:prSet presAssocID="{81B99887-94AA-4FE3-ADD8-72E7977056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3FEB725-84FA-4B76-860D-F36153871C8D}" type="pres">
      <dgm:prSet presAssocID="{81B99887-94AA-4FE3-ADD8-72E79770560C}" presName="negativeSpace" presStyleCnt="0"/>
      <dgm:spPr/>
    </dgm:pt>
    <dgm:pt modelId="{0D48F557-5F4B-4E9D-B9F0-0E2AE9B0F97C}" type="pres">
      <dgm:prSet presAssocID="{81B99887-94AA-4FE3-ADD8-72E79770560C}" presName="childText" presStyleLbl="conFgAcc1" presStyleIdx="0" presStyleCnt="4">
        <dgm:presLayoutVars>
          <dgm:bulletEnabled val="1"/>
        </dgm:presLayoutVars>
      </dgm:prSet>
      <dgm:spPr/>
    </dgm:pt>
    <dgm:pt modelId="{EFBE711D-DB6D-4CF4-A898-967302605F4C}" type="pres">
      <dgm:prSet presAssocID="{75FDEC92-5112-472B-94BD-A158234AA5B1}" presName="spaceBetweenRectangles" presStyleCnt="0"/>
      <dgm:spPr/>
    </dgm:pt>
    <dgm:pt modelId="{CC6B422F-60E9-4AF1-8D69-204E3D377987}" type="pres">
      <dgm:prSet presAssocID="{0AAEA1D4-57F8-4DF8-898C-9CFEA0E27FBF}" presName="parentLin" presStyleCnt="0"/>
      <dgm:spPr/>
    </dgm:pt>
    <dgm:pt modelId="{963D41A2-B530-4495-9E41-C54DE5BB6E9C}" type="pres">
      <dgm:prSet presAssocID="{0AAEA1D4-57F8-4DF8-898C-9CFEA0E27FBF}" presName="parentLeftMargin" presStyleLbl="node1" presStyleIdx="0" presStyleCnt="4"/>
      <dgm:spPr/>
    </dgm:pt>
    <dgm:pt modelId="{B888A370-C29D-4F2F-9F36-A6DAE14FDFC8}" type="pres">
      <dgm:prSet presAssocID="{0AAEA1D4-57F8-4DF8-898C-9CFEA0E27FB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6096224-5142-4211-BDAE-5A3EAF1BA522}" type="pres">
      <dgm:prSet presAssocID="{0AAEA1D4-57F8-4DF8-898C-9CFEA0E27FBF}" presName="negativeSpace" presStyleCnt="0"/>
      <dgm:spPr/>
    </dgm:pt>
    <dgm:pt modelId="{483461EF-BF9D-4EC9-9992-F967122046DD}" type="pres">
      <dgm:prSet presAssocID="{0AAEA1D4-57F8-4DF8-898C-9CFEA0E27FBF}" presName="childText" presStyleLbl="conFgAcc1" presStyleIdx="1" presStyleCnt="4">
        <dgm:presLayoutVars>
          <dgm:bulletEnabled val="1"/>
        </dgm:presLayoutVars>
      </dgm:prSet>
      <dgm:spPr/>
    </dgm:pt>
    <dgm:pt modelId="{4A5EA568-95D1-4B7D-8288-4F4B9A2C70D3}" type="pres">
      <dgm:prSet presAssocID="{93788488-7FD5-472C-AE8F-52D8380AE6F5}" presName="spaceBetweenRectangles" presStyleCnt="0"/>
      <dgm:spPr/>
    </dgm:pt>
    <dgm:pt modelId="{FC10B753-5763-48DB-9624-56A4F46572F2}" type="pres">
      <dgm:prSet presAssocID="{200266DE-54B7-4D9E-8CEA-459A165F6E40}" presName="parentLin" presStyleCnt="0"/>
      <dgm:spPr/>
    </dgm:pt>
    <dgm:pt modelId="{EF5409B1-CEBD-4246-80A5-BD7D2924A2B4}" type="pres">
      <dgm:prSet presAssocID="{200266DE-54B7-4D9E-8CEA-459A165F6E40}" presName="parentLeftMargin" presStyleLbl="node1" presStyleIdx="1" presStyleCnt="4"/>
      <dgm:spPr/>
    </dgm:pt>
    <dgm:pt modelId="{6E2241AC-F308-4BDC-A165-BCE42485206C}" type="pres">
      <dgm:prSet presAssocID="{200266DE-54B7-4D9E-8CEA-459A165F6E4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AB3DBE4-610F-4287-820C-A1F1465A716C}" type="pres">
      <dgm:prSet presAssocID="{200266DE-54B7-4D9E-8CEA-459A165F6E40}" presName="negativeSpace" presStyleCnt="0"/>
      <dgm:spPr/>
    </dgm:pt>
    <dgm:pt modelId="{C39FB000-B02E-46E0-940E-802F222DA26C}" type="pres">
      <dgm:prSet presAssocID="{200266DE-54B7-4D9E-8CEA-459A165F6E40}" presName="childText" presStyleLbl="conFgAcc1" presStyleIdx="2" presStyleCnt="4">
        <dgm:presLayoutVars>
          <dgm:bulletEnabled val="1"/>
        </dgm:presLayoutVars>
      </dgm:prSet>
      <dgm:spPr/>
    </dgm:pt>
    <dgm:pt modelId="{66A53353-1F76-4687-9437-97C84C0F2591}" type="pres">
      <dgm:prSet presAssocID="{CAC6DE2A-EAE7-40D6-BCB7-D2163DF2A3E0}" presName="spaceBetweenRectangles" presStyleCnt="0"/>
      <dgm:spPr/>
    </dgm:pt>
    <dgm:pt modelId="{26CB9C87-8E0A-4015-8A45-4067F0D29C71}" type="pres">
      <dgm:prSet presAssocID="{65E48500-ADA1-461F-A98F-B8CA58CA3CBC}" presName="parentLin" presStyleCnt="0"/>
      <dgm:spPr/>
    </dgm:pt>
    <dgm:pt modelId="{7A8AF7BB-F116-4EBE-9894-448E72551A52}" type="pres">
      <dgm:prSet presAssocID="{65E48500-ADA1-461F-A98F-B8CA58CA3CBC}" presName="parentLeftMargin" presStyleLbl="node1" presStyleIdx="2" presStyleCnt="4"/>
      <dgm:spPr/>
    </dgm:pt>
    <dgm:pt modelId="{E84DC1DC-5FE8-4E83-AD06-AECFDE4198F9}" type="pres">
      <dgm:prSet presAssocID="{65E48500-ADA1-461F-A98F-B8CA58CA3CB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CD5CCE1-AF37-41D5-A724-F2DAC6B65FFE}" type="pres">
      <dgm:prSet presAssocID="{65E48500-ADA1-461F-A98F-B8CA58CA3CBC}" presName="negativeSpace" presStyleCnt="0"/>
      <dgm:spPr/>
    </dgm:pt>
    <dgm:pt modelId="{C3C1FF2C-8566-4191-A405-277B58AD1755}" type="pres">
      <dgm:prSet presAssocID="{65E48500-ADA1-461F-A98F-B8CA58CA3CB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CF9B407-C722-4F5B-99AF-5A3D4FC32ABE}" type="presOf" srcId="{0AAEA1D4-57F8-4DF8-898C-9CFEA0E27FBF}" destId="{B888A370-C29D-4F2F-9F36-A6DAE14FDFC8}" srcOrd="1" destOrd="0" presId="urn:microsoft.com/office/officeart/2005/8/layout/list1"/>
    <dgm:cxn modelId="{9436A50F-1C0D-49CD-BF22-A8447DE36F76}" srcId="{2E8043E0-7A56-475B-8961-41130672C140}" destId="{65E48500-ADA1-461F-A98F-B8CA58CA3CBC}" srcOrd="3" destOrd="0" parTransId="{CE6E8332-D8B8-434C-8043-DCCC15C62E04}" sibTransId="{C40E181B-0230-4FC7-A298-8F672FF8859F}"/>
    <dgm:cxn modelId="{A53BF520-48EE-4DF3-B6EF-9435F8B3AACC}" srcId="{0AAEA1D4-57F8-4DF8-898C-9CFEA0E27FBF}" destId="{D092C7AC-FD54-4662-AC2A-0DED89F131E5}" srcOrd="0" destOrd="0" parTransId="{6CE93C07-645D-4A57-88CA-D92C88421489}" sibTransId="{4A60B486-0EDC-42F6-BFB5-7528BB475153}"/>
    <dgm:cxn modelId="{C8E7ED24-DE0A-414E-8FC1-C2117E954468}" type="presOf" srcId="{2E8043E0-7A56-475B-8961-41130672C140}" destId="{715BE661-B84E-4D7F-957E-28908380A774}" srcOrd="0" destOrd="0" presId="urn:microsoft.com/office/officeart/2005/8/layout/list1"/>
    <dgm:cxn modelId="{1DBFE831-F815-4EE5-A264-1CFFAF604B22}" type="presOf" srcId="{B5CB7799-B42A-403D-A157-B131838C3040}" destId="{C39FB000-B02E-46E0-940E-802F222DA26C}" srcOrd="0" destOrd="0" presId="urn:microsoft.com/office/officeart/2005/8/layout/list1"/>
    <dgm:cxn modelId="{E6B55532-64F1-4E02-B53B-7AD202F1543D}" srcId="{200266DE-54B7-4D9E-8CEA-459A165F6E40}" destId="{B5CB7799-B42A-403D-A157-B131838C3040}" srcOrd="0" destOrd="0" parTransId="{2A5EB81E-E207-47D7-BBF5-0A644BC08F46}" sibTransId="{CBCC9019-7593-493D-AD1A-C2553745BD59}"/>
    <dgm:cxn modelId="{22DF5344-BFD0-49D7-AC14-27CCCDCA4EFE}" type="presOf" srcId="{81B99887-94AA-4FE3-ADD8-72E79770560C}" destId="{F1E7C03F-AD4C-4942-A1D2-AC24B661CEF3}" srcOrd="0" destOrd="0" presId="urn:microsoft.com/office/officeart/2005/8/layout/list1"/>
    <dgm:cxn modelId="{A0849C4C-8B93-4BD7-A593-C3E1620F2B10}" srcId="{2E8043E0-7A56-475B-8961-41130672C140}" destId="{200266DE-54B7-4D9E-8CEA-459A165F6E40}" srcOrd="2" destOrd="0" parTransId="{6915BA0C-A0FF-481E-BAA3-1B0F5B2175EC}" sibTransId="{CAC6DE2A-EAE7-40D6-BCB7-D2163DF2A3E0}"/>
    <dgm:cxn modelId="{288B7270-9A54-40CC-AEE7-D11DB82735D8}" type="presOf" srcId="{591781B6-1E96-4128-86FC-4152047DC6F2}" destId="{C3C1FF2C-8566-4191-A405-277B58AD1755}" srcOrd="0" destOrd="0" presId="urn:microsoft.com/office/officeart/2005/8/layout/list1"/>
    <dgm:cxn modelId="{D1A72071-B0BC-4898-9D8F-F88FA92D1997}" type="presOf" srcId="{65E48500-ADA1-461F-A98F-B8CA58CA3CBC}" destId="{7A8AF7BB-F116-4EBE-9894-448E72551A52}" srcOrd="0" destOrd="0" presId="urn:microsoft.com/office/officeart/2005/8/layout/list1"/>
    <dgm:cxn modelId="{BC863551-E351-4835-BEBF-F474D5B45F53}" type="presOf" srcId="{65E48500-ADA1-461F-A98F-B8CA58CA3CBC}" destId="{E84DC1DC-5FE8-4E83-AD06-AECFDE4198F9}" srcOrd="1" destOrd="0" presId="urn:microsoft.com/office/officeart/2005/8/layout/list1"/>
    <dgm:cxn modelId="{4B72B97A-B43A-48A3-A158-421CEEE9816E}" type="presOf" srcId="{D092C7AC-FD54-4662-AC2A-0DED89F131E5}" destId="{483461EF-BF9D-4EC9-9992-F967122046DD}" srcOrd="0" destOrd="0" presId="urn:microsoft.com/office/officeart/2005/8/layout/list1"/>
    <dgm:cxn modelId="{E06F8F88-8022-4124-86EA-64D5BE96EB16}" type="presOf" srcId="{200266DE-54B7-4D9E-8CEA-459A165F6E40}" destId="{EF5409B1-CEBD-4246-80A5-BD7D2924A2B4}" srcOrd="0" destOrd="0" presId="urn:microsoft.com/office/officeart/2005/8/layout/list1"/>
    <dgm:cxn modelId="{B5B21F8A-64AE-4389-A028-3D8DA09D46DD}" type="presOf" srcId="{200266DE-54B7-4D9E-8CEA-459A165F6E40}" destId="{6E2241AC-F308-4BDC-A165-BCE42485206C}" srcOrd="1" destOrd="0" presId="urn:microsoft.com/office/officeart/2005/8/layout/list1"/>
    <dgm:cxn modelId="{A18DFD98-462A-49DC-A4D5-FA10915F81D7}" srcId="{2E8043E0-7A56-475B-8961-41130672C140}" destId="{81B99887-94AA-4FE3-ADD8-72E79770560C}" srcOrd="0" destOrd="0" parTransId="{DAD18B0F-D2B1-49DA-865F-5B88C5D29975}" sibTransId="{75FDEC92-5112-472B-94BD-A158234AA5B1}"/>
    <dgm:cxn modelId="{2F2B45C4-2864-4AB5-9DF3-527627F4F4B7}" type="presOf" srcId="{8275F9CF-F0C1-45B0-9A4B-984EF4CECDD8}" destId="{0D48F557-5F4B-4E9D-B9F0-0E2AE9B0F97C}" srcOrd="0" destOrd="0" presId="urn:microsoft.com/office/officeart/2005/8/layout/list1"/>
    <dgm:cxn modelId="{1264A2CD-FBD7-4522-81FC-7DEB80E3E40C}" srcId="{2E8043E0-7A56-475B-8961-41130672C140}" destId="{0AAEA1D4-57F8-4DF8-898C-9CFEA0E27FBF}" srcOrd="1" destOrd="0" parTransId="{83D9B05B-7D1F-4E38-B4D6-694436CE86AF}" sibTransId="{93788488-7FD5-472C-AE8F-52D8380AE6F5}"/>
    <dgm:cxn modelId="{2F2FB4E0-413F-4084-ABD5-07DB65773DCB}" type="presOf" srcId="{81B99887-94AA-4FE3-ADD8-72E79770560C}" destId="{F8AE0757-7466-48EE-B632-8E4465361A96}" srcOrd="1" destOrd="0" presId="urn:microsoft.com/office/officeart/2005/8/layout/list1"/>
    <dgm:cxn modelId="{69C91FE6-5676-445A-B491-506B6C361DFC}" srcId="{81B99887-94AA-4FE3-ADD8-72E79770560C}" destId="{8275F9CF-F0C1-45B0-9A4B-984EF4CECDD8}" srcOrd="0" destOrd="0" parTransId="{ED716746-1616-4991-930E-55201887DA5E}" sibTransId="{1A9DDA3C-BF4A-4A3F-996C-64321B559CD5}"/>
    <dgm:cxn modelId="{69A8DAE6-3332-4AC2-BD75-DCE944D4DD87}" srcId="{65E48500-ADA1-461F-A98F-B8CA58CA3CBC}" destId="{591781B6-1E96-4128-86FC-4152047DC6F2}" srcOrd="0" destOrd="0" parTransId="{BAA73B53-3295-4D73-8399-D01682D67EFA}" sibTransId="{F3C23281-0E07-4610-9D70-7FF3B0469440}"/>
    <dgm:cxn modelId="{96E779ED-6367-43FE-B623-2D0C1CB842A4}" type="presOf" srcId="{0AAEA1D4-57F8-4DF8-898C-9CFEA0E27FBF}" destId="{963D41A2-B530-4495-9E41-C54DE5BB6E9C}" srcOrd="0" destOrd="0" presId="urn:microsoft.com/office/officeart/2005/8/layout/list1"/>
    <dgm:cxn modelId="{2AC7F3AF-AB3D-4FDA-9603-82F47865A847}" type="presParOf" srcId="{715BE661-B84E-4D7F-957E-28908380A774}" destId="{F97E38D4-CBA1-4928-8C48-AD5542D68F01}" srcOrd="0" destOrd="0" presId="urn:microsoft.com/office/officeart/2005/8/layout/list1"/>
    <dgm:cxn modelId="{829B3CB6-BA41-4CDE-9890-9800557063BE}" type="presParOf" srcId="{F97E38D4-CBA1-4928-8C48-AD5542D68F01}" destId="{F1E7C03F-AD4C-4942-A1D2-AC24B661CEF3}" srcOrd="0" destOrd="0" presId="urn:microsoft.com/office/officeart/2005/8/layout/list1"/>
    <dgm:cxn modelId="{7ABAEA16-6E74-4A90-8F2D-DACD39DE0A03}" type="presParOf" srcId="{F97E38D4-CBA1-4928-8C48-AD5542D68F01}" destId="{F8AE0757-7466-48EE-B632-8E4465361A96}" srcOrd="1" destOrd="0" presId="urn:microsoft.com/office/officeart/2005/8/layout/list1"/>
    <dgm:cxn modelId="{0BA0FF1F-3846-48FA-9979-40429C211E23}" type="presParOf" srcId="{715BE661-B84E-4D7F-957E-28908380A774}" destId="{13FEB725-84FA-4B76-860D-F36153871C8D}" srcOrd="1" destOrd="0" presId="urn:microsoft.com/office/officeart/2005/8/layout/list1"/>
    <dgm:cxn modelId="{28B46240-30F2-4F91-AAAF-E27593CC8823}" type="presParOf" srcId="{715BE661-B84E-4D7F-957E-28908380A774}" destId="{0D48F557-5F4B-4E9D-B9F0-0E2AE9B0F97C}" srcOrd="2" destOrd="0" presId="urn:microsoft.com/office/officeart/2005/8/layout/list1"/>
    <dgm:cxn modelId="{A4439C0F-016E-42E4-9F54-B304C4B82BEC}" type="presParOf" srcId="{715BE661-B84E-4D7F-957E-28908380A774}" destId="{EFBE711D-DB6D-4CF4-A898-967302605F4C}" srcOrd="3" destOrd="0" presId="urn:microsoft.com/office/officeart/2005/8/layout/list1"/>
    <dgm:cxn modelId="{A4307753-D5DA-4DFB-A3FC-075E2A185D9B}" type="presParOf" srcId="{715BE661-B84E-4D7F-957E-28908380A774}" destId="{CC6B422F-60E9-4AF1-8D69-204E3D377987}" srcOrd="4" destOrd="0" presId="urn:microsoft.com/office/officeart/2005/8/layout/list1"/>
    <dgm:cxn modelId="{E7AA6721-D263-4D60-9B2D-C2FC39DD124C}" type="presParOf" srcId="{CC6B422F-60E9-4AF1-8D69-204E3D377987}" destId="{963D41A2-B530-4495-9E41-C54DE5BB6E9C}" srcOrd="0" destOrd="0" presId="urn:microsoft.com/office/officeart/2005/8/layout/list1"/>
    <dgm:cxn modelId="{E3761189-CBAB-464D-B781-C89A660339FD}" type="presParOf" srcId="{CC6B422F-60E9-4AF1-8D69-204E3D377987}" destId="{B888A370-C29D-4F2F-9F36-A6DAE14FDFC8}" srcOrd="1" destOrd="0" presId="urn:microsoft.com/office/officeart/2005/8/layout/list1"/>
    <dgm:cxn modelId="{80F36AA6-98DA-4382-A419-E1E2CEA63E0F}" type="presParOf" srcId="{715BE661-B84E-4D7F-957E-28908380A774}" destId="{86096224-5142-4211-BDAE-5A3EAF1BA522}" srcOrd="5" destOrd="0" presId="urn:microsoft.com/office/officeart/2005/8/layout/list1"/>
    <dgm:cxn modelId="{C486A7F8-7F6B-430F-B327-445686DCC707}" type="presParOf" srcId="{715BE661-B84E-4D7F-957E-28908380A774}" destId="{483461EF-BF9D-4EC9-9992-F967122046DD}" srcOrd="6" destOrd="0" presId="urn:microsoft.com/office/officeart/2005/8/layout/list1"/>
    <dgm:cxn modelId="{F79CBA91-FDBF-4D1A-8384-73F78C2A12AE}" type="presParOf" srcId="{715BE661-B84E-4D7F-957E-28908380A774}" destId="{4A5EA568-95D1-4B7D-8288-4F4B9A2C70D3}" srcOrd="7" destOrd="0" presId="urn:microsoft.com/office/officeart/2005/8/layout/list1"/>
    <dgm:cxn modelId="{6B2D9B9D-7449-4185-8B38-BDD23748E4BC}" type="presParOf" srcId="{715BE661-B84E-4D7F-957E-28908380A774}" destId="{FC10B753-5763-48DB-9624-56A4F46572F2}" srcOrd="8" destOrd="0" presId="urn:microsoft.com/office/officeart/2005/8/layout/list1"/>
    <dgm:cxn modelId="{7C560AF2-CFE7-47FC-B0D4-B256F42555F0}" type="presParOf" srcId="{FC10B753-5763-48DB-9624-56A4F46572F2}" destId="{EF5409B1-CEBD-4246-80A5-BD7D2924A2B4}" srcOrd="0" destOrd="0" presId="urn:microsoft.com/office/officeart/2005/8/layout/list1"/>
    <dgm:cxn modelId="{40FBE9A1-00D6-4BBC-8DF4-2CF94F26DB6B}" type="presParOf" srcId="{FC10B753-5763-48DB-9624-56A4F46572F2}" destId="{6E2241AC-F308-4BDC-A165-BCE42485206C}" srcOrd="1" destOrd="0" presId="urn:microsoft.com/office/officeart/2005/8/layout/list1"/>
    <dgm:cxn modelId="{D54AE0D5-18D3-4F90-BAEC-892A7DC1D574}" type="presParOf" srcId="{715BE661-B84E-4D7F-957E-28908380A774}" destId="{3AB3DBE4-610F-4287-820C-A1F1465A716C}" srcOrd="9" destOrd="0" presId="urn:microsoft.com/office/officeart/2005/8/layout/list1"/>
    <dgm:cxn modelId="{42AACA67-5A9C-4454-AA0A-22CEA8AD6705}" type="presParOf" srcId="{715BE661-B84E-4D7F-957E-28908380A774}" destId="{C39FB000-B02E-46E0-940E-802F222DA26C}" srcOrd="10" destOrd="0" presId="urn:microsoft.com/office/officeart/2005/8/layout/list1"/>
    <dgm:cxn modelId="{373745E9-432B-41FC-A53B-921998BAA645}" type="presParOf" srcId="{715BE661-B84E-4D7F-957E-28908380A774}" destId="{66A53353-1F76-4687-9437-97C84C0F2591}" srcOrd="11" destOrd="0" presId="urn:microsoft.com/office/officeart/2005/8/layout/list1"/>
    <dgm:cxn modelId="{883AE36A-CB1F-4A07-AE30-F2B2A9F6A804}" type="presParOf" srcId="{715BE661-B84E-4D7F-957E-28908380A774}" destId="{26CB9C87-8E0A-4015-8A45-4067F0D29C71}" srcOrd="12" destOrd="0" presId="urn:microsoft.com/office/officeart/2005/8/layout/list1"/>
    <dgm:cxn modelId="{77737950-DEDD-427C-B639-8BF3E901F5C8}" type="presParOf" srcId="{26CB9C87-8E0A-4015-8A45-4067F0D29C71}" destId="{7A8AF7BB-F116-4EBE-9894-448E72551A52}" srcOrd="0" destOrd="0" presId="urn:microsoft.com/office/officeart/2005/8/layout/list1"/>
    <dgm:cxn modelId="{8A58BCD6-2ADF-4714-802F-11E7F53C480F}" type="presParOf" srcId="{26CB9C87-8E0A-4015-8A45-4067F0D29C71}" destId="{E84DC1DC-5FE8-4E83-AD06-AECFDE4198F9}" srcOrd="1" destOrd="0" presId="urn:microsoft.com/office/officeart/2005/8/layout/list1"/>
    <dgm:cxn modelId="{9E4D5881-EB45-4C90-A4D0-95DCF629CB6C}" type="presParOf" srcId="{715BE661-B84E-4D7F-957E-28908380A774}" destId="{DCD5CCE1-AF37-41D5-A724-F2DAC6B65FFE}" srcOrd="13" destOrd="0" presId="urn:microsoft.com/office/officeart/2005/8/layout/list1"/>
    <dgm:cxn modelId="{983C8BCB-D11A-48C2-841A-F951602BFDD0}" type="presParOf" srcId="{715BE661-B84E-4D7F-957E-28908380A774}" destId="{C3C1FF2C-8566-4191-A405-277B58AD175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3DECE52-60CD-4D71-AB8B-639F20277AF9}" type="doc">
      <dgm:prSet loTypeId="urn:microsoft.com/office/officeart/2008/layout/LinedList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518078C7-EE23-4498-AB03-DBCB8C1F36DF}">
      <dgm:prSet/>
      <dgm:spPr/>
      <dgm:t>
        <a:bodyPr/>
        <a:lstStyle/>
        <a:p>
          <a:r>
            <a:rPr lang="en-US"/>
            <a:t>To show insights about the models behaviors, the predicted values of each model are plugged with respect to the actual values</a:t>
          </a:r>
        </a:p>
      </dgm:t>
    </dgm:pt>
    <dgm:pt modelId="{829CE1F0-3C59-468F-BB1E-32A55AE008B4}" type="parTrans" cxnId="{9CE64049-5CA6-4553-BC68-6C0164809954}">
      <dgm:prSet/>
      <dgm:spPr/>
      <dgm:t>
        <a:bodyPr/>
        <a:lstStyle/>
        <a:p>
          <a:endParaRPr lang="en-US"/>
        </a:p>
      </dgm:t>
    </dgm:pt>
    <dgm:pt modelId="{54845F9E-7F0D-4B67-B918-900AAB26262D}" type="sibTrans" cxnId="{9CE64049-5CA6-4553-BC68-6C0164809954}">
      <dgm:prSet/>
      <dgm:spPr/>
      <dgm:t>
        <a:bodyPr/>
        <a:lstStyle/>
        <a:p>
          <a:endParaRPr lang="en-US"/>
        </a:p>
      </dgm:t>
    </dgm:pt>
    <dgm:pt modelId="{A046EFD2-176D-48B7-8D6F-F50190A4EFE0}">
      <dgm:prSet/>
      <dgm:spPr/>
      <dgm:t>
        <a:bodyPr/>
        <a:lstStyle/>
        <a:p>
          <a:r>
            <a:rPr lang="en-US"/>
            <a:t>Results show that in general models work well in predicting short term survivability with respect to long term</a:t>
          </a:r>
        </a:p>
      </dgm:t>
    </dgm:pt>
    <dgm:pt modelId="{F058D3F4-33FE-4819-B726-8DC794112044}" type="parTrans" cxnId="{4A544C63-1671-425A-AF4C-0B274AF389B2}">
      <dgm:prSet/>
      <dgm:spPr/>
      <dgm:t>
        <a:bodyPr/>
        <a:lstStyle/>
        <a:p>
          <a:endParaRPr lang="en-US"/>
        </a:p>
      </dgm:t>
    </dgm:pt>
    <dgm:pt modelId="{0B05858E-A510-4016-814F-98A94A7EEAF2}" type="sibTrans" cxnId="{4A544C63-1671-425A-AF4C-0B274AF389B2}">
      <dgm:prSet/>
      <dgm:spPr/>
      <dgm:t>
        <a:bodyPr/>
        <a:lstStyle/>
        <a:p>
          <a:endParaRPr lang="en-US"/>
        </a:p>
      </dgm:t>
    </dgm:pt>
    <dgm:pt modelId="{286185AB-A16B-4EB4-B323-907105A4692B}">
      <dgm:prSet/>
      <dgm:spPr/>
      <dgm:t>
        <a:bodyPr/>
        <a:lstStyle/>
        <a:p>
          <a:r>
            <a:rPr lang="en-US"/>
            <a:t>Ideally, the relationship must show a linear correlation between predicted and actual values</a:t>
          </a:r>
        </a:p>
      </dgm:t>
    </dgm:pt>
    <dgm:pt modelId="{108B71EE-AB33-49B1-8E8F-262BFB12C333}" type="parTrans" cxnId="{0ABC4DFD-FCBB-4C54-9D10-0DCE63BA7EA2}">
      <dgm:prSet/>
      <dgm:spPr/>
      <dgm:t>
        <a:bodyPr/>
        <a:lstStyle/>
        <a:p>
          <a:endParaRPr lang="en-US"/>
        </a:p>
      </dgm:t>
    </dgm:pt>
    <dgm:pt modelId="{5CA79653-44FA-4A01-888D-F366299E94A5}" type="sibTrans" cxnId="{0ABC4DFD-FCBB-4C54-9D10-0DCE63BA7EA2}">
      <dgm:prSet/>
      <dgm:spPr/>
      <dgm:t>
        <a:bodyPr/>
        <a:lstStyle/>
        <a:p>
          <a:endParaRPr lang="en-US"/>
        </a:p>
      </dgm:t>
    </dgm:pt>
    <dgm:pt modelId="{0A343686-5A67-4973-A69E-E7155286525D}" type="pres">
      <dgm:prSet presAssocID="{F3DECE52-60CD-4D71-AB8B-639F20277AF9}" presName="vert0" presStyleCnt="0">
        <dgm:presLayoutVars>
          <dgm:dir/>
          <dgm:animOne val="branch"/>
          <dgm:animLvl val="lvl"/>
        </dgm:presLayoutVars>
      </dgm:prSet>
      <dgm:spPr/>
    </dgm:pt>
    <dgm:pt modelId="{D9156709-647E-4051-BF15-85688FD69C77}" type="pres">
      <dgm:prSet presAssocID="{518078C7-EE23-4498-AB03-DBCB8C1F36DF}" presName="thickLine" presStyleLbl="alignNode1" presStyleIdx="0" presStyleCnt="3"/>
      <dgm:spPr/>
    </dgm:pt>
    <dgm:pt modelId="{C78C00A1-8B1A-42B6-9FD8-D0EFDF6A310D}" type="pres">
      <dgm:prSet presAssocID="{518078C7-EE23-4498-AB03-DBCB8C1F36DF}" presName="horz1" presStyleCnt="0"/>
      <dgm:spPr/>
    </dgm:pt>
    <dgm:pt modelId="{A8A876FD-141F-461F-9349-45280A4D8906}" type="pres">
      <dgm:prSet presAssocID="{518078C7-EE23-4498-AB03-DBCB8C1F36DF}" presName="tx1" presStyleLbl="revTx" presStyleIdx="0" presStyleCnt="3"/>
      <dgm:spPr/>
    </dgm:pt>
    <dgm:pt modelId="{4C9BB5B4-3C2D-4996-8BFA-706AD6CB32FA}" type="pres">
      <dgm:prSet presAssocID="{518078C7-EE23-4498-AB03-DBCB8C1F36DF}" presName="vert1" presStyleCnt="0"/>
      <dgm:spPr/>
    </dgm:pt>
    <dgm:pt modelId="{FF1B3E77-5493-4872-8402-27104553201A}" type="pres">
      <dgm:prSet presAssocID="{A046EFD2-176D-48B7-8D6F-F50190A4EFE0}" presName="thickLine" presStyleLbl="alignNode1" presStyleIdx="1" presStyleCnt="3"/>
      <dgm:spPr/>
    </dgm:pt>
    <dgm:pt modelId="{F96D4BAB-3CE6-4202-926E-0D161D3C7369}" type="pres">
      <dgm:prSet presAssocID="{A046EFD2-176D-48B7-8D6F-F50190A4EFE0}" presName="horz1" presStyleCnt="0"/>
      <dgm:spPr/>
    </dgm:pt>
    <dgm:pt modelId="{322DC549-A840-46AA-98FE-31EC505C7D00}" type="pres">
      <dgm:prSet presAssocID="{A046EFD2-176D-48B7-8D6F-F50190A4EFE0}" presName="tx1" presStyleLbl="revTx" presStyleIdx="1" presStyleCnt="3"/>
      <dgm:spPr/>
    </dgm:pt>
    <dgm:pt modelId="{21AF83FC-E28C-4B19-9C1E-A226E542180C}" type="pres">
      <dgm:prSet presAssocID="{A046EFD2-176D-48B7-8D6F-F50190A4EFE0}" presName="vert1" presStyleCnt="0"/>
      <dgm:spPr/>
    </dgm:pt>
    <dgm:pt modelId="{839E9AC8-799F-4577-B406-B41ABBA2D5BD}" type="pres">
      <dgm:prSet presAssocID="{286185AB-A16B-4EB4-B323-907105A4692B}" presName="thickLine" presStyleLbl="alignNode1" presStyleIdx="2" presStyleCnt="3"/>
      <dgm:spPr/>
    </dgm:pt>
    <dgm:pt modelId="{47ED456B-D8E7-4C40-85A8-5C30964994E1}" type="pres">
      <dgm:prSet presAssocID="{286185AB-A16B-4EB4-B323-907105A4692B}" presName="horz1" presStyleCnt="0"/>
      <dgm:spPr/>
    </dgm:pt>
    <dgm:pt modelId="{E9351D81-D5E8-4411-847F-3DD85DDAA623}" type="pres">
      <dgm:prSet presAssocID="{286185AB-A16B-4EB4-B323-907105A4692B}" presName="tx1" presStyleLbl="revTx" presStyleIdx="2" presStyleCnt="3"/>
      <dgm:spPr/>
    </dgm:pt>
    <dgm:pt modelId="{6B7C2B0E-8424-4FF9-A34E-98AE2B814DB2}" type="pres">
      <dgm:prSet presAssocID="{286185AB-A16B-4EB4-B323-907105A4692B}" presName="vert1" presStyleCnt="0"/>
      <dgm:spPr/>
    </dgm:pt>
  </dgm:ptLst>
  <dgm:cxnLst>
    <dgm:cxn modelId="{CF12020A-505B-43D1-94AC-CDA6742EE124}" type="presOf" srcId="{286185AB-A16B-4EB4-B323-907105A4692B}" destId="{E9351D81-D5E8-4411-847F-3DD85DDAA623}" srcOrd="0" destOrd="0" presId="urn:microsoft.com/office/officeart/2008/layout/LinedList"/>
    <dgm:cxn modelId="{4A544C63-1671-425A-AF4C-0B274AF389B2}" srcId="{F3DECE52-60CD-4D71-AB8B-639F20277AF9}" destId="{A046EFD2-176D-48B7-8D6F-F50190A4EFE0}" srcOrd="1" destOrd="0" parTransId="{F058D3F4-33FE-4819-B726-8DC794112044}" sibTransId="{0B05858E-A510-4016-814F-98A94A7EEAF2}"/>
    <dgm:cxn modelId="{348A7B65-E9BE-4452-8E67-6F6A7464B23E}" type="presOf" srcId="{518078C7-EE23-4498-AB03-DBCB8C1F36DF}" destId="{A8A876FD-141F-461F-9349-45280A4D8906}" srcOrd="0" destOrd="0" presId="urn:microsoft.com/office/officeart/2008/layout/LinedList"/>
    <dgm:cxn modelId="{9CE64049-5CA6-4553-BC68-6C0164809954}" srcId="{F3DECE52-60CD-4D71-AB8B-639F20277AF9}" destId="{518078C7-EE23-4498-AB03-DBCB8C1F36DF}" srcOrd="0" destOrd="0" parTransId="{829CE1F0-3C59-468F-BB1E-32A55AE008B4}" sibTransId="{54845F9E-7F0D-4B67-B918-900AAB26262D}"/>
    <dgm:cxn modelId="{CD61CFCD-1091-4708-8A54-11745755EF9D}" type="presOf" srcId="{F3DECE52-60CD-4D71-AB8B-639F20277AF9}" destId="{0A343686-5A67-4973-A69E-E7155286525D}" srcOrd="0" destOrd="0" presId="urn:microsoft.com/office/officeart/2008/layout/LinedList"/>
    <dgm:cxn modelId="{15C730DF-8865-4BE9-9567-9A891A2145B6}" type="presOf" srcId="{A046EFD2-176D-48B7-8D6F-F50190A4EFE0}" destId="{322DC549-A840-46AA-98FE-31EC505C7D00}" srcOrd="0" destOrd="0" presId="urn:microsoft.com/office/officeart/2008/layout/LinedList"/>
    <dgm:cxn modelId="{0ABC4DFD-FCBB-4C54-9D10-0DCE63BA7EA2}" srcId="{F3DECE52-60CD-4D71-AB8B-639F20277AF9}" destId="{286185AB-A16B-4EB4-B323-907105A4692B}" srcOrd="2" destOrd="0" parTransId="{108B71EE-AB33-49B1-8E8F-262BFB12C333}" sibTransId="{5CA79653-44FA-4A01-888D-F366299E94A5}"/>
    <dgm:cxn modelId="{8205CEE7-002C-429B-B277-BFE0AACB8A58}" type="presParOf" srcId="{0A343686-5A67-4973-A69E-E7155286525D}" destId="{D9156709-647E-4051-BF15-85688FD69C77}" srcOrd="0" destOrd="0" presId="urn:microsoft.com/office/officeart/2008/layout/LinedList"/>
    <dgm:cxn modelId="{D35BBDBF-7D6C-4D95-AE28-26EBE4E2EC2B}" type="presParOf" srcId="{0A343686-5A67-4973-A69E-E7155286525D}" destId="{C78C00A1-8B1A-42B6-9FD8-D0EFDF6A310D}" srcOrd="1" destOrd="0" presId="urn:microsoft.com/office/officeart/2008/layout/LinedList"/>
    <dgm:cxn modelId="{907B8BB6-CEBA-46DC-A471-FD87A6DC584D}" type="presParOf" srcId="{C78C00A1-8B1A-42B6-9FD8-D0EFDF6A310D}" destId="{A8A876FD-141F-461F-9349-45280A4D8906}" srcOrd="0" destOrd="0" presId="urn:microsoft.com/office/officeart/2008/layout/LinedList"/>
    <dgm:cxn modelId="{DF3BBE5F-4E47-4361-9207-1A87D2F76AE2}" type="presParOf" srcId="{C78C00A1-8B1A-42B6-9FD8-D0EFDF6A310D}" destId="{4C9BB5B4-3C2D-4996-8BFA-706AD6CB32FA}" srcOrd="1" destOrd="0" presId="urn:microsoft.com/office/officeart/2008/layout/LinedList"/>
    <dgm:cxn modelId="{519A4FF7-2263-448F-99A4-110329BA1EDE}" type="presParOf" srcId="{0A343686-5A67-4973-A69E-E7155286525D}" destId="{FF1B3E77-5493-4872-8402-27104553201A}" srcOrd="2" destOrd="0" presId="urn:microsoft.com/office/officeart/2008/layout/LinedList"/>
    <dgm:cxn modelId="{B472CCA0-B6AD-483F-9954-580508D888CA}" type="presParOf" srcId="{0A343686-5A67-4973-A69E-E7155286525D}" destId="{F96D4BAB-3CE6-4202-926E-0D161D3C7369}" srcOrd="3" destOrd="0" presId="urn:microsoft.com/office/officeart/2008/layout/LinedList"/>
    <dgm:cxn modelId="{9A4DF58E-6E17-4F28-AA53-9E70963BFBBC}" type="presParOf" srcId="{F96D4BAB-3CE6-4202-926E-0D161D3C7369}" destId="{322DC549-A840-46AA-98FE-31EC505C7D00}" srcOrd="0" destOrd="0" presId="urn:microsoft.com/office/officeart/2008/layout/LinedList"/>
    <dgm:cxn modelId="{2897D20C-51F3-4452-B1B0-E93415132ABE}" type="presParOf" srcId="{F96D4BAB-3CE6-4202-926E-0D161D3C7369}" destId="{21AF83FC-E28C-4B19-9C1E-A226E542180C}" srcOrd="1" destOrd="0" presId="urn:microsoft.com/office/officeart/2008/layout/LinedList"/>
    <dgm:cxn modelId="{38A98427-020E-4A0D-9739-D31A85ED8554}" type="presParOf" srcId="{0A343686-5A67-4973-A69E-E7155286525D}" destId="{839E9AC8-799F-4577-B406-B41ABBA2D5BD}" srcOrd="4" destOrd="0" presId="urn:microsoft.com/office/officeart/2008/layout/LinedList"/>
    <dgm:cxn modelId="{0E7F5264-0A97-45AB-A34A-12F940A5C276}" type="presParOf" srcId="{0A343686-5A67-4973-A69E-E7155286525D}" destId="{47ED456B-D8E7-4C40-85A8-5C30964994E1}" srcOrd="5" destOrd="0" presId="urn:microsoft.com/office/officeart/2008/layout/LinedList"/>
    <dgm:cxn modelId="{823DEA7F-E6EB-41B0-95FE-E4760C3AB2BB}" type="presParOf" srcId="{47ED456B-D8E7-4C40-85A8-5C30964994E1}" destId="{E9351D81-D5E8-4411-847F-3DD85DDAA623}" srcOrd="0" destOrd="0" presId="urn:microsoft.com/office/officeart/2008/layout/LinedList"/>
    <dgm:cxn modelId="{FB12012F-1EE0-422B-9F57-5F1FAC9B4300}" type="presParOf" srcId="{47ED456B-D8E7-4C40-85A8-5C30964994E1}" destId="{6B7C2B0E-8424-4FF9-A34E-98AE2B814D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75A7423-0A6B-412E-812C-C77F92FE32D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E28363B-DE2D-4FD6-8BFC-FB32920CE4E6}">
      <dgm:prSet/>
      <dgm:spPr/>
      <dgm:t>
        <a:bodyPr/>
        <a:lstStyle/>
        <a:p>
          <a:r>
            <a:rPr lang="en-US"/>
            <a:t>As can be seen, most of the predictions lie within the range 0 to 25</a:t>
          </a:r>
        </a:p>
      </dgm:t>
    </dgm:pt>
    <dgm:pt modelId="{AE87DB08-9E8F-4B8C-8788-E82959CA6D5A}" type="parTrans" cxnId="{2E4078EE-7B3A-4513-A329-7E977DC3E4ED}">
      <dgm:prSet/>
      <dgm:spPr/>
      <dgm:t>
        <a:bodyPr/>
        <a:lstStyle/>
        <a:p>
          <a:endParaRPr lang="en-US"/>
        </a:p>
      </dgm:t>
    </dgm:pt>
    <dgm:pt modelId="{18803F32-87BE-48E9-A30B-987FAF33C599}" type="sibTrans" cxnId="{2E4078EE-7B3A-4513-A329-7E977DC3E4ED}">
      <dgm:prSet/>
      <dgm:spPr/>
      <dgm:t>
        <a:bodyPr/>
        <a:lstStyle/>
        <a:p>
          <a:endParaRPr lang="en-US"/>
        </a:p>
      </dgm:t>
    </dgm:pt>
    <dgm:pt modelId="{A6CF7A8D-3F4B-4218-B598-57406E10EB4C}">
      <dgm:prSet/>
      <dgm:spPr/>
      <dgm:t>
        <a:bodyPr/>
        <a:lstStyle/>
        <a:p>
          <a:r>
            <a:rPr lang="en-US"/>
            <a:t>This behavior is similar with the initial distribution of the class label (number of month)</a:t>
          </a:r>
        </a:p>
      </dgm:t>
    </dgm:pt>
    <dgm:pt modelId="{830536CD-4CFA-4A9A-BFA5-F2C6702D0DDA}" type="parTrans" cxnId="{A058E52E-1EA3-4BD9-9389-BFA9F4793BA9}">
      <dgm:prSet/>
      <dgm:spPr/>
      <dgm:t>
        <a:bodyPr/>
        <a:lstStyle/>
        <a:p>
          <a:endParaRPr lang="en-US"/>
        </a:p>
      </dgm:t>
    </dgm:pt>
    <dgm:pt modelId="{6281F76C-BF0C-4D96-9863-AEA40CDFCF13}" type="sibTrans" cxnId="{A058E52E-1EA3-4BD9-9389-BFA9F4793BA9}">
      <dgm:prSet/>
      <dgm:spPr/>
      <dgm:t>
        <a:bodyPr/>
        <a:lstStyle/>
        <a:p>
          <a:endParaRPr lang="en-US"/>
        </a:p>
      </dgm:t>
    </dgm:pt>
    <dgm:pt modelId="{79F94EF1-97E5-4518-A898-8F3954FA007F}" type="pres">
      <dgm:prSet presAssocID="{375A7423-0A6B-412E-812C-C77F92FE32D7}" presName="linear" presStyleCnt="0">
        <dgm:presLayoutVars>
          <dgm:animLvl val="lvl"/>
          <dgm:resizeHandles val="exact"/>
        </dgm:presLayoutVars>
      </dgm:prSet>
      <dgm:spPr/>
    </dgm:pt>
    <dgm:pt modelId="{11286BEE-0E39-45B4-82B0-42E229CC87A3}" type="pres">
      <dgm:prSet presAssocID="{FE28363B-DE2D-4FD6-8BFC-FB32920CE4E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CD95567-DCE9-4CF5-B672-1380D4837129}" type="pres">
      <dgm:prSet presAssocID="{18803F32-87BE-48E9-A30B-987FAF33C599}" presName="spacer" presStyleCnt="0"/>
      <dgm:spPr/>
    </dgm:pt>
    <dgm:pt modelId="{42844573-D3CA-47C4-B827-516522AA657B}" type="pres">
      <dgm:prSet presAssocID="{A6CF7A8D-3F4B-4218-B598-57406E10EB4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058E52E-1EA3-4BD9-9389-BFA9F4793BA9}" srcId="{375A7423-0A6B-412E-812C-C77F92FE32D7}" destId="{A6CF7A8D-3F4B-4218-B598-57406E10EB4C}" srcOrd="1" destOrd="0" parTransId="{830536CD-4CFA-4A9A-BFA5-F2C6702D0DDA}" sibTransId="{6281F76C-BF0C-4D96-9863-AEA40CDFCF13}"/>
    <dgm:cxn modelId="{53014A63-C38D-451F-B194-714A7C76C49A}" type="presOf" srcId="{FE28363B-DE2D-4FD6-8BFC-FB32920CE4E6}" destId="{11286BEE-0E39-45B4-82B0-42E229CC87A3}" srcOrd="0" destOrd="0" presId="urn:microsoft.com/office/officeart/2005/8/layout/vList2"/>
    <dgm:cxn modelId="{67421D88-BFBE-4F3C-9611-A0BECE943559}" type="presOf" srcId="{375A7423-0A6B-412E-812C-C77F92FE32D7}" destId="{79F94EF1-97E5-4518-A898-8F3954FA007F}" srcOrd="0" destOrd="0" presId="urn:microsoft.com/office/officeart/2005/8/layout/vList2"/>
    <dgm:cxn modelId="{8CB1B4B4-4F92-481D-8CE4-63601EAD7E27}" type="presOf" srcId="{A6CF7A8D-3F4B-4218-B598-57406E10EB4C}" destId="{42844573-D3CA-47C4-B827-516522AA657B}" srcOrd="0" destOrd="0" presId="urn:microsoft.com/office/officeart/2005/8/layout/vList2"/>
    <dgm:cxn modelId="{2E4078EE-7B3A-4513-A329-7E977DC3E4ED}" srcId="{375A7423-0A6B-412E-812C-C77F92FE32D7}" destId="{FE28363B-DE2D-4FD6-8BFC-FB32920CE4E6}" srcOrd="0" destOrd="0" parTransId="{AE87DB08-9E8F-4B8C-8788-E82959CA6D5A}" sibTransId="{18803F32-87BE-48E9-A30B-987FAF33C599}"/>
    <dgm:cxn modelId="{146F8AB6-846A-428E-9EF5-4A817E673E95}" type="presParOf" srcId="{79F94EF1-97E5-4518-A898-8F3954FA007F}" destId="{11286BEE-0E39-45B4-82B0-42E229CC87A3}" srcOrd="0" destOrd="0" presId="urn:microsoft.com/office/officeart/2005/8/layout/vList2"/>
    <dgm:cxn modelId="{F8E6AC2F-3651-49D0-B6B0-DAD88CBBF12C}" type="presParOf" srcId="{79F94EF1-97E5-4518-A898-8F3954FA007F}" destId="{BCD95567-DCE9-4CF5-B672-1380D4837129}" srcOrd="1" destOrd="0" presId="urn:microsoft.com/office/officeart/2005/8/layout/vList2"/>
    <dgm:cxn modelId="{1F5F9A5C-B35F-4694-B559-76C7BC4F5E1F}" type="presParOf" srcId="{79F94EF1-97E5-4518-A898-8F3954FA007F}" destId="{42844573-D3CA-47C4-B827-516522AA6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44BA293-E9C4-4268-A319-95ED2B28614C}" type="doc">
      <dgm:prSet loTypeId="urn:microsoft.com/office/officeart/2005/8/layout/vList5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C29FBC19-BB3B-4FDC-BD9A-46699C16D6FA}">
      <dgm:prSet/>
      <dgm:spPr/>
      <dgm:t>
        <a:bodyPr/>
        <a:lstStyle/>
        <a:p>
          <a:r>
            <a:rPr lang="en-US"/>
            <a:t>Decision Trees graph show a different behavior than other techniques</a:t>
          </a:r>
        </a:p>
      </dgm:t>
    </dgm:pt>
    <dgm:pt modelId="{18340949-7A5F-4BA6-B9BA-34FA4935E78F}" type="parTrans" cxnId="{5D633C55-E7A4-4871-B3A3-C1CD85A661DB}">
      <dgm:prSet/>
      <dgm:spPr/>
      <dgm:t>
        <a:bodyPr/>
        <a:lstStyle/>
        <a:p>
          <a:endParaRPr lang="en-US"/>
        </a:p>
      </dgm:t>
    </dgm:pt>
    <dgm:pt modelId="{D08E42B0-DA5A-4702-ACD2-A7FE2ED2F4DA}" type="sibTrans" cxnId="{5D633C55-E7A4-4871-B3A3-C1CD85A661DB}">
      <dgm:prSet/>
      <dgm:spPr/>
      <dgm:t>
        <a:bodyPr/>
        <a:lstStyle/>
        <a:p>
          <a:endParaRPr lang="en-US"/>
        </a:p>
      </dgm:t>
    </dgm:pt>
    <dgm:pt modelId="{DBC02925-0E72-492C-9450-36DA4FEE2CC6}">
      <dgm:prSet/>
      <dgm:spPr/>
      <dgm:t>
        <a:bodyPr/>
        <a:lstStyle/>
        <a:p>
          <a:r>
            <a:rPr lang="en-US"/>
            <a:t>This shows that DT model was not able to find optimal and efficient splitting points to built the trees</a:t>
          </a:r>
        </a:p>
      </dgm:t>
    </dgm:pt>
    <dgm:pt modelId="{9D0DF0D3-ABE4-49FD-807F-AC24B1ACEF39}" type="parTrans" cxnId="{DD8BFFAE-1D0C-4C62-8ED4-23873F3701DC}">
      <dgm:prSet/>
      <dgm:spPr/>
      <dgm:t>
        <a:bodyPr/>
        <a:lstStyle/>
        <a:p>
          <a:endParaRPr lang="en-US"/>
        </a:p>
      </dgm:t>
    </dgm:pt>
    <dgm:pt modelId="{200A519F-31DD-4C9A-983D-3B634AEF81D2}" type="sibTrans" cxnId="{DD8BFFAE-1D0C-4C62-8ED4-23873F3701DC}">
      <dgm:prSet/>
      <dgm:spPr/>
      <dgm:t>
        <a:bodyPr/>
        <a:lstStyle/>
        <a:p>
          <a:endParaRPr lang="en-US"/>
        </a:p>
      </dgm:t>
    </dgm:pt>
    <dgm:pt modelId="{B471A2E1-EB1A-445E-BA6C-6F263281A587}">
      <dgm:prSet/>
      <dgm:spPr/>
      <dgm:t>
        <a:bodyPr/>
        <a:lstStyle/>
        <a:p>
          <a:r>
            <a:rPr lang="en-US"/>
            <a:t>This can be due to the size of the data, or its vague type and relationship</a:t>
          </a:r>
        </a:p>
      </dgm:t>
    </dgm:pt>
    <dgm:pt modelId="{D11F9E1D-D3E9-435C-9308-B2EDC06CE4FB}" type="parTrans" cxnId="{1BDA0C7A-1324-48D1-A22E-A0445F861E63}">
      <dgm:prSet/>
      <dgm:spPr/>
      <dgm:t>
        <a:bodyPr/>
        <a:lstStyle/>
        <a:p>
          <a:endParaRPr lang="en-US"/>
        </a:p>
      </dgm:t>
    </dgm:pt>
    <dgm:pt modelId="{D1FF1B4B-1A35-47F5-803A-A87E63B39ED0}" type="sibTrans" cxnId="{1BDA0C7A-1324-48D1-A22E-A0445F861E63}">
      <dgm:prSet/>
      <dgm:spPr/>
      <dgm:t>
        <a:bodyPr/>
        <a:lstStyle/>
        <a:p>
          <a:endParaRPr lang="en-US"/>
        </a:p>
      </dgm:t>
    </dgm:pt>
    <dgm:pt modelId="{07C7FF0A-00DB-49A6-AECA-4EABF72E2B44}" type="pres">
      <dgm:prSet presAssocID="{544BA293-E9C4-4268-A319-95ED2B28614C}" presName="Name0" presStyleCnt="0">
        <dgm:presLayoutVars>
          <dgm:dir/>
          <dgm:animLvl val="lvl"/>
          <dgm:resizeHandles val="exact"/>
        </dgm:presLayoutVars>
      </dgm:prSet>
      <dgm:spPr/>
    </dgm:pt>
    <dgm:pt modelId="{93D11387-C4C8-4049-9BC8-0DC829F9A8CB}" type="pres">
      <dgm:prSet presAssocID="{C29FBC19-BB3B-4FDC-BD9A-46699C16D6FA}" presName="linNode" presStyleCnt="0"/>
      <dgm:spPr/>
    </dgm:pt>
    <dgm:pt modelId="{E108F3B0-E409-4B21-9129-62F02E44EA41}" type="pres">
      <dgm:prSet presAssocID="{C29FBC19-BB3B-4FDC-BD9A-46699C16D6F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A53E719-42A9-4DAD-8B7C-CAF072C1C2B7}" type="pres">
      <dgm:prSet presAssocID="{D08E42B0-DA5A-4702-ACD2-A7FE2ED2F4DA}" presName="sp" presStyleCnt="0"/>
      <dgm:spPr/>
    </dgm:pt>
    <dgm:pt modelId="{A2BBA4FF-1542-401C-A0CD-386C21CC18FF}" type="pres">
      <dgm:prSet presAssocID="{DBC02925-0E72-492C-9450-36DA4FEE2CC6}" presName="linNode" presStyleCnt="0"/>
      <dgm:spPr/>
    </dgm:pt>
    <dgm:pt modelId="{9C1A6E00-70EA-453E-B04C-70E29DFB223F}" type="pres">
      <dgm:prSet presAssocID="{DBC02925-0E72-492C-9450-36DA4FEE2CC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191216D-3273-4148-99A8-75183918A1C0}" type="pres">
      <dgm:prSet presAssocID="{DBC02925-0E72-492C-9450-36DA4FEE2CC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D27E3616-487D-4D6B-BFE4-8506460A30DE}" type="presOf" srcId="{B471A2E1-EB1A-445E-BA6C-6F263281A587}" destId="{5191216D-3273-4148-99A8-75183918A1C0}" srcOrd="0" destOrd="0" presId="urn:microsoft.com/office/officeart/2005/8/layout/vList5"/>
    <dgm:cxn modelId="{36A11333-9A35-4BD0-9FF6-652A837DBBD6}" type="presOf" srcId="{C29FBC19-BB3B-4FDC-BD9A-46699C16D6FA}" destId="{E108F3B0-E409-4B21-9129-62F02E44EA41}" srcOrd="0" destOrd="0" presId="urn:microsoft.com/office/officeart/2005/8/layout/vList5"/>
    <dgm:cxn modelId="{5D633C55-E7A4-4871-B3A3-C1CD85A661DB}" srcId="{544BA293-E9C4-4268-A319-95ED2B28614C}" destId="{C29FBC19-BB3B-4FDC-BD9A-46699C16D6FA}" srcOrd="0" destOrd="0" parTransId="{18340949-7A5F-4BA6-B9BA-34FA4935E78F}" sibTransId="{D08E42B0-DA5A-4702-ACD2-A7FE2ED2F4DA}"/>
    <dgm:cxn modelId="{1BDA0C7A-1324-48D1-A22E-A0445F861E63}" srcId="{DBC02925-0E72-492C-9450-36DA4FEE2CC6}" destId="{B471A2E1-EB1A-445E-BA6C-6F263281A587}" srcOrd="0" destOrd="0" parTransId="{D11F9E1D-D3E9-435C-9308-B2EDC06CE4FB}" sibTransId="{D1FF1B4B-1A35-47F5-803A-A87E63B39ED0}"/>
    <dgm:cxn modelId="{DD8BFFAE-1D0C-4C62-8ED4-23873F3701DC}" srcId="{544BA293-E9C4-4268-A319-95ED2B28614C}" destId="{DBC02925-0E72-492C-9450-36DA4FEE2CC6}" srcOrd="1" destOrd="0" parTransId="{9D0DF0D3-ABE4-49FD-807F-AC24B1ACEF39}" sibTransId="{200A519F-31DD-4C9A-983D-3B634AEF81D2}"/>
    <dgm:cxn modelId="{98A9DEE5-A3DD-49EC-97A6-B08CAE1DB6E8}" type="presOf" srcId="{544BA293-E9C4-4268-A319-95ED2B28614C}" destId="{07C7FF0A-00DB-49A6-AECA-4EABF72E2B44}" srcOrd="0" destOrd="0" presId="urn:microsoft.com/office/officeart/2005/8/layout/vList5"/>
    <dgm:cxn modelId="{E408C3FD-8556-426B-B64F-AEC6CA772B13}" type="presOf" srcId="{DBC02925-0E72-492C-9450-36DA4FEE2CC6}" destId="{9C1A6E00-70EA-453E-B04C-70E29DFB223F}" srcOrd="0" destOrd="0" presId="urn:microsoft.com/office/officeart/2005/8/layout/vList5"/>
    <dgm:cxn modelId="{CEB6AE3A-C8CF-44CD-A523-82CE27A73C81}" type="presParOf" srcId="{07C7FF0A-00DB-49A6-AECA-4EABF72E2B44}" destId="{93D11387-C4C8-4049-9BC8-0DC829F9A8CB}" srcOrd="0" destOrd="0" presId="urn:microsoft.com/office/officeart/2005/8/layout/vList5"/>
    <dgm:cxn modelId="{BED54FC6-7B88-4DED-91FB-FC09AA4CBCCB}" type="presParOf" srcId="{93D11387-C4C8-4049-9BC8-0DC829F9A8CB}" destId="{E108F3B0-E409-4B21-9129-62F02E44EA41}" srcOrd="0" destOrd="0" presId="urn:microsoft.com/office/officeart/2005/8/layout/vList5"/>
    <dgm:cxn modelId="{44C276A1-A15A-4C07-810C-8DC979CC34B0}" type="presParOf" srcId="{07C7FF0A-00DB-49A6-AECA-4EABF72E2B44}" destId="{DA53E719-42A9-4DAD-8B7C-CAF072C1C2B7}" srcOrd="1" destOrd="0" presId="urn:microsoft.com/office/officeart/2005/8/layout/vList5"/>
    <dgm:cxn modelId="{C676E3E7-A588-4CFE-930B-E26FCFBD2981}" type="presParOf" srcId="{07C7FF0A-00DB-49A6-AECA-4EABF72E2B44}" destId="{A2BBA4FF-1542-401C-A0CD-386C21CC18FF}" srcOrd="2" destOrd="0" presId="urn:microsoft.com/office/officeart/2005/8/layout/vList5"/>
    <dgm:cxn modelId="{2ECB5913-BB01-4D8D-8BBC-29B28DAD7567}" type="presParOf" srcId="{A2BBA4FF-1542-401C-A0CD-386C21CC18FF}" destId="{9C1A6E00-70EA-453E-B04C-70E29DFB223F}" srcOrd="0" destOrd="0" presId="urn:microsoft.com/office/officeart/2005/8/layout/vList5"/>
    <dgm:cxn modelId="{4042A0E9-7C17-49EE-934A-0F20B6AD8103}" type="presParOf" srcId="{A2BBA4FF-1542-401C-A0CD-386C21CC18FF}" destId="{5191216D-3273-4148-99A8-75183918A1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604FB54-F013-45D0-A682-98270190BBA6}" type="doc">
      <dgm:prSet loTypeId="urn:microsoft.com/office/officeart/2005/8/layout/vList5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0088C423-F2B4-476F-8878-8CE128735F7C}">
      <dgm:prSet/>
      <dgm:spPr/>
      <dgm:t>
        <a:bodyPr/>
        <a:lstStyle/>
        <a:p>
          <a:r>
            <a:rPr lang="en-US"/>
            <a:t>GBM model was able to outperform all other techniques</a:t>
          </a:r>
        </a:p>
      </dgm:t>
    </dgm:pt>
    <dgm:pt modelId="{514C4917-A61D-49DA-B951-0F37C3E83BF2}" type="parTrans" cxnId="{5159000D-DBFA-4981-B75D-2A4BD850E4CB}">
      <dgm:prSet/>
      <dgm:spPr/>
      <dgm:t>
        <a:bodyPr/>
        <a:lstStyle/>
        <a:p>
          <a:endParaRPr lang="en-US"/>
        </a:p>
      </dgm:t>
    </dgm:pt>
    <dgm:pt modelId="{0E9A4C0B-93D4-4F98-90E1-CEBD922D7E89}" type="sibTrans" cxnId="{5159000D-DBFA-4981-B75D-2A4BD850E4CB}">
      <dgm:prSet/>
      <dgm:spPr/>
      <dgm:t>
        <a:bodyPr/>
        <a:lstStyle/>
        <a:p>
          <a:endParaRPr lang="en-US"/>
        </a:p>
      </dgm:t>
    </dgm:pt>
    <dgm:pt modelId="{21B9A70E-73B4-4E27-9490-92CE97DFD637}">
      <dgm:prSet/>
      <dgm:spPr/>
      <dgm:t>
        <a:bodyPr/>
        <a:lstStyle/>
        <a:p>
          <a:r>
            <a:rPr lang="en-US"/>
            <a:t>Linear regression was the second best one in term of RMSE</a:t>
          </a:r>
        </a:p>
      </dgm:t>
    </dgm:pt>
    <dgm:pt modelId="{1CE9276F-8E90-4EAF-845E-C482B4D00670}" type="parTrans" cxnId="{B5CCB3D0-93DD-452D-B6C7-DA2DFF185797}">
      <dgm:prSet/>
      <dgm:spPr/>
      <dgm:t>
        <a:bodyPr/>
        <a:lstStyle/>
        <a:p>
          <a:endParaRPr lang="en-US"/>
        </a:p>
      </dgm:t>
    </dgm:pt>
    <dgm:pt modelId="{4767C4C0-4B00-47E2-86EA-8CD07DAC81EE}" type="sibTrans" cxnId="{B5CCB3D0-93DD-452D-B6C7-DA2DFF185797}">
      <dgm:prSet/>
      <dgm:spPr/>
      <dgm:t>
        <a:bodyPr/>
        <a:lstStyle/>
        <a:p>
          <a:endParaRPr lang="en-US"/>
        </a:p>
      </dgm:t>
    </dgm:pt>
    <dgm:pt modelId="{F0B06BB8-D18A-497E-9E4B-80FDB931F85B}">
      <dgm:prSet/>
      <dgm:spPr/>
      <dgm:t>
        <a:bodyPr/>
        <a:lstStyle/>
        <a:p>
          <a:r>
            <a:rPr lang="en-US"/>
            <a:t>Standard deviation had high values because of the distribution:</a:t>
          </a:r>
        </a:p>
      </dgm:t>
    </dgm:pt>
    <dgm:pt modelId="{BE76A256-9540-4F50-BACE-8F6C9345063D}" type="parTrans" cxnId="{FB3C5142-7DD4-413D-888B-BD69A5555E52}">
      <dgm:prSet/>
      <dgm:spPr/>
      <dgm:t>
        <a:bodyPr/>
        <a:lstStyle/>
        <a:p>
          <a:endParaRPr lang="en-US"/>
        </a:p>
      </dgm:t>
    </dgm:pt>
    <dgm:pt modelId="{D71145D9-D492-40DE-B7BB-3521087D7CFF}" type="sibTrans" cxnId="{FB3C5142-7DD4-413D-888B-BD69A5555E52}">
      <dgm:prSet/>
      <dgm:spPr/>
      <dgm:t>
        <a:bodyPr/>
        <a:lstStyle/>
        <a:p>
          <a:endParaRPr lang="en-US"/>
        </a:p>
      </dgm:t>
    </dgm:pt>
    <dgm:pt modelId="{E0C6ECF5-66C1-43ED-91AB-42BC49C690AF}">
      <dgm:prSet/>
      <dgm:spPr/>
      <dgm:t>
        <a:bodyPr/>
        <a:lstStyle/>
        <a:p>
          <a:r>
            <a:rPr lang="en-US"/>
            <a:t>50 % of patient had less than 15 months to survive</a:t>
          </a:r>
        </a:p>
      </dgm:t>
    </dgm:pt>
    <dgm:pt modelId="{63CDE2F7-BA7B-4F11-8B5B-EAFFB4329A43}" type="parTrans" cxnId="{23B4FB0D-17E3-48E0-B089-26A09B55A739}">
      <dgm:prSet/>
      <dgm:spPr/>
      <dgm:t>
        <a:bodyPr/>
        <a:lstStyle/>
        <a:p>
          <a:endParaRPr lang="en-US"/>
        </a:p>
      </dgm:t>
    </dgm:pt>
    <dgm:pt modelId="{90808176-B6C1-4985-9BF9-ABB5C43D8CDC}" type="sibTrans" cxnId="{23B4FB0D-17E3-48E0-B089-26A09B55A739}">
      <dgm:prSet/>
      <dgm:spPr/>
      <dgm:t>
        <a:bodyPr/>
        <a:lstStyle/>
        <a:p>
          <a:endParaRPr lang="en-US"/>
        </a:p>
      </dgm:t>
    </dgm:pt>
    <dgm:pt modelId="{58C464CC-5CE0-4A2B-80FE-C48D20CB0106}">
      <dgm:prSet/>
      <dgm:spPr/>
      <dgm:t>
        <a:bodyPr/>
        <a:lstStyle/>
        <a:p>
          <a:r>
            <a:rPr lang="en-US"/>
            <a:t>Predictions were biased toward these range, hence the low accuracy in longer terms survivability</a:t>
          </a:r>
        </a:p>
      </dgm:t>
    </dgm:pt>
    <dgm:pt modelId="{463B58D4-B8E8-4604-8F21-9BE7AAE477A2}" type="parTrans" cxnId="{4DF543C9-B84D-42B9-9E13-F0CC0F18443E}">
      <dgm:prSet/>
      <dgm:spPr/>
      <dgm:t>
        <a:bodyPr/>
        <a:lstStyle/>
        <a:p>
          <a:endParaRPr lang="en-US"/>
        </a:p>
      </dgm:t>
    </dgm:pt>
    <dgm:pt modelId="{AED9AA7E-DF89-437C-8FD7-A5AB96DF5D97}" type="sibTrans" cxnId="{4DF543C9-B84D-42B9-9E13-F0CC0F18443E}">
      <dgm:prSet/>
      <dgm:spPr/>
      <dgm:t>
        <a:bodyPr/>
        <a:lstStyle/>
        <a:p>
          <a:endParaRPr lang="en-US"/>
        </a:p>
      </dgm:t>
    </dgm:pt>
    <dgm:pt modelId="{A138C569-F658-4864-A1FD-5DBFFCAB2F49}" type="pres">
      <dgm:prSet presAssocID="{8604FB54-F013-45D0-A682-98270190BBA6}" presName="Name0" presStyleCnt="0">
        <dgm:presLayoutVars>
          <dgm:dir/>
          <dgm:animLvl val="lvl"/>
          <dgm:resizeHandles val="exact"/>
        </dgm:presLayoutVars>
      </dgm:prSet>
      <dgm:spPr/>
    </dgm:pt>
    <dgm:pt modelId="{C1CE2534-348A-4923-ADE6-74D6B1A5A8FA}" type="pres">
      <dgm:prSet presAssocID="{0088C423-F2B4-476F-8878-8CE128735F7C}" presName="linNode" presStyleCnt="0"/>
      <dgm:spPr/>
    </dgm:pt>
    <dgm:pt modelId="{A63C278E-297A-4C1B-8F46-69FA56C604AA}" type="pres">
      <dgm:prSet presAssocID="{0088C423-F2B4-476F-8878-8CE128735F7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0B01D12-48F3-4283-BEED-66981E59765C}" type="pres">
      <dgm:prSet presAssocID="{0E9A4C0B-93D4-4F98-90E1-CEBD922D7E89}" presName="sp" presStyleCnt="0"/>
      <dgm:spPr/>
    </dgm:pt>
    <dgm:pt modelId="{70305E46-D878-47E5-B2CA-CB86EED5C777}" type="pres">
      <dgm:prSet presAssocID="{21B9A70E-73B4-4E27-9490-92CE97DFD637}" presName="linNode" presStyleCnt="0"/>
      <dgm:spPr/>
    </dgm:pt>
    <dgm:pt modelId="{9BE282ED-56F3-42B4-B2C9-D0C2DFD06A6D}" type="pres">
      <dgm:prSet presAssocID="{21B9A70E-73B4-4E27-9490-92CE97DFD63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5A3C9C3-B7EC-4336-A45B-9E89C6673AB0}" type="pres">
      <dgm:prSet presAssocID="{4767C4C0-4B00-47E2-86EA-8CD07DAC81EE}" presName="sp" presStyleCnt="0"/>
      <dgm:spPr/>
    </dgm:pt>
    <dgm:pt modelId="{7161E566-7FB8-4F3A-9028-60FA608F9FE1}" type="pres">
      <dgm:prSet presAssocID="{F0B06BB8-D18A-497E-9E4B-80FDB931F85B}" presName="linNode" presStyleCnt="0"/>
      <dgm:spPr/>
    </dgm:pt>
    <dgm:pt modelId="{D5235148-E827-40A6-9C05-4F7B0A19EE70}" type="pres">
      <dgm:prSet presAssocID="{F0B06BB8-D18A-497E-9E4B-80FDB931F85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9291587-2176-4AA8-825D-A12A585BC9E7}" type="pres">
      <dgm:prSet presAssocID="{F0B06BB8-D18A-497E-9E4B-80FDB931F85B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159000D-DBFA-4981-B75D-2A4BD850E4CB}" srcId="{8604FB54-F013-45D0-A682-98270190BBA6}" destId="{0088C423-F2B4-476F-8878-8CE128735F7C}" srcOrd="0" destOrd="0" parTransId="{514C4917-A61D-49DA-B951-0F37C3E83BF2}" sibTransId="{0E9A4C0B-93D4-4F98-90E1-CEBD922D7E89}"/>
    <dgm:cxn modelId="{23B4FB0D-17E3-48E0-B089-26A09B55A739}" srcId="{F0B06BB8-D18A-497E-9E4B-80FDB931F85B}" destId="{E0C6ECF5-66C1-43ED-91AB-42BC49C690AF}" srcOrd="0" destOrd="0" parTransId="{63CDE2F7-BA7B-4F11-8B5B-EAFFB4329A43}" sibTransId="{90808176-B6C1-4985-9BF9-ABB5C43D8CDC}"/>
    <dgm:cxn modelId="{320DCB13-5BF1-42AF-A226-58387BB7D8D3}" type="presOf" srcId="{21B9A70E-73B4-4E27-9490-92CE97DFD637}" destId="{9BE282ED-56F3-42B4-B2C9-D0C2DFD06A6D}" srcOrd="0" destOrd="0" presId="urn:microsoft.com/office/officeart/2005/8/layout/vList5"/>
    <dgm:cxn modelId="{0ACB3221-E96A-4C05-BFC1-F4D26F999D54}" type="presOf" srcId="{F0B06BB8-D18A-497E-9E4B-80FDB931F85B}" destId="{D5235148-E827-40A6-9C05-4F7B0A19EE70}" srcOrd="0" destOrd="0" presId="urn:microsoft.com/office/officeart/2005/8/layout/vList5"/>
    <dgm:cxn modelId="{FB3C5142-7DD4-413D-888B-BD69A5555E52}" srcId="{8604FB54-F013-45D0-A682-98270190BBA6}" destId="{F0B06BB8-D18A-497E-9E4B-80FDB931F85B}" srcOrd="2" destOrd="0" parTransId="{BE76A256-9540-4F50-BACE-8F6C9345063D}" sibTransId="{D71145D9-D492-40DE-B7BB-3521087D7CFF}"/>
    <dgm:cxn modelId="{C145668D-9022-44C1-A054-1DBFEA80B2C4}" type="presOf" srcId="{58C464CC-5CE0-4A2B-80FE-C48D20CB0106}" destId="{29291587-2176-4AA8-825D-A12A585BC9E7}" srcOrd="0" destOrd="1" presId="urn:microsoft.com/office/officeart/2005/8/layout/vList5"/>
    <dgm:cxn modelId="{4DF543C9-B84D-42B9-9E13-F0CC0F18443E}" srcId="{F0B06BB8-D18A-497E-9E4B-80FDB931F85B}" destId="{58C464CC-5CE0-4A2B-80FE-C48D20CB0106}" srcOrd="1" destOrd="0" parTransId="{463B58D4-B8E8-4604-8F21-9BE7AAE477A2}" sibTransId="{AED9AA7E-DF89-437C-8FD7-A5AB96DF5D97}"/>
    <dgm:cxn modelId="{B5CCB3D0-93DD-452D-B6C7-DA2DFF185797}" srcId="{8604FB54-F013-45D0-A682-98270190BBA6}" destId="{21B9A70E-73B4-4E27-9490-92CE97DFD637}" srcOrd="1" destOrd="0" parTransId="{1CE9276F-8E90-4EAF-845E-C482B4D00670}" sibTransId="{4767C4C0-4B00-47E2-86EA-8CD07DAC81EE}"/>
    <dgm:cxn modelId="{8B0BC8F4-9BE4-4BBC-BEFF-BCED6A1367AC}" type="presOf" srcId="{0088C423-F2B4-476F-8878-8CE128735F7C}" destId="{A63C278E-297A-4C1B-8F46-69FA56C604AA}" srcOrd="0" destOrd="0" presId="urn:microsoft.com/office/officeart/2005/8/layout/vList5"/>
    <dgm:cxn modelId="{5E548CF8-B51A-43AA-A01E-453BE51E42C7}" type="presOf" srcId="{8604FB54-F013-45D0-A682-98270190BBA6}" destId="{A138C569-F658-4864-A1FD-5DBFFCAB2F49}" srcOrd="0" destOrd="0" presId="urn:microsoft.com/office/officeart/2005/8/layout/vList5"/>
    <dgm:cxn modelId="{323694FC-2E8B-4016-AE8C-0B010E4A77FB}" type="presOf" srcId="{E0C6ECF5-66C1-43ED-91AB-42BC49C690AF}" destId="{29291587-2176-4AA8-825D-A12A585BC9E7}" srcOrd="0" destOrd="0" presId="urn:microsoft.com/office/officeart/2005/8/layout/vList5"/>
    <dgm:cxn modelId="{61BD7C7B-CFDE-46B2-B48A-9ED59744FB90}" type="presParOf" srcId="{A138C569-F658-4864-A1FD-5DBFFCAB2F49}" destId="{C1CE2534-348A-4923-ADE6-74D6B1A5A8FA}" srcOrd="0" destOrd="0" presId="urn:microsoft.com/office/officeart/2005/8/layout/vList5"/>
    <dgm:cxn modelId="{63C02B65-E88F-474D-AB7E-B015D46A599B}" type="presParOf" srcId="{C1CE2534-348A-4923-ADE6-74D6B1A5A8FA}" destId="{A63C278E-297A-4C1B-8F46-69FA56C604AA}" srcOrd="0" destOrd="0" presId="urn:microsoft.com/office/officeart/2005/8/layout/vList5"/>
    <dgm:cxn modelId="{A914A86C-37D0-416D-8CED-ED0D1FE29573}" type="presParOf" srcId="{A138C569-F658-4864-A1FD-5DBFFCAB2F49}" destId="{70B01D12-48F3-4283-BEED-66981E59765C}" srcOrd="1" destOrd="0" presId="urn:microsoft.com/office/officeart/2005/8/layout/vList5"/>
    <dgm:cxn modelId="{C60D5B30-D18D-4AFE-B9D5-D88DCEB44D97}" type="presParOf" srcId="{A138C569-F658-4864-A1FD-5DBFFCAB2F49}" destId="{70305E46-D878-47E5-B2CA-CB86EED5C777}" srcOrd="2" destOrd="0" presId="urn:microsoft.com/office/officeart/2005/8/layout/vList5"/>
    <dgm:cxn modelId="{B7ABE646-5DDC-4AEA-810E-A8496CE3507F}" type="presParOf" srcId="{70305E46-D878-47E5-B2CA-CB86EED5C777}" destId="{9BE282ED-56F3-42B4-B2C9-D0C2DFD06A6D}" srcOrd="0" destOrd="0" presId="urn:microsoft.com/office/officeart/2005/8/layout/vList5"/>
    <dgm:cxn modelId="{A4C591D5-CD45-4FF6-8D55-9202D6C9C234}" type="presParOf" srcId="{A138C569-F658-4864-A1FD-5DBFFCAB2F49}" destId="{B5A3C9C3-B7EC-4336-A45B-9E89C6673AB0}" srcOrd="3" destOrd="0" presId="urn:microsoft.com/office/officeart/2005/8/layout/vList5"/>
    <dgm:cxn modelId="{A13947D2-76EE-462E-88A4-919B0C2136A4}" type="presParOf" srcId="{A138C569-F658-4864-A1FD-5DBFFCAB2F49}" destId="{7161E566-7FB8-4F3A-9028-60FA608F9FE1}" srcOrd="4" destOrd="0" presId="urn:microsoft.com/office/officeart/2005/8/layout/vList5"/>
    <dgm:cxn modelId="{7EF84DB0-321E-4238-9884-72280A508389}" type="presParOf" srcId="{7161E566-7FB8-4F3A-9028-60FA608F9FE1}" destId="{D5235148-E827-40A6-9C05-4F7B0A19EE70}" srcOrd="0" destOrd="0" presId="urn:microsoft.com/office/officeart/2005/8/layout/vList5"/>
    <dgm:cxn modelId="{27839AD6-976F-4021-9CB1-24630376B978}" type="presParOf" srcId="{7161E566-7FB8-4F3A-9028-60FA608F9FE1}" destId="{29291587-2176-4AA8-825D-A12A585BC9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62DB3FB-273C-4DDA-847B-82A03979B04C}" type="doc">
      <dgm:prSet loTypeId="urn:microsoft.com/office/officeart/2005/8/layout/vList2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57653198-A860-4DB8-86C3-6CDE078293A0}">
      <dgm:prSet/>
      <dgm:spPr/>
      <dgm:t>
        <a:bodyPr/>
        <a:lstStyle/>
        <a:p>
          <a:r>
            <a:rPr lang="en-US"/>
            <a:t>Comparing results to previous study and clinical estimates cannot be directly done</a:t>
          </a:r>
        </a:p>
      </dgm:t>
    </dgm:pt>
    <dgm:pt modelId="{E6CAEA68-A817-49CC-869E-97616679F50C}" type="parTrans" cxnId="{12D376D3-E697-4814-8728-AD1F415E6B0C}">
      <dgm:prSet/>
      <dgm:spPr/>
      <dgm:t>
        <a:bodyPr/>
        <a:lstStyle/>
        <a:p>
          <a:endParaRPr lang="en-US"/>
        </a:p>
      </dgm:t>
    </dgm:pt>
    <dgm:pt modelId="{14356DBC-8E8E-49AB-A91B-24F35D157E9B}" type="sibTrans" cxnId="{12D376D3-E697-4814-8728-AD1F415E6B0C}">
      <dgm:prSet/>
      <dgm:spPr/>
      <dgm:t>
        <a:bodyPr/>
        <a:lstStyle/>
        <a:p>
          <a:endParaRPr lang="en-US"/>
        </a:p>
      </dgm:t>
    </dgm:pt>
    <dgm:pt modelId="{1C560EEE-327D-47F5-B8E8-586691584A6B}">
      <dgm:prSet/>
      <dgm:spPr/>
      <dgm:t>
        <a:bodyPr/>
        <a:lstStyle/>
        <a:p>
          <a:r>
            <a:rPr lang="en-US"/>
            <a:t>Most of previous work and method were classifying survivability into time frame groups rather than actual number of months</a:t>
          </a:r>
        </a:p>
      </dgm:t>
    </dgm:pt>
    <dgm:pt modelId="{BEEAF1C2-3AF1-45BC-8418-1AF03D46635E}" type="parTrans" cxnId="{85E8026B-D1D7-46E5-A698-1826D665BF05}">
      <dgm:prSet/>
      <dgm:spPr/>
      <dgm:t>
        <a:bodyPr/>
        <a:lstStyle/>
        <a:p>
          <a:endParaRPr lang="en-US"/>
        </a:p>
      </dgm:t>
    </dgm:pt>
    <dgm:pt modelId="{8F7489F8-7EA0-4AB6-BDAD-27BC209A4411}" type="sibTrans" cxnId="{85E8026B-D1D7-46E5-A698-1826D665BF05}">
      <dgm:prSet/>
      <dgm:spPr/>
      <dgm:t>
        <a:bodyPr/>
        <a:lstStyle/>
        <a:p>
          <a:endParaRPr lang="en-US"/>
        </a:p>
      </dgm:t>
    </dgm:pt>
    <dgm:pt modelId="{A8B8B841-9494-4B2E-8493-157839599D14}" type="pres">
      <dgm:prSet presAssocID="{362DB3FB-273C-4DDA-847B-82A03979B04C}" presName="linear" presStyleCnt="0">
        <dgm:presLayoutVars>
          <dgm:animLvl val="lvl"/>
          <dgm:resizeHandles val="exact"/>
        </dgm:presLayoutVars>
      </dgm:prSet>
      <dgm:spPr/>
    </dgm:pt>
    <dgm:pt modelId="{0D5B3AF6-0906-4871-9F3C-EF7556BAA79D}" type="pres">
      <dgm:prSet presAssocID="{57653198-A860-4DB8-86C3-6CDE078293A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B654E34-32FC-4921-8ADA-0CD05BBB6834}" type="pres">
      <dgm:prSet presAssocID="{14356DBC-8E8E-49AB-A91B-24F35D157E9B}" presName="spacer" presStyleCnt="0"/>
      <dgm:spPr/>
    </dgm:pt>
    <dgm:pt modelId="{F791BAD0-7233-4D1A-8DC9-F948D7AC8853}" type="pres">
      <dgm:prSet presAssocID="{1C560EEE-327D-47F5-B8E8-586691584A6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5E8026B-D1D7-46E5-A698-1826D665BF05}" srcId="{362DB3FB-273C-4DDA-847B-82A03979B04C}" destId="{1C560EEE-327D-47F5-B8E8-586691584A6B}" srcOrd="1" destOrd="0" parTransId="{BEEAF1C2-3AF1-45BC-8418-1AF03D46635E}" sibTransId="{8F7489F8-7EA0-4AB6-BDAD-27BC209A4411}"/>
    <dgm:cxn modelId="{B51E52A6-FB7D-4FEF-97B7-A517318933E3}" type="presOf" srcId="{362DB3FB-273C-4DDA-847B-82A03979B04C}" destId="{A8B8B841-9494-4B2E-8493-157839599D14}" srcOrd="0" destOrd="0" presId="urn:microsoft.com/office/officeart/2005/8/layout/vList2"/>
    <dgm:cxn modelId="{EEC51BCC-022F-41EA-92CB-EE10F9941F4B}" type="presOf" srcId="{1C560EEE-327D-47F5-B8E8-586691584A6B}" destId="{F791BAD0-7233-4D1A-8DC9-F948D7AC8853}" srcOrd="0" destOrd="0" presId="urn:microsoft.com/office/officeart/2005/8/layout/vList2"/>
    <dgm:cxn modelId="{12D376D3-E697-4814-8728-AD1F415E6B0C}" srcId="{362DB3FB-273C-4DDA-847B-82A03979B04C}" destId="{57653198-A860-4DB8-86C3-6CDE078293A0}" srcOrd="0" destOrd="0" parTransId="{E6CAEA68-A817-49CC-869E-97616679F50C}" sibTransId="{14356DBC-8E8E-49AB-A91B-24F35D157E9B}"/>
    <dgm:cxn modelId="{EDD6DCF4-DABA-4373-A17F-0175701B77E4}" type="presOf" srcId="{57653198-A860-4DB8-86C3-6CDE078293A0}" destId="{0D5B3AF6-0906-4871-9F3C-EF7556BAA79D}" srcOrd="0" destOrd="0" presId="urn:microsoft.com/office/officeart/2005/8/layout/vList2"/>
    <dgm:cxn modelId="{ECA77711-45F1-43A1-8751-4717EFA5A777}" type="presParOf" srcId="{A8B8B841-9494-4B2E-8493-157839599D14}" destId="{0D5B3AF6-0906-4871-9F3C-EF7556BAA79D}" srcOrd="0" destOrd="0" presId="urn:microsoft.com/office/officeart/2005/8/layout/vList2"/>
    <dgm:cxn modelId="{01BBF1BE-BB76-4A2B-AC1B-2D7BDC09C7F9}" type="presParOf" srcId="{A8B8B841-9494-4B2E-8493-157839599D14}" destId="{2B654E34-32FC-4921-8ADA-0CD05BBB6834}" srcOrd="1" destOrd="0" presId="urn:microsoft.com/office/officeart/2005/8/layout/vList2"/>
    <dgm:cxn modelId="{94F634D4-D66B-4B10-BE4E-590E30E7C330}" type="presParOf" srcId="{A8B8B841-9494-4B2E-8493-157839599D14}" destId="{F791BAD0-7233-4D1A-8DC9-F948D7AC88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E94F573-FBB9-402E-BE5D-137F4BF91153}" type="doc">
      <dgm:prSet loTypeId="urn:microsoft.com/office/officeart/2008/layout/LinedList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47F35504-872E-43E2-95EF-7BFD84EE5B3D}">
      <dgm:prSet/>
      <dgm:spPr/>
      <dgm:t>
        <a:bodyPr/>
        <a:lstStyle/>
        <a:p>
          <a:r>
            <a:rPr lang="en-US"/>
            <a:t>Results show that there exists correlation between the used data and the patient survivability time frame</a:t>
          </a:r>
        </a:p>
      </dgm:t>
    </dgm:pt>
    <dgm:pt modelId="{609D92C2-B64B-4B0A-BCC8-019E4E53C9B5}" type="parTrans" cxnId="{85606C17-C27E-426C-819D-0E3DA6E711FD}">
      <dgm:prSet/>
      <dgm:spPr/>
      <dgm:t>
        <a:bodyPr/>
        <a:lstStyle/>
        <a:p>
          <a:endParaRPr lang="en-US"/>
        </a:p>
      </dgm:t>
    </dgm:pt>
    <dgm:pt modelId="{F7F34835-46F1-477B-AD06-4FCE3837D331}" type="sibTrans" cxnId="{85606C17-C27E-426C-819D-0E3DA6E711FD}">
      <dgm:prSet/>
      <dgm:spPr/>
      <dgm:t>
        <a:bodyPr/>
        <a:lstStyle/>
        <a:p>
          <a:endParaRPr lang="en-US"/>
        </a:p>
      </dgm:t>
    </dgm:pt>
    <dgm:pt modelId="{4EAFA02A-47FA-4526-933B-839244720C58}">
      <dgm:prSet/>
      <dgm:spPr/>
      <dgm:t>
        <a:bodyPr/>
        <a:lstStyle/>
        <a:p>
          <a:r>
            <a:rPr lang="en-US"/>
            <a:t>Machine Learning in general is suitable for this problem</a:t>
          </a:r>
        </a:p>
      </dgm:t>
    </dgm:pt>
    <dgm:pt modelId="{1ECFB1E2-A19C-40B2-AC94-BFB9BC83DBB8}" type="parTrans" cxnId="{E5AA3F4E-065D-4CA8-88FF-D9E798025269}">
      <dgm:prSet/>
      <dgm:spPr/>
      <dgm:t>
        <a:bodyPr/>
        <a:lstStyle/>
        <a:p>
          <a:endParaRPr lang="en-US"/>
        </a:p>
      </dgm:t>
    </dgm:pt>
    <dgm:pt modelId="{025C7222-186A-4215-93E4-DE8B5660F9A3}" type="sibTrans" cxnId="{E5AA3F4E-065D-4CA8-88FF-D9E798025269}">
      <dgm:prSet/>
      <dgm:spPr/>
      <dgm:t>
        <a:bodyPr/>
        <a:lstStyle/>
        <a:p>
          <a:endParaRPr lang="en-US"/>
        </a:p>
      </dgm:t>
    </dgm:pt>
    <dgm:pt modelId="{53FC8732-5A20-4C94-9D4E-E7A51C8E55EF}">
      <dgm:prSet/>
      <dgm:spPr/>
      <dgm:t>
        <a:bodyPr/>
        <a:lstStyle/>
        <a:p>
          <a:r>
            <a:rPr lang="en-US"/>
            <a:t>Decision tree is the only non-recommended technique</a:t>
          </a:r>
        </a:p>
      </dgm:t>
    </dgm:pt>
    <dgm:pt modelId="{A74D3BD1-4AAF-456D-8D40-03AB24A6EC86}" type="parTrans" cxnId="{88BAF090-AA1E-4352-8C7E-E5A62CB37AB8}">
      <dgm:prSet/>
      <dgm:spPr/>
      <dgm:t>
        <a:bodyPr/>
        <a:lstStyle/>
        <a:p>
          <a:endParaRPr lang="en-US"/>
        </a:p>
      </dgm:t>
    </dgm:pt>
    <dgm:pt modelId="{20E87B8D-1957-4B4E-84AA-D1DCB3CDE8E1}" type="sibTrans" cxnId="{88BAF090-AA1E-4352-8C7E-E5A62CB37AB8}">
      <dgm:prSet/>
      <dgm:spPr/>
      <dgm:t>
        <a:bodyPr/>
        <a:lstStyle/>
        <a:p>
          <a:endParaRPr lang="en-US"/>
        </a:p>
      </dgm:t>
    </dgm:pt>
    <dgm:pt modelId="{71ADEB11-7B69-4B89-BCC8-C9D8DB386F55}">
      <dgm:prSet/>
      <dgm:spPr/>
      <dgm:t>
        <a:bodyPr/>
        <a:lstStyle/>
        <a:p>
          <a:r>
            <a:rPr lang="en-US"/>
            <a:t>Models performs well when dealing with low to average survival time cases.</a:t>
          </a:r>
        </a:p>
      </dgm:t>
    </dgm:pt>
    <dgm:pt modelId="{FE461022-3977-4E77-83AC-57750530BB87}" type="parTrans" cxnId="{C77C2EE9-9B98-4613-9995-A3E05F08236A}">
      <dgm:prSet/>
      <dgm:spPr/>
      <dgm:t>
        <a:bodyPr/>
        <a:lstStyle/>
        <a:p>
          <a:endParaRPr lang="en-US"/>
        </a:p>
      </dgm:t>
    </dgm:pt>
    <dgm:pt modelId="{1FB72C9A-3A00-480B-A71F-D7D5D30580AC}" type="sibTrans" cxnId="{C77C2EE9-9B98-4613-9995-A3E05F08236A}">
      <dgm:prSet/>
      <dgm:spPr/>
      <dgm:t>
        <a:bodyPr/>
        <a:lstStyle/>
        <a:p>
          <a:endParaRPr lang="en-US"/>
        </a:p>
      </dgm:t>
    </dgm:pt>
    <dgm:pt modelId="{80F64FD2-033B-4D8C-B3F4-410C99DC7FF2}" type="pres">
      <dgm:prSet presAssocID="{DE94F573-FBB9-402E-BE5D-137F4BF91153}" presName="vert0" presStyleCnt="0">
        <dgm:presLayoutVars>
          <dgm:dir/>
          <dgm:animOne val="branch"/>
          <dgm:animLvl val="lvl"/>
        </dgm:presLayoutVars>
      </dgm:prSet>
      <dgm:spPr/>
    </dgm:pt>
    <dgm:pt modelId="{945BE6B7-1B6C-42EC-A684-D309DC3F4B5F}" type="pres">
      <dgm:prSet presAssocID="{47F35504-872E-43E2-95EF-7BFD84EE5B3D}" presName="thickLine" presStyleLbl="alignNode1" presStyleIdx="0" presStyleCnt="4"/>
      <dgm:spPr/>
    </dgm:pt>
    <dgm:pt modelId="{25294AF0-EE75-4300-B8E5-8F01C76EBF61}" type="pres">
      <dgm:prSet presAssocID="{47F35504-872E-43E2-95EF-7BFD84EE5B3D}" presName="horz1" presStyleCnt="0"/>
      <dgm:spPr/>
    </dgm:pt>
    <dgm:pt modelId="{9A48FA11-29EF-4808-932E-25D25DD1790B}" type="pres">
      <dgm:prSet presAssocID="{47F35504-872E-43E2-95EF-7BFD84EE5B3D}" presName="tx1" presStyleLbl="revTx" presStyleIdx="0" presStyleCnt="4"/>
      <dgm:spPr/>
    </dgm:pt>
    <dgm:pt modelId="{008782D1-1B7B-43AD-B30D-BD39B00083BC}" type="pres">
      <dgm:prSet presAssocID="{47F35504-872E-43E2-95EF-7BFD84EE5B3D}" presName="vert1" presStyleCnt="0"/>
      <dgm:spPr/>
    </dgm:pt>
    <dgm:pt modelId="{E1F7757C-5219-4931-A040-26F1B50438DF}" type="pres">
      <dgm:prSet presAssocID="{4EAFA02A-47FA-4526-933B-839244720C58}" presName="thickLine" presStyleLbl="alignNode1" presStyleIdx="1" presStyleCnt="4"/>
      <dgm:spPr/>
    </dgm:pt>
    <dgm:pt modelId="{A0ED1BEB-D842-46A9-A556-629721197CCD}" type="pres">
      <dgm:prSet presAssocID="{4EAFA02A-47FA-4526-933B-839244720C58}" presName="horz1" presStyleCnt="0"/>
      <dgm:spPr/>
    </dgm:pt>
    <dgm:pt modelId="{7D0DD9A1-A753-4946-823E-24E964834B0D}" type="pres">
      <dgm:prSet presAssocID="{4EAFA02A-47FA-4526-933B-839244720C58}" presName="tx1" presStyleLbl="revTx" presStyleIdx="1" presStyleCnt="4"/>
      <dgm:spPr/>
    </dgm:pt>
    <dgm:pt modelId="{CC0983AF-DC85-4A7E-B5BE-31ACC6FD8805}" type="pres">
      <dgm:prSet presAssocID="{4EAFA02A-47FA-4526-933B-839244720C58}" presName="vert1" presStyleCnt="0"/>
      <dgm:spPr/>
    </dgm:pt>
    <dgm:pt modelId="{9F57312F-8CC6-4B99-BEB0-85010822FB38}" type="pres">
      <dgm:prSet presAssocID="{53FC8732-5A20-4C94-9D4E-E7A51C8E55EF}" presName="thickLine" presStyleLbl="alignNode1" presStyleIdx="2" presStyleCnt="4"/>
      <dgm:spPr/>
    </dgm:pt>
    <dgm:pt modelId="{AD3412BB-101F-4094-8C6F-D61C9BFEB3D6}" type="pres">
      <dgm:prSet presAssocID="{53FC8732-5A20-4C94-9D4E-E7A51C8E55EF}" presName="horz1" presStyleCnt="0"/>
      <dgm:spPr/>
    </dgm:pt>
    <dgm:pt modelId="{8A8FCE14-82BB-4EF5-9FD3-21E3810A6D8E}" type="pres">
      <dgm:prSet presAssocID="{53FC8732-5A20-4C94-9D4E-E7A51C8E55EF}" presName="tx1" presStyleLbl="revTx" presStyleIdx="2" presStyleCnt="4"/>
      <dgm:spPr/>
    </dgm:pt>
    <dgm:pt modelId="{2C6847C9-74E3-4736-B0E8-4C1B85EB421C}" type="pres">
      <dgm:prSet presAssocID="{53FC8732-5A20-4C94-9D4E-E7A51C8E55EF}" presName="vert1" presStyleCnt="0"/>
      <dgm:spPr/>
    </dgm:pt>
    <dgm:pt modelId="{ED334FF0-7E69-4958-B070-30FEC18A53B6}" type="pres">
      <dgm:prSet presAssocID="{71ADEB11-7B69-4B89-BCC8-C9D8DB386F55}" presName="thickLine" presStyleLbl="alignNode1" presStyleIdx="3" presStyleCnt="4"/>
      <dgm:spPr/>
    </dgm:pt>
    <dgm:pt modelId="{CFB3F9F8-8863-43A5-AE54-C063B44D75BA}" type="pres">
      <dgm:prSet presAssocID="{71ADEB11-7B69-4B89-BCC8-C9D8DB386F55}" presName="horz1" presStyleCnt="0"/>
      <dgm:spPr/>
    </dgm:pt>
    <dgm:pt modelId="{10C6F762-8596-4589-9EC7-4069EBD06B0E}" type="pres">
      <dgm:prSet presAssocID="{71ADEB11-7B69-4B89-BCC8-C9D8DB386F55}" presName="tx1" presStyleLbl="revTx" presStyleIdx="3" presStyleCnt="4"/>
      <dgm:spPr/>
    </dgm:pt>
    <dgm:pt modelId="{4B1FB647-4FDD-4B8B-B799-D28CB4102823}" type="pres">
      <dgm:prSet presAssocID="{71ADEB11-7B69-4B89-BCC8-C9D8DB386F55}" presName="vert1" presStyleCnt="0"/>
      <dgm:spPr/>
    </dgm:pt>
  </dgm:ptLst>
  <dgm:cxnLst>
    <dgm:cxn modelId="{85606C17-C27E-426C-819D-0E3DA6E711FD}" srcId="{DE94F573-FBB9-402E-BE5D-137F4BF91153}" destId="{47F35504-872E-43E2-95EF-7BFD84EE5B3D}" srcOrd="0" destOrd="0" parTransId="{609D92C2-B64B-4B0A-BCC8-019E4E53C9B5}" sibTransId="{F7F34835-46F1-477B-AD06-4FCE3837D331}"/>
    <dgm:cxn modelId="{F92B2B3A-4067-4C1D-AABB-2F4A4E5F4522}" type="presOf" srcId="{DE94F573-FBB9-402E-BE5D-137F4BF91153}" destId="{80F64FD2-033B-4D8C-B3F4-410C99DC7FF2}" srcOrd="0" destOrd="0" presId="urn:microsoft.com/office/officeart/2008/layout/LinedList"/>
    <dgm:cxn modelId="{E5AA3F4E-065D-4CA8-88FF-D9E798025269}" srcId="{DE94F573-FBB9-402E-BE5D-137F4BF91153}" destId="{4EAFA02A-47FA-4526-933B-839244720C58}" srcOrd="1" destOrd="0" parTransId="{1ECFB1E2-A19C-40B2-AC94-BFB9BC83DBB8}" sibTransId="{025C7222-186A-4215-93E4-DE8B5660F9A3}"/>
    <dgm:cxn modelId="{0CDFF753-DEF3-480B-9F12-2790B56D1517}" type="presOf" srcId="{71ADEB11-7B69-4B89-BCC8-C9D8DB386F55}" destId="{10C6F762-8596-4589-9EC7-4069EBD06B0E}" srcOrd="0" destOrd="0" presId="urn:microsoft.com/office/officeart/2008/layout/LinedList"/>
    <dgm:cxn modelId="{41FA9154-EC01-4B86-962B-5185EF036D39}" type="presOf" srcId="{47F35504-872E-43E2-95EF-7BFD84EE5B3D}" destId="{9A48FA11-29EF-4808-932E-25D25DD1790B}" srcOrd="0" destOrd="0" presId="urn:microsoft.com/office/officeart/2008/layout/LinedList"/>
    <dgm:cxn modelId="{9C0F867E-4F51-42D0-AD24-74719A69EA7E}" type="presOf" srcId="{53FC8732-5A20-4C94-9D4E-E7A51C8E55EF}" destId="{8A8FCE14-82BB-4EF5-9FD3-21E3810A6D8E}" srcOrd="0" destOrd="0" presId="urn:microsoft.com/office/officeart/2008/layout/LinedList"/>
    <dgm:cxn modelId="{88BAF090-AA1E-4352-8C7E-E5A62CB37AB8}" srcId="{DE94F573-FBB9-402E-BE5D-137F4BF91153}" destId="{53FC8732-5A20-4C94-9D4E-E7A51C8E55EF}" srcOrd="2" destOrd="0" parTransId="{A74D3BD1-4AAF-456D-8D40-03AB24A6EC86}" sibTransId="{20E87B8D-1957-4B4E-84AA-D1DCB3CDE8E1}"/>
    <dgm:cxn modelId="{64A08193-0D1F-42E9-BFD8-13CA499FB4BA}" type="presOf" srcId="{4EAFA02A-47FA-4526-933B-839244720C58}" destId="{7D0DD9A1-A753-4946-823E-24E964834B0D}" srcOrd="0" destOrd="0" presId="urn:microsoft.com/office/officeart/2008/layout/LinedList"/>
    <dgm:cxn modelId="{C77C2EE9-9B98-4613-9995-A3E05F08236A}" srcId="{DE94F573-FBB9-402E-BE5D-137F4BF91153}" destId="{71ADEB11-7B69-4B89-BCC8-C9D8DB386F55}" srcOrd="3" destOrd="0" parTransId="{FE461022-3977-4E77-83AC-57750530BB87}" sibTransId="{1FB72C9A-3A00-480B-A71F-D7D5D30580AC}"/>
    <dgm:cxn modelId="{141D31F7-363A-4C6B-9435-8FCC5CB0894A}" type="presParOf" srcId="{80F64FD2-033B-4D8C-B3F4-410C99DC7FF2}" destId="{945BE6B7-1B6C-42EC-A684-D309DC3F4B5F}" srcOrd="0" destOrd="0" presId="urn:microsoft.com/office/officeart/2008/layout/LinedList"/>
    <dgm:cxn modelId="{02F652D4-100E-44C3-A2C7-14D3A7F5AB8C}" type="presParOf" srcId="{80F64FD2-033B-4D8C-B3F4-410C99DC7FF2}" destId="{25294AF0-EE75-4300-B8E5-8F01C76EBF61}" srcOrd="1" destOrd="0" presId="urn:microsoft.com/office/officeart/2008/layout/LinedList"/>
    <dgm:cxn modelId="{4596D6CA-710D-420E-AEBC-8A0BA8E144BF}" type="presParOf" srcId="{25294AF0-EE75-4300-B8E5-8F01C76EBF61}" destId="{9A48FA11-29EF-4808-932E-25D25DD1790B}" srcOrd="0" destOrd="0" presId="urn:microsoft.com/office/officeart/2008/layout/LinedList"/>
    <dgm:cxn modelId="{D6BA5B08-2A59-4EA8-BC70-70ECB3CF230F}" type="presParOf" srcId="{25294AF0-EE75-4300-B8E5-8F01C76EBF61}" destId="{008782D1-1B7B-43AD-B30D-BD39B00083BC}" srcOrd="1" destOrd="0" presId="urn:microsoft.com/office/officeart/2008/layout/LinedList"/>
    <dgm:cxn modelId="{30D27356-4FB8-4AA0-ADC6-8F667A262B81}" type="presParOf" srcId="{80F64FD2-033B-4D8C-B3F4-410C99DC7FF2}" destId="{E1F7757C-5219-4931-A040-26F1B50438DF}" srcOrd="2" destOrd="0" presId="urn:microsoft.com/office/officeart/2008/layout/LinedList"/>
    <dgm:cxn modelId="{5E2113B3-2DB6-4397-BF53-0ADDB587A5D4}" type="presParOf" srcId="{80F64FD2-033B-4D8C-B3F4-410C99DC7FF2}" destId="{A0ED1BEB-D842-46A9-A556-629721197CCD}" srcOrd="3" destOrd="0" presId="urn:microsoft.com/office/officeart/2008/layout/LinedList"/>
    <dgm:cxn modelId="{D1AFB11A-AE18-4DDC-9553-5357DCE020FD}" type="presParOf" srcId="{A0ED1BEB-D842-46A9-A556-629721197CCD}" destId="{7D0DD9A1-A753-4946-823E-24E964834B0D}" srcOrd="0" destOrd="0" presId="urn:microsoft.com/office/officeart/2008/layout/LinedList"/>
    <dgm:cxn modelId="{2F283B8A-47BE-463A-AF98-9F84B4249EE6}" type="presParOf" srcId="{A0ED1BEB-D842-46A9-A556-629721197CCD}" destId="{CC0983AF-DC85-4A7E-B5BE-31ACC6FD8805}" srcOrd="1" destOrd="0" presId="urn:microsoft.com/office/officeart/2008/layout/LinedList"/>
    <dgm:cxn modelId="{E4E83904-6D82-48D1-8732-C235B1C07DFF}" type="presParOf" srcId="{80F64FD2-033B-4D8C-B3F4-410C99DC7FF2}" destId="{9F57312F-8CC6-4B99-BEB0-85010822FB38}" srcOrd="4" destOrd="0" presId="urn:microsoft.com/office/officeart/2008/layout/LinedList"/>
    <dgm:cxn modelId="{09C1C8EB-ABC0-4F8B-896A-F917BDF19DE9}" type="presParOf" srcId="{80F64FD2-033B-4D8C-B3F4-410C99DC7FF2}" destId="{AD3412BB-101F-4094-8C6F-D61C9BFEB3D6}" srcOrd="5" destOrd="0" presId="urn:microsoft.com/office/officeart/2008/layout/LinedList"/>
    <dgm:cxn modelId="{96BA1346-07EB-41FB-974C-ADBC8D84E72F}" type="presParOf" srcId="{AD3412BB-101F-4094-8C6F-D61C9BFEB3D6}" destId="{8A8FCE14-82BB-4EF5-9FD3-21E3810A6D8E}" srcOrd="0" destOrd="0" presId="urn:microsoft.com/office/officeart/2008/layout/LinedList"/>
    <dgm:cxn modelId="{B7F0BD98-1A85-4DE1-8092-8B1BFBDE2543}" type="presParOf" srcId="{AD3412BB-101F-4094-8C6F-D61C9BFEB3D6}" destId="{2C6847C9-74E3-4736-B0E8-4C1B85EB421C}" srcOrd="1" destOrd="0" presId="urn:microsoft.com/office/officeart/2008/layout/LinedList"/>
    <dgm:cxn modelId="{B3C9F54F-CA6E-455A-A61D-A725B4D9FC67}" type="presParOf" srcId="{80F64FD2-033B-4D8C-B3F4-410C99DC7FF2}" destId="{ED334FF0-7E69-4958-B070-30FEC18A53B6}" srcOrd="6" destOrd="0" presId="urn:microsoft.com/office/officeart/2008/layout/LinedList"/>
    <dgm:cxn modelId="{4C9DE7E8-68E2-4996-A509-76E522EF832B}" type="presParOf" srcId="{80F64FD2-033B-4D8C-B3F4-410C99DC7FF2}" destId="{CFB3F9F8-8863-43A5-AE54-C063B44D75BA}" srcOrd="7" destOrd="0" presId="urn:microsoft.com/office/officeart/2008/layout/LinedList"/>
    <dgm:cxn modelId="{8E3DE3BE-035E-4951-BD2D-98D88FB63E5F}" type="presParOf" srcId="{CFB3F9F8-8863-43A5-AE54-C063B44D75BA}" destId="{10C6F762-8596-4589-9EC7-4069EBD06B0E}" srcOrd="0" destOrd="0" presId="urn:microsoft.com/office/officeart/2008/layout/LinedList"/>
    <dgm:cxn modelId="{D0D06262-08DB-45A9-9B79-712AD3126113}" type="presParOf" srcId="{CFB3F9F8-8863-43A5-AE54-C063B44D75BA}" destId="{4B1FB647-4FDD-4B8B-B799-D28CB41028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02D8B-23EF-4D80-B88D-C4D924AEC66D}" type="doc">
      <dgm:prSet loTypeId="urn:microsoft.com/office/officeart/2018/2/layout/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FA925E6-9AF2-431E-A0C0-E668213F16EA}">
      <dgm:prSet/>
      <dgm:spPr/>
      <dgm:t>
        <a:bodyPr/>
        <a:lstStyle/>
        <a:p>
          <a:pPr>
            <a:defRPr b="1"/>
          </a:pPr>
          <a:r>
            <a:rPr lang="en-US"/>
            <a:t>Clinicians are having many struggle in efficiently and accuratly predict the survivability time frame of patients.</a:t>
          </a:r>
        </a:p>
      </dgm:t>
    </dgm:pt>
    <dgm:pt modelId="{60C1AFEC-E1AE-4496-8785-C84AF51309C1}" type="parTrans" cxnId="{CDAEB0A6-3DA4-4AEC-8FDA-EE26786444C7}">
      <dgm:prSet/>
      <dgm:spPr/>
      <dgm:t>
        <a:bodyPr/>
        <a:lstStyle/>
        <a:p>
          <a:endParaRPr lang="en-US"/>
        </a:p>
      </dgm:t>
    </dgm:pt>
    <dgm:pt modelId="{61CD00FF-8473-4674-9D17-23104AFED085}" type="sibTrans" cxnId="{CDAEB0A6-3DA4-4AEC-8FDA-EE26786444C7}">
      <dgm:prSet/>
      <dgm:spPr/>
      <dgm:t>
        <a:bodyPr/>
        <a:lstStyle/>
        <a:p>
          <a:endParaRPr lang="en-US"/>
        </a:p>
      </dgm:t>
    </dgm:pt>
    <dgm:pt modelId="{6F381821-9FDA-49DA-908F-22EDAAB29D1A}">
      <dgm:prSet/>
      <dgm:spPr/>
      <dgm:t>
        <a:bodyPr/>
        <a:lstStyle/>
        <a:p>
          <a:pPr>
            <a:defRPr b="1"/>
          </a:pPr>
          <a:r>
            <a:rPr lang="en-US"/>
            <a:t>Current methods followed by physicians are resulting in a false prediction:</a:t>
          </a:r>
        </a:p>
      </dgm:t>
    </dgm:pt>
    <dgm:pt modelId="{E5F4EE3E-6A53-4F6D-A858-908DC8494CC0}" type="parTrans" cxnId="{3DB18C41-7758-4679-BD35-1A84F50BC495}">
      <dgm:prSet/>
      <dgm:spPr/>
      <dgm:t>
        <a:bodyPr/>
        <a:lstStyle/>
        <a:p>
          <a:endParaRPr lang="en-US"/>
        </a:p>
      </dgm:t>
    </dgm:pt>
    <dgm:pt modelId="{12FBE64B-F63F-4971-B764-998969A20E49}" type="sibTrans" cxnId="{3DB18C41-7758-4679-BD35-1A84F50BC495}">
      <dgm:prSet/>
      <dgm:spPr/>
      <dgm:t>
        <a:bodyPr/>
        <a:lstStyle/>
        <a:p>
          <a:endParaRPr lang="en-US"/>
        </a:p>
      </dgm:t>
    </dgm:pt>
    <dgm:pt modelId="{30843DD8-CB0F-451E-B0C1-820E795A009D}">
      <dgm:prSet/>
      <dgm:spPr/>
      <dgm:t>
        <a:bodyPr/>
        <a:lstStyle/>
        <a:p>
          <a:r>
            <a:rPr lang="en-US"/>
            <a:t>Within one month: 10%</a:t>
          </a:r>
        </a:p>
      </dgm:t>
    </dgm:pt>
    <dgm:pt modelId="{4521D03C-3014-4C37-B44A-FAEFFF41E85B}" type="parTrans" cxnId="{DDE595AB-EDBE-4E50-B71F-113B7CB70D85}">
      <dgm:prSet/>
      <dgm:spPr/>
      <dgm:t>
        <a:bodyPr/>
        <a:lstStyle/>
        <a:p>
          <a:endParaRPr lang="en-US"/>
        </a:p>
      </dgm:t>
    </dgm:pt>
    <dgm:pt modelId="{1F65CC89-05C5-4B1D-9081-1A7A79E108F3}" type="sibTrans" cxnId="{DDE595AB-EDBE-4E50-B71F-113B7CB70D85}">
      <dgm:prSet/>
      <dgm:spPr/>
      <dgm:t>
        <a:bodyPr/>
        <a:lstStyle/>
        <a:p>
          <a:endParaRPr lang="en-US"/>
        </a:p>
      </dgm:t>
    </dgm:pt>
    <dgm:pt modelId="{DE9D8C7D-49BA-47FD-95FE-6B69B123B59A}">
      <dgm:prSet/>
      <dgm:spPr/>
      <dgm:t>
        <a:bodyPr/>
        <a:lstStyle/>
        <a:p>
          <a:r>
            <a:rPr lang="en-US"/>
            <a:t>Within 3 month: 59%</a:t>
          </a:r>
        </a:p>
      </dgm:t>
    </dgm:pt>
    <dgm:pt modelId="{AB5795AD-AFED-4D7B-97EB-824CAA0ABB65}" type="parTrans" cxnId="{00A95D23-A3EB-43CD-9E9D-E26A3557813C}">
      <dgm:prSet/>
      <dgm:spPr/>
      <dgm:t>
        <a:bodyPr/>
        <a:lstStyle/>
        <a:p>
          <a:endParaRPr lang="en-US"/>
        </a:p>
      </dgm:t>
    </dgm:pt>
    <dgm:pt modelId="{C9312627-8A35-4ADF-9E5F-4FD147DE2256}" type="sibTrans" cxnId="{00A95D23-A3EB-43CD-9E9D-E26A3557813C}">
      <dgm:prSet/>
      <dgm:spPr/>
      <dgm:t>
        <a:bodyPr/>
        <a:lstStyle/>
        <a:p>
          <a:endParaRPr lang="en-US"/>
        </a:p>
      </dgm:t>
    </dgm:pt>
    <dgm:pt modelId="{01A940C3-7A40-4F57-89A8-0AEAFF8473D2}">
      <dgm:prSet/>
      <dgm:spPr/>
      <dgm:t>
        <a:bodyPr/>
        <a:lstStyle/>
        <a:p>
          <a:r>
            <a:rPr lang="en-US"/>
            <a:t>Within 4 months: 71%</a:t>
          </a:r>
        </a:p>
      </dgm:t>
    </dgm:pt>
    <dgm:pt modelId="{0F9C3C70-599A-489F-812D-BDEFD859FBC2}" type="parTrans" cxnId="{3781E4DE-B15A-4C19-9D7B-CE06A7406DFA}">
      <dgm:prSet/>
      <dgm:spPr/>
      <dgm:t>
        <a:bodyPr/>
        <a:lstStyle/>
        <a:p>
          <a:endParaRPr lang="en-US"/>
        </a:p>
      </dgm:t>
    </dgm:pt>
    <dgm:pt modelId="{4CE9AAFB-D858-4418-B992-1C63CAC0BBC0}" type="sibTrans" cxnId="{3781E4DE-B15A-4C19-9D7B-CE06A7406DFA}">
      <dgm:prSet/>
      <dgm:spPr/>
      <dgm:t>
        <a:bodyPr/>
        <a:lstStyle/>
        <a:p>
          <a:endParaRPr lang="en-US"/>
        </a:p>
      </dgm:t>
    </dgm:pt>
    <dgm:pt modelId="{E1ACD630-8ABD-4D6E-9E0B-8502DEE2A7DC}" type="pres">
      <dgm:prSet presAssocID="{02402D8B-23EF-4D80-B88D-C4D924AEC66D}" presName="root" presStyleCnt="0">
        <dgm:presLayoutVars>
          <dgm:dir/>
          <dgm:resizeHandles val="exact"/>
        </dgm:presLayoutVars>
      </dgm:prSet>
      <dgm:spPr/>
    </dgm:pt>
    <dgm:pt modelId="{DC099429-A5EE-401C-ABAA-020FCC107089}" type="pres">
      <dgm:prSet presAssocID="{4FA925E6-9AF2-431E-A0C0-E668213F16EA}" presName="compNode" presStyleCnt="0"/>
      <dgm:spPr/>
    </dgm:pt>
    <dgm:pt modelId="{B0BAD8BD-6880-49C2-B8AA-472BDFF2B990}" type="pres">
      <dgm:prSet presAssocID="{4FA925E6-9AF2-431E-A0C0-E668213F16E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4C0A8CF-23A5-4CCD-851E-D8EE8FFC26ED}" type="pres">
      <dgm:prSet presAssocID="{4FA925E6-9AF2-431E-A0C0-E668213F16EA}" presName="iconSpace" presStyleCnt="0"/>
      <dgm:spPr/>
    </dgm:pt>
    <dgm:pt modelId="{983EC55E-25F3-4934-85D6-960B7D7D3F1A}" type="pres">
      <dgm:prSet presAssocID="{4FA925E6-9AF2-431E-A0C0-E668213F16EA}" presName="parTx" presStyleLbl="revTx" presStyleIdx="0" presStyleCnt="4">
        <dgm:presLayoutVars>
          <dgm:chMax val="0"/>
          <dgm:chPref val="0"/>
        </dgm:presLayoutVars>
      </dgm:prSet>
      <dgm:spPr/>
    </dgm:pt>
    <dgm:pt modelId="{71F0576B-3DD9-4DBD-A898-A05402743683}" type="pres">
      <dgm:prSet presAssocID="{4FA925E6-9AF2-431E-A0C0-E668213F16EA}" presName="txSpace" presStyleCnt="0"/>
      <dgm:spPr/>
    </dgm:pt>
    <dgm:pt modelId="{3C35E63A-A554-46F1-B0B5-0EB822AB4B69}" type="pres">
      <dgm:prSet presAssocID="{4FA925E6-9AF2-431E-A0C0-E668213F16EA}" presName="desTx" presStyleLbl="revTx" presStyleIdx="1" presStyleCnt="4">
        <dgm:presLayoutVars/>
      </dgm:prSet>
      <dgm:spPr/>
    </dgm:pt>
    <dgm:pt modelId="{DCCA429C-028B-48D3-BF3C-38100526C8AD}" type="pres">
      <dgm:prSet presAssocID="{61CD00FF-8473-4674-9D17-23104AFED085}" presName="sibTrans" presStyleCnt="0"/>
      <dgm:spPr/>
    </dgm:pt>
    <dgm:pt modelId="{2B459B4A-8C1A-4A97-9E3D-99024954C72E}" type="pres">
      <dgm:prSet presAssocID="{6F381821-9FDA-49DA-908F-22EDAAB29D1A}" presName="compNode" presStyleCnt="0"/>
      <dgm:spPr/>
    </dgm:pt>
    <dgm:pt modelId="{BFEBCB90-9926-4894-9FBD-5C8144A1E638}" type="pres">
      <dgm:prSet presAssocID="{6F381821-9FDA-49DA-908F-22EDAAB29D1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5DD1C8D-190F-4A6F-A041-66B68E7EC9DC}" type="pres">
      <dgm:prSet presAssocID="{6F381821-9FDA-49DA-908F-22EDAAB29D1A}" presName="iconSpace" presStyleCnt="0"/>
      <dgm:spPr/>
    </dgm:pt>
    <dgm:pt modelId="{F6A62946-12F6-430D-BEB6-5401CF805016}" type="pres">
      <dgm:prSet presAssocID="{6F381821-9FDA-49DA-908F-22EDAAB29D1A}" presName="parTx" presStyleLbl="revTx" presStyleIdx="2" presStyleCnt="4">
        <dgm:presLayoutVars>
          <dgm:chMax val="0"/>
          <dgm:chPref val="0"/>
        </dgm:presLayoutVars>
      </dgm:prSet>
      <dgm:spPr/>
    </dgm:pt>
    <dgm:pt modelId="{A2E4415D-357A-4EF9-BC26-0A967AEF9F07}" type="pres">
      <dgm:prSet presAssocID="{6F381821-9FDA-49DA-908F-22EDAAB29D1A}" presName="txSpace" presStyleCnt="0"/>
      <dgm:spPr/>
    </dgm:pt>
    <dgm:pt modelId="{159F975B-3667-444E-BC20-13D4C49311E7}" type="pres">
      <dgm:prSet presAssocID="{6F381821-9FDA-49DA-908F-22EDAAB29D1A}" presName="desTx" presStyleLbl="revTx" presStyleIdx="3" presStyleCnt="4">
        <dgm:presLayoutVars/>
      </dgm:prSet>
      <dgm:spPr/>
    </dgm:pt>
  </dgm:ptLst>
  <dgm:cxnLst>
    <dgm:cxn modelId="{00A95D23-A3EB-43CD-9E9D-E26A3557813C}" srcId="{6F381821-9FDA-49DA-908F-22EDAAB29D1A}" destId="{DE9D8C7D-49BA-47FD-95FE-6B69B123B59A}" srcOrd="1" destOrd="0" parTransId="{AB5795AD-AFED-4D7B-97EB-824CAA0ABB65}" sibTransId="{C9312627-8A35-4ADF-9E5F-4FD147DE2256}"/>
    <dgm:cxn modelId="{B0B9AF35-E639-473E-885C-0FA5235AAEE9}" type="presOf" srcId="{30843DD8-CB0F-451E-B0C1-820E795A009D}" destId="{159F975B-3667-444E-BC20-13D4C49311E7}" srcOrd="0" destOrd="0" presId="urn:microsoft.com/office/officeart/2018/2/layout/IconLabelDescriptionList"/>
    <dgm:cxn modelId="{17170036-AB10-40D6-9EE6-AA201E4309A8}" type="presOf" srcId="{02402D8B-23EF-4D80-B88D-C4D924AEC66D}" destId="{E1ACD630-8ABD-4D6E-9E0B-8502DEE2A7DC}" srcOrd="0" destOrd="0" presId="urn:microsoft.com/office/officeart/2018/2/layout/IconLabelDescriptionList"/>
    <dgm:cxn modelId="{3DB18C41-7758-4679-BD35-1A84F50BC495}" srcId="{02402D8B-23EF-4D80-B88D-C4D924AEC66D}" destId="{6F381821-9FDA-49DA-908F-22EDAAB29D1A}" srcOrd="1" destOrd="0" parTransId="{E5F4EE3E-6A53-4F6D-A858-908DC8494CC0}" sibTransId="{12FBE64B-F63F-4971-B764-998969A20E49}"/>
    <dgm:cxn modelId="{08176F6A-AB61-464E-95EC-B4E483B22E03}" type="presOf" srcId="{01A940C3-7A40-4F57-89A8-0AEAFF8473D2}" destId="{159F975B-3667-444E-BC20-13D4C49311E7}" srcOrd="0" destOrd="2" presId="urn:microsoft.com/office/officeart/2018/2/layout/IconLabelDescriptionList"/>
    <dgm:cxn modelId="{8ADE8D81-6040-4F90-B610-BBF0E3317AD1}" type="presOf" srcId="{4FA925E6-9AF2-431E-A0C0-E668213F16EA}" destId="{983EC55E-25F3-4934-85D6-960B7D7D3F1A}" srcOrd="0" destOrd="0" presId="urn:microsoft.com/office/officeart/2018/2/layout/IconLabelDescriptionList"/>
    <dgm:cxn modelId="{1D38C592-8801-496D-921A-E7B80A1A111A}" type="presOf" srcId="{6F381821-9FDA-49DA-908F-22EDAAB29D1A}" destId="{F6A62946-12F6-430D-BEB6-5401CF805016}" srcOrd="0" destOrd="0" presId="urn:microsoft.com/office/officeart/2018/2/layout/IconLabelDescriptionList"/>
    <dgm:cxn modelId="{CDAEB0A6-3DA4-4AEC-8FDA-EE26786444C7}" srcId="{02402D8B-23EF-4D80-B88D-C4D924AEC66D}" destId="{4FA925E6-9AF2-431E-A0C0-E668213F16EA}" srcOrd="0" destOrd="0" parTransId="{60C1AFEC-E1AE-4496-8785-C84AF51309C1}" sibTransId="{61CD00FF-8473-4674-9D17-23104AFED085}"/>
    <dgm:cxn modelId="{9FADB2A6-5CBE-411C-BB94-BB33ECE1CB68}" type="presOf" srcId="{DE9D8C7D-49BA-47FD-95FE-6B69B123B59A}" destId="{159F975B-3667-444E-BC20-13D4C49311E7}" srcOrd="0" destOrd="1" presId="urn:microsoft.com/office/officeart/2018/2/layout/IconLabelDescriptionList"/>
    <dgm:cxn modelId="{DDE595AB-EDBE-4E50-B71F-113B7CB70D85}" srcId="{6F381821-9FDA-49DA-908F-22EDAAB29D1A}" destId="{30843DD8-CB0F-451E-B0C1-820E795A009D}" srcOrd="0" destOrd="0" parTransId="{4521D03C-3014-4C37-B44A-FAEFFF41E85B}" sibTransId="{1F65CC89-05C5-4B1D-9081-1A7A79E108F3}"/>
    <dgm:cxn modelId="{3781E4DE-B15A-4C19-9D7B-CE06A7406DFA}" srcId="{6F381821-9FDA-49DA-908F-22EDAAB29D1A}" destId="{01A940C3-7A40-4F57-89A8-0AEAFF8473D2}" srcOrd="2" destOrd="0" parTransId="{0F9C3C70-599A-489F-812D-BDEFD859FBC2}" sibTransId="{4CE9AAFB-D858-4418-B992-1C63CAC0BBC0}"/>
    <dgm:cxn modelId="{1F64E14C-67FA-4EC6-8793-2ED6B2F577E2}" type="presParOf" srcId="{E1ACD630-8ABD-4D6E-9E0B-8502DEE2A7DC}" destId="{DC099429-A5EE-401C-ABAA-020FCC107089}" srcOrd="0" destOrd="0" presId="urn:microsoft.com/office/officeart/2018/2/layout/IconLabelDescriptionList"/>
    <dgm:cxn modelId="{2A01B892-2F80-40AC-AC0A-6556C92A1D60}" type="presParOf" srcId="{DC099429-A5EE-401C-ABAA-020FCC107089}" destId="{B0BAD8BD-6880-49C2-B8AA-472BDFF2B990}" srcOrd="0" destOrd="0" presId="urn:microsoft.com/office/officeart/2018/2/layout/IconLabelDescriptionList"/>
    <dgm:cxn modelId="{DC9DDA57-77B2-4DBD-BF6D-274FD682711A}" type="presParOf" srcId="{DC099429-A5EE-401C-ABAA-020FCC107089}" destId="{94C0A8CF-23A5-4CCD-851E-D8EE8FFC26ED}" srcOrd="1" destOrd="0" presId="urn:microsoft.com/office/officeart/2018/2/layout/IconLabelDescriptionList"/>
    <dgm:cxn modelId="{F0F3A970-CF3D-4756-83C4-7D31D1326529}" type="presParOf" srcId="{DC099429-A5EE-401C-ABAA-020FCC107089}" destId="{983EC55E-25F3-4934-85D6-960B7D7D3F1A}" srcOrd="2" destOrd="0" presId="urn:microsoft.com/office/officeart/2018/2/layout/IconLabelDescriptionList"/>
    <dgm:cxn modelId="{76B43E68-5674-432E-8BD0-327BD0396C7E}" type="presParOf" srcId="{DC099429-A5EE-401C-ABAA-020FCC107089}" destId="{71F0576B-3DD9-4DBD-A898-A05402743683}" srcOrd="3" destOrd="0" presId="urn:microsoft.com/office/officeart/2018/2/layout/IconLabelDescriptionList"/>
    <dgm:cxn modelId="{39A33DF4-0F76-4A95-B095-468A036ABA63}" type="presParOf" srcId="{DC099429-A5EE-401C-ABAA-020FCC107089}" destId="{3C35E63A-A554-46F1-B0B5-0EB822AB4B69}" srcOrd="4" destOrd="0" presId="urn:microsoft.com/office/officeart/2018/2/layout/IconLabelDescriptionList"/>
    <dgm:cxn modelId="{6AE496B0-AEBC-4A99-8FF5-77A7645F1AC9}" type="presParOf" srcId="{E1ACD630-8ABD-4D6E-9E0B-8502DEE2A7DC}" destId="{DCCA429C-028B-48D3-BF3C-38100526C8AD}" srcOrd="1" destOrd="0" presId="urn:microsoft.com/office/officeart/2018/2/layout/IconLabelDescriptionList"/>
    <dgm:cxn modelId="{F8982191-AED6-4D2A-97EB-533536D97B5F}" type="presParOf" srcId="{E1ACD630-8ABD-4D6E-9E0B-8502DEE2A7DC}" destId="{2B459B4A-8C1A-4A97-9E3D-99024954C72E}" srcOrd="2" destOrd="0" presId="urn:microsoft.com/office/officeart/2018/2/layout/IconLabelDescriptionList"/>
    <dgm:cxn modelId="{1330D38D-77C8-4D22-9FBD-9F5737C28965}" type="presParOf" srcId="{2B459B4A-8C1A-4A97-9E3D-99024954C72E}" destId="{BFEBCB90-9926-4894-9FBD-5C8144A1E638}" srcOrd="0" destOrd="0" presId="urn:microsoft.com/office/officeart/2018/2/layout/IconLabelDescriptionList"/>
    <dgm:cxn modelId="{F0313593-157A-405C-99AE-292568D1D2FB}" type="presParOf" srcId="{2B459B4A-8C1A-4A97-9E3D-99024954C72E}" destId="{05DD1C8D-190F-4A6F-A041-66B68E7EC9DC}" srcOrd="1" destOrd="0" presId="urn:microsoft.com/office/officeart/2018/2/layout/IconLabelDescriptionList"/>
    <dgm:cxn modelId="{AEC8BF64-3FA0-4041-AA1D-3846BE78795F}" type="presParOf" srcId="{2B459B4A-8C1A-4A97-9E3D-99024954C72E}" destId="{F6A62946-12F6-430D-BEB6-5401CF805016}" srcOrd="2" destOrd="0" presId="urn:microsoft.com/office/officeart/2018/2/layout/IconLabelDescriptionList"/>
    <dgm:cxn modelId="{B7F3021D-5622-43E9-BD68-310C959ADD0C}" type="presParOf" srcId="{2B459B4A-8C1A-4A97-9E3D-99024954C72E}" destId="{A2E4415D-357A-4EF9-BC26-0A967AEF9F07}" srcOrd="3" destOrd="0" presId="urn:microsoft.com/office/officeart/2018/2/layout/IconLabelDescriptionList"/>
    <dgm:cxn modelId="{257DBDD2-E4E6-4BA1-B197-D5CFE626F3D7}" type="presParOf" srcId="{2B459B4A-8C1A-4A97-9E3D-99024954C72E}" destId="{159F975B-3667-444E-BC20-13D4C49311E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D0B91C-9036-4EAA-92B2-852FF2F3051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0BA84F0-1430-470B-A167-6104E5642818}">
      <dgm:prSet/>
      <dgm:spPr/>
      <dgm:t>
        <a:bodyPr/>
        <a:lstStyle/>
        <a:p>
          <a:r>
            <a:rPr lang="en-US"/>
            <a:t>Few studies have been made targeting the issue of Lung Cancer patient survivability</a:t>
          </a:r>
        </a:p>
      </dgm:t>
    </dgm:pt>
    <dgm:pt modelId="{3E1F77F1-6AA9-46FC-8637-EAA9C6BF8870}" type="parTrans" cxnId="{7A27C51B-F987-4B27-8DA9-9A00EADD24F7}">
      <dgm:prSet/>
      <dgm:spPr/>
      <dgm:t>
        <a:bodyPr/>
        <a:lstStyle/>
        <a:p>
          <a:endParaRPr lang="en-US"/>
        </a:p>
      </dgm:t>
    </dgm:pt>
    <dgm:pt modelId="{D06497D9-E4BD-4591-8836-594685A6191B}" type="sibTrans" cxnId="{7A27C51B-F987-4B27-8DA9-9A00EADD24F7}">
      <dgm:prSet/>
      <dgm:spPr/>
      <dgm:t>
        <a:bodyPr/>
        <a:lstStyle/>
        <a:p>
          <a:endParaRPr lang="en-US"/>
        </a:p>
      </dgm:t>
    </dgm:pt>
    <dgm:pt modelId="{B9E7B0B1-7DD2-4E55-BE07-30728CF3FD07}">
      <dgm:prSet/>
      <dgm:spPr/>
      <dgm:t>
        <a:bodyPr/>
        <a:lstStyle/>
        <a:p>
          <a:r>
            <a:rPr lang="en-US"/>
            <a:t>Researcher tackled the problem of categorizing survivability time frame rather than precise number of months</a:t>
          </a:r>
        </a:p>
      </dgm:t>
    </dgm:pt>
    <dgm:pt modelId="{DCA5EBD1-BB3D-4A21-B4CC-7C9263283DF4}" type="parTrans" cxnId="{B04D3A2E-A831-48E0-B9F6-91BA52E2E9B5}">
      <dgm:prSet/>
      <dgm:spPr/>
      <dgm:t>
        <a:bodyPr/>
        <a:lstStyle/>
        <a:p>
          <a:endParaRPr lang="en-US"/>
        </a:p>
      </dgm:t>
    </dgm:pt>
    <dgm:pt modelId="{922E923B-AACA-4822-A41A-DF2C27363959}" type="sibTrans" cxnId="{B04D3A2E-A831-48E0-B9F6-91BA52E2E9B5}">
      <dgm:prSet/>
      <dgm:spPr/>
      <dgm:t>
        <a:bodyPr/>
        <a:lstStyle/>
        <a:p>
          <a:endParaRPr lang="en-US"/>
        </a:p>
      </dgm:t>
    </dgm:pt>
    <dgm:pt modelId="{D5E69914-A1AC-4FEA-856C-51A8074ED736}">
      <dgm:prSet/>
      <dgm:spPr/>
      <dgm:t>
        <a:bodyPr/>
        <a:lstStyle/>
        <a:p>
          <a:r>
            <a:rPr lang="en-US"/>
            <a:t>Technique included:</a:t>
          </a:r>
        </a:p>
      </dgm:t>
    </dgm:pt>
    <dgm:pt modelId="{4D3E3CF9-6F71-4F20-B34C-4BF8878E73AD}" type="parTrans" cxnId="{1CD300E9-DA3A-4A79-9FC2-30BA9F18BA46}">
      <dgm:prSet/>
      <dgm:spPr/>
      <dgm:t>
        <a:bodyPr/>
        <a:lstStyle/>
        <a:p>
          <a:endParaRPr lang="en-US"/>
        </a:p>
      </dgm:t>
    </dgm:pt>
    <dgm:pt modelId="{D43CD9AF-7AAF-4608-9E35-7501172FC0F2}" type="sibTrans" cxnId="{1CD300E9-DA3A-4A79-9FC2-30BA9F18BA46}">
      <dgm:prSet/>
      <dgm:spPr/>
      <dgm:t>
        <a:bodyPr/>
        <a:lstStyle/>
        <a:p>
          <a:endParaRPr lang="en-US"/>
        </a:p>
      </dgm:t>
    </dgm:pt>
    <dgm:pt modelId="{D33973E2-581C-4309-8AC1-B2C6C99BF32A}">
      <dgm:prSet/>
      <dgm:spPr/>
      <dgm:t>
        <a:bodyPr/>
        <a:lstStyle/>
        <a:p>
          <a:r>
            <a:rPr lang="en-US"/>
            <a:t>SVM</a:t>
          </a:r>
        </a:p>
      </dgm:t>
    </dgm:pt>
    <dgm:pt modelId="{6D24A08A-E853-478A-8A26-04B15D048457}" type="parTrans" cxnId="{B21C0E92-4CF5-4CCE-9A06-5908FCA61B64}">
      <dgm:prSet/>
      <dgm:spPr/>
      <dgm:t>
        <a:bodyPr/>
        <a:lstStyle/>
        <a:p>
          <a:endParaRPr lang="en-US"/>
        </a:p>
      </dgm:t>
    </dgm:pt>
    <dgm:pt modelId="{934641B7-6573-462B-AFD4-F4335174E5D2}" type="sibTrans" cxnId="{B21C0E92-4CF5-4CCE-9A06-5908FCA61B64}">
      <dgm:prSet/>
      <dgm:spPr/>
      <dgm:t>
        <a:bodyPr/>
        <a:lstStyle/>
        <a:p>
          <a:endParaRPr lang="en-US"/>
        </a:p>
      </dgm:t>
    </dgm:pt>
    <dgm:pt modelId="{135E8211-0407-4B30-9176-C5294288464D}">
      <dgm:prSet/>
      <dgm:spPr/>
      <dgm:t>
        <a:bodyPr/>
        <a:lstStyle/>
        <a:p>
          <a:r>
            <a:rPr lang="en-US"/>
            <a:t>Logistic Regression</a:t>
          </a:r>
        </a:p>
      </dgm:t>
    </dgm:pt>
    <dgm:pt modelId="{9AD5AECB-E08E-4D60-8E9F-D3BA8AF36711}" type="parTrans" cxnId="{D8EB2DF2-74DB-4D26-8F22-83185843DC55}">
      <dgm:prSet/>
      <dgm:spPr/>
      <dgm:t>
        <a:bodyPr/>
        <a:lstStyle/>
        <a:p>
          <a:endParaRPr lang="en-US"/>
        </a:p>
      </dgm:t>
    </dgm:pt>
    <dgm:pt modelId="{EDAA6A5B-916B-481A-AC43-A0CC80C558BE}" type="sibTrans" cxnId="{D8EB2DF2-74DB-4D26-8F22-83185843DC55}">
      <dgm:prSet/>
      <dgm:spPr/>
      <dgm:t>
        <a:bodyPr/>
        <a:lstStyle/>
        <a:p>
          <a:endParaRPr lang="en-US"/>
        </a:p>
      </dgm:t>
    </dgm:pt>
    <dgm:pt modelId="{6E378D0D-A0CD-46BE-BF23-8D0C5A033FDE}">
      <dgm:prSet/>
      <dgm:spPr/>
      <dgm:t>
        <a:bodyPr/>
        <a:lstStyle/>
        <a:p>
          <a:r>
            <a:rPr lang="en-US"/>
            <a:t>C4.5</a:t>
          </a:r>
        </a:p>
      </dgm:t>
    </dgm:pt>
    <dgm:pt modelId="{E27FBFF4-E693-4C78-B5C7-7B450DD18464}" type="parTrans" cxnId="{B235A977-7F36-4663-B0C7-3BA4A5B7A4F3}">
      <dgm:prSet/>
      <dgm:spPr/>
      <dgm:t>
        <a:bodyPr/>
        <a:lstStyle/>
        <a:p>
          <a:endParaRPr lang="en-US"/>
        </a:p>
      </dgm:t>
    </dgm:pt>
    <dgm:pt modelId="{1580E61D-77A1-4D9F-9D25-1D424A9BF2A5}" type="sibTrans" cxnId="{B235A977-7F36-4663-B0C7-3BA4A5B7A4F3}">
      <dgm:prSet/>
      <dgm:spPr/>
      <dgm:t>
        <a:bodyPr/>
        <a:lstStyle/>
        <a:p>
          <a:endParaRPr lang="en-US"/>
        </a:p>
      </dgm:t>
    </dgm:pt>
    <dgm:pt modelId="{2CBAF14E-CBD8-4322-8C24-1EFD54A9A07E}">
      <dgm:prSet/>
      <dgm:spPr/>
      <dgm:t>
        <a:bodyPr/>
        <a:lstStyle/>
        <a:p>
          <a:r>
            <a:rPr lang="en-US"/>
            <a:t>Association Rule Mining</a:t>
          </a:r>
        </a:p>
      </dgm:t>
    </dgm:pt>
    <dgm:pt modelId="{7C568C98-93E9-4AE4-9EB2-05DD72BED44C}" type="parTrans" cxnId="{BC13B990-B7C5-4671-B20B-2AD6FE2A8A5F}">
      <dgm:prSet/>
      <dgm:spPr/>
      <dgm:t>
        <a:bodyPr/>
        <a:lstStyle/>
        <a:p>
          <a:endParaRPr lang="en-US"/>
        </a:p>
      </dgm:t>
    </dgm:pt>
    <dgm:pt modelId="{D30B4332-1CFD-40F2-A46A-E91782E2DD5C}" type="sibTrans" cxnId="{BC13B990-B7C5-4671-B20B-2AD6FE2A8A5F}">
      <dgm:prSet/>
      <dgm:spPr/>
      <dgm:t>
        <a:bodyPr/>
        <a:lstStyle/>
        <a:p>
          <a:endParaRPr lang="en-US"/>
        </a:p>
      </dgm:t>
    </dgm:pt>
    <dgm:pt modelId="{D592A483-5490-467B-BE12-0D64BF52F368}" type="pres">
      <dgm:prSet presAssocID="{0DD0B91C-9036-4EAA-92B2-852FF2F305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72A310-9306-4D01-B832-1E0F8CEEC91F}" type="pres">
      <dgm:prSet presAssocID="{B0BA84F0-1430-470B-A167-6104E5642818}" presName="root1" presStyleCnt="0"/>
      <dgm:spPr/>
    </dgm:pt>
    <dgm:pt modelId="{D89339BF-C6BF-437C-B6DA-B1C3B85738F7}" type="pres">
      <dgm:prSet presAssocID="{B0BA84F0-1430-470B-A167-6104E5642818}" presName="LevelOneTextNode" presStyleLbl="node0" presStyleIdx="0" presStyleCnt="3">
        <dgm:presLayoutVars>
          <dgm:chPref val="3"/>
        </dgm:presLayoutVars>
      </dgm:prSet>
      <dgm:spPr/>
    </dgm:pt>
    <dgm:pt modelId="{4AEBC1E0-486A-4F36-BCEE-FEA3E9FC8231}" type="pres">
      <dgm:prSet presAssocID="{B0BA84F0-1430-470B-A167-6104E5642818}" presName="level2hierChild" presStyleCnt="0"/>
      <dgm:spPr/>
    </dgm:pt>
    <dgm:pt modelId="{107B8868-F9E3-4CEE-BD60-6F014DE34D68}" type="pres">
      <dgm:prSet presAssocID="{B9E7B0B1-7DD2-4E55-BE07-30728CF3FD07}" presName="root1" presStyleCnt="0"/>
      <dgm:spPr/>
    </dgm:pt>
    <dgm:pt modelId="{D0221572-901E-40F3-8875-A007958F1962}" type="pres">
      <dgm:prSet presAssocID="{B9E7B0B1-7DD2-4E55-BE07-30728CF3FD07}" presName="LevelOneTextNode" presStyleLbl="node0" presStyleIdx="1" presStyleCnt="3">
        <dgm:presLayoutVars>
          <dgm:chPref val="3"/>
        </dgm:presLayoutVars>
      </dgm:prSet>
      <dgm:spPr/>
    </dgm:pt>
    <dgm:pt modelId="{1A14D216-A173-4A57-A3E6-94B379017F4E}" type="pres">
      <dgm:prSet presAssocID="{B9E7B0B1-7DD2-4E55-BE07-30728CF3FD07}" presName="level2hierChild" presStyleCnt="0"/>
      <dgm:spPr/>
    </dgm:pt>
    <dgm:pt modelId="{DC867F5B-5B5D-43BD-B655-874F9754752D}" type="pres">
      <dgm:prSet presAssocID="{D5E69914-A1AC-4FEA-856C-51A8074ED736}" presName="root1" presStyleCnt="0"/>
      <dgm:spPr/>
    </dgm:pt>
    <dgm:pt modelId="{8F3878B2-017E-4BB5-A7B2-3AE9AE714243}" type="pres">
      <dgm:prSet presAssocID="{D5E69914-A1AC-4FEA-856C-51A8074ED736}" presName="LevelOneTextNode" presStyleLbl="node0" presStyleIdx="2" presStyleCnt="3">
        <dgm:presLayoutVars>
          <dgm:chPref val="3"/>
        </dgm:presLayoutVars>
      </dgm:prSet>
      <dgm:spPr/>
    </dgm:pt>
    <dgm:pt modelId="{0B65A02D-8D3D-44C0-BC66-5C2713EAE55A}" type="pres">
      <dgm:prSet presAssocID="{D5E69914-A1AC-4FEA-856C-51A8074ED736}" presName="level2hierChild" presStyleCnt="0"/>
      <dgm:spPr/>
    </dgm:pt>
    <dgm:pt modelId="{A4B563E2-0C77-48C1-BAB9-331647E5069F}" type="pres">
      <dgm:prSet presAssocID="{6D24A08A-E853-478A-8A26-04B15D048457}" presName="conn2-1" presStyleLbl="parChTrans1D2" presStyleIdx="0" presStyleCnt="4"/>
      <dgm:spPr/>
    </dgm:pt>
    <dgm:pt modelId="{240930A6-6CA0-4C17-A450-8EBCF531BBAB}" type="pres">
      <dgm:prSet presAssocID="{6D24A08A-E853-478A-8A26-04B15D048457}" presName="connTx" presStyleLbl="parChTrans1D2" presStyleIdx="0" presStyleCnt="4"/>
      <dgm:spPr/>
    </dgm:pt>
    <dgm:pt modelId="{F00325FC-21AB-4301-B791-1F0FCD45542D}" type="pres">
      <dgm:prSet presAssocID="{D33973E2-581C-4309-8AC1-B2C6C99BF32A}" presName="root2" presStyleCnt="0"/>
      <dgm:spPr/>
    </dgm:pt>
    <dgm:pt modelId="{23F701AC-D98E-4D81-994C-D144B953DF11}" type="pres">
      <dgm:prSet presAssocID="{D33973E2-581C-4309-8AC1-B2C6C99BF32A}" presName="LevelTwoTextNode" presStyleLbl="node2" presStyleIdx="0" presStyleCnt="4">
        <dgm:presLayoutVars>
          <dgm:chPref val="3"/>
        </dgm:presLayoutVars>
      </dgm:prSet>
      <dgm:spPr/>
    </dgm:pt>
    <dgm:pt modelId="{62AB54A9-BE5F-4499-80A3-4E507E0AF1BC}" type="pres">
      <dgm:prSet presAssocID="{D33973E2-581C-4309-8AC1-B2C6C99BF32A}" presName="level3hierChild" presStyleCnt="0"/>
      <dgm:spPr/>
    </dgm:pt>
    <dgm:pt modelId="{91BE286E-908A-4397-A4D6-D981A1B7F650}" type="pres">
      <dgm:prSet presAssocID="{9AD5AECB-E08E-4D60-8E9F-D3BA8AF36711}" presName="conn2-1" presStyleLbl="parChTrans1D2" presStyleIdx="1" presStyleCnt="4"/>
      <dgm:spPr/>
    </dgm:pt>
    <dgm:pt modelId="{5FDA927D-7CB1-4FF0-9C19-C11A7ECF0F3F}" type="pres">
      <dgm:prSet presAssocID="{9AD5AECB-E08E-4D60-8E9F-D3BA8AF36711}" presName="connTx" presStyleLbl="parChTrans1D2" presStyleIdx="1" presStyleCnt="4"/>
      <dgm:spPr/>
    </dgm:pt>
    <dgm:pt modelId="{A68506EE-A0D6-4D56-941C-EC9C7BABD44A}" type="pres">
      <dgm:prSet presAssocID="{135E8211-0407-4B30-9176-C5294288464D}" presName="root2" presStyleCnt="0"/>
      <dgm:spPr/>
    </dgm:pt>
    <dgm:pt modelId="{25DCA4D1-FF38-48AA-A941-DFB3202B366C}" type="pres">
      <dgm:prSet presAssocID="{135E8211-0407-4B30-9176-C5294288464D}" presName="LevelTwoTextNode" presStyleLbl="node2" presStyleIdx="1" presStyleCnt="4">
        <dgm:presLayoutVars>
          <dgm:chPref val="3"/>
        </dgm:presLayoutVars>
      </dgm:prSet>
      <dgm:spPr/>
    </dgm:pt>
    <dgm:pt modelId="{D804A49A-C91B-466E-9A06-3D3786A62B5B}" type="pres">
      <dgm:prSet presAssocID="{135E8211-0407-4B30-9176-C5294288464D}" presName="level3hierChild" presStyleCnt="0"/>
      <dgm:spPr/>
    </dgm:pt>
    <dgm:pt modelId="{581B9CAB-AEEE-4C1E-9BC1-AC60ED07D8AF}" type="pres">
      <dgm:prSet presAssocID="{E27FBFF4-E693-4C78-B5C7-7B450DD18464}" presName="conn2-1" presStyleLbl="parChTrans1D2" presStyleIdx="2" presStyleCnt="4"/>
      <dgm:spPr/>
    </dgm:pt>
    <dgm:pt modelId="{2FBFC0AE-73E4-41EC-9465-AF2BD3F8F8C0}" type="pres">
      <dgm:prSet presAssocID="{E27FBFF4-E693-4C78-B5C7-7B450DD18464}" presName="connTx" presStyleLbl="parChTrans1D2" presStyleIdx="2" presStyleCnt="4"/>
      <dgm:spPr/>
    </dgm:pt>
    <dgm:pt modelId="{01B73E39-605E-40EA-874E-FEF2D6EE26B9}" type="pres">
      <dgm:prSet presAssocID="{6E378D0D-A0CD-46BE-BF23-8D0C5A033FDE}" presName="root2" presStyleCnt="0"/>
      <dgm:spPr/>
    </dgm:pt>
    <dgm:pt modelId="{6046CE55-87CC-4A0F-99ED-CF4F55E679BA}" type="pres">
      <dgm:prSet presAssocID="{6E378D0D-A0CD-46BE-BF23-8D0C5A033FDE}" presName="LevelTwoTextNode" presStyleLbl="node2" presStyleIdx="2" presStyleCnt="4">
        <dgm:presLayoutVars>
          <dgm:chPref val="3"/>
        </dgm:presLayoutVars>
      </dgm:prSet>
      <dgm:spPr/>
    </dgm:pt>
    <dgm:pt modelId="{99F89863-21D8-468F-88A9-1E31B9A9A004}" type="pres">
      <dgm:prSet presAssocID="{6E378D0D-A0CD-46BE-BF23-8D0C5A033FDE}" presName="level3hierChild" presStyleCnt="0"/>
      <dgm:spPr/>
    </dgm:pt>
    <dgm:pt modelId="{B512C6FE-9A6E-4E40-ABE7-A4A20E043B1E}" type="pres">
      <dgm:prSet presAssocID="{7C568C98-93E9-4AE4-9EB2-05DD72BED44C}" presName="conn2-1" presStyleLbl="parChTrans1D2" presStyleIdx="3" presStyleCnt="4"/>
      <dgm:spPr/>
    </dgm:pt>
    <dgm:pt modelId="{DFFE12FC-4B80-445D-A6EC-B838D8E946B6}" type="pres">
      <dgm:prSet presAssocID="{7C568C98-93E9-4AE4-9EB2-05DD72BED44C}" presName="connTx" presStyleLbl="parChTrans1D2" presStyleIdx="3" presStyleCnt="4"/>
      <dgm:spPr/>
    </dgm:pt>
    <dgm:pt modelId="{CE594E44-6380-493E-BBBE-4B2AAB2004CE}" type="pres">
      <dgm:prSet presAssocID="{2CBAF14E-CBD8-4322-8C24-1EFD54A9A07E}" presName="root2" presStyleCnt="0"/>
      <dgm:spPr/>
    </dgm:pt>
    <dgm:pt modelId="{176A75F3-C73B-47B8-8502-AA27BCA6748B}" type="pres">
      <dgm:prSet presAssocID="{2CBAF14E-CBD8-4322-8C24-1EFD54A9A07E}" presName="LevelTwoTextNode" presStyleLbl="node2" presStyleIdx="3" presStyleCnt="4">
        <dgm:presLayoutVars>
          <dgm:chPref val="3"/>
        </dgm:presLayoutVars>
      </dgm:prSet>
      <dgm:spPr/>
    </dgm:pt>
    <dgm:pt modelId="{86C094DB-C77E-43D6-8610-F59575EB74B1}" type="pres">
      <dgm:prSet presAssocID="{2CBAF14E-CBD8-4322-8C24-1EFD54A9A07E}" presName="level3hierChild" presStyleCnt="0"/>
      <dgm:spPr/>
    </dgm:pt>
  </dgm:ptLst>
  <dgm:cxnLst>
    <dgm:cxn modelId="{81724412-2FBE-4FFB-B2DB-498E21C69B2F}" type="presOf" srcId="{D5E69914-A1AC-4FEA-856C-51A8074ED736}" destId="{8F3878B2-017E-4BB5-A7B2-3AE9AE714243}" srcOrd="0" destOrd="0" presId="urn:microsoft.com/office/officeart/2005/8/layout/hierarchy2"/>
    <dgm:cxn modelId="{D3916E1B-4AF3-4330-B0C6-515690BA1920}" type="presOf" srcId="{B9E7B0B1-7DD2-4E55-BE07-30728CF3FD07}" destId="{D0221572-901E-40F3-8875-A007958F1962}" srcOrd="0" destOrd="0" presId="urn:microsoft.com/office/officeart/2005/8/layout/hierarchy2"/>
    <dgm:cxn modelId="{7A27C51B-F987-4B27-8DA9-9A00EADD24F7}" srcId="{0DD0B91C-9036-4EAA-92B2-852FF2F30510}" destId="{B0BA84F0-1430-470B-A167-6104E5642818}" srcOrd="0" destOrd="0" parTransId="{3E1F77F1-6AA9-46FC-8637-EAA9C6BF8870}" sibTransId="{D06497D9-E4BD-4591-8836-594685A6191B}"/>
    <dgm:cxn modelId="{70683428-9371-4A3A-8337-E39906A3DD44}" type="presOf" srcId="{E27FBFF4-E693-4C78-B5C7-7B450DD18464}" destId="{2FBFC0AE-73E4-41EC-9465-AF2BD3F8F8C0}" srcOrd="1" destOrd="0" presId="urn:microsoft.com/office/officeart/2005/8/layout/hierarchy2"/>
    <dgm:cxn modelId="{518C7E2C-5AE7-406B-893F-87E8F59C3690}" type="presOf" srcId="{7C568C98-93E9-4AE4-9EB2-05DD72BED44C}" destId="{B512C6FE-9A6E-4E40-ABE7-A4A20E043B1E}" srcOrd="0" destOrd="0" presId="urn:microsoft.com/office/officeart/2005/8/layout/hierarchy2"/>
    <dgm:cxn modelId="{B04D3A2E-A831-48E0-B9F6-91BA52E2E9B5}" srcId="{0DD0B91C-9036-4EAA-92B2-852FF2F30510}" destId="{B9E7B0B1-7DD2-4E55-BE07-30728CF3FD07}" srcOrd="1" destOrd="0" parTransId="{DCA5EBD1-BB3D-4A21-B4CC-7C9263283DF4}" sibTransId="{922E923B-AACA-4822-A41A-DF2C27363959}"/>
    <dgm:cxn modelId="{878A642F-4E04-4D88-A751-FA8D03BD0D80}" type="presOf" srcId="{E27FBFF4-E693-4C78-B5C7-7B450DD18464}" destId="{581B9CAB-AEEE-4C1E-9BC1-AC60ED07D8AF}" srcOrd="0" destOrd="0" presId="urn:microsoft.com/office/officeart/2005/8/layout/hierarchy2"/>
    <dgm:cxn modelId="{E7CD433F-9E94-408D-8D29-06A54E2E6A92}" type="presOf" srcId="{7C568C98-93E9-4AE4-9EB2-05DD72BED44C}" destId="{DFFE12FC-4B80-445D-A6EC-B838D8E946B6}" srcOrd="1" destOrd="0" presId="urn:microsoft.com/office/officeart/2005/8/layout/hierarchy2"/>
    <dgm:cxn modelId="{25D31862-BCBB-4DCC-8D64-67A05FE4DB78}" type="presOf" srcId="{6D24A08A-E853-478A-8A26-04B15D048457}" destId="{A4B563E2-0C77-48C1-BAB9-331647E5069F}" srcOrd="0" destOrd="0" presId="urn:microsoft.com/office/officeart/2005/8/layout/hierarchy2"/>
    <dgm:cxn modelId="{3CAB7147-08C5-4502-881D-C5971B596F8B}" type="presOf" srcId="{6E378D0D-A0CD-46BE-BF23-8D0C5A033FDE}" destId="{6046CE55-87CC-4A0F-99ED-CF4F55E679BA}" srcOrd="0" destOrd="0" presId="urn:microsoft.com/office/officeart/2005/8/layout/hierarchy2"/>
    <dgm:cxn modelId="{B235A977-7F36-4663-B0C7-3BA4A5B7A4F3}" srcId="{D5E69914-A1AC-4FEA-856C-51A8074ED736}" destId="{6E378D0D-A0CD-46BE-BF23-8D0C5A033FDE}" srcOrd="2" destOrd="0" parTransId="{E27FBFF4-E693-4C78-B5C7-7B450DD18464}" sibTransId="{1580E61D-77A1-4D9F-9D25-1D424A9BF2A5}"/>
    <dgm:cxn modelId="{B1D0C583-F6B9-42E1-9AD9-6E99A865A736}" type="presOf" srcId="{2CBAF14E-CBD8-4322-8C24-1EFD54A9A07E}" destId="{176A75F3-C73B-47B8-8502-AA27BCA6748B}" srcOrd="0" destOrd="0" presId="urn:microsoft.com/office/officeart/2005/8/layout/hierarchy2"/>
    <dgm:cxn modelId="{BC13B990-B7C5-4671-B20B-2AD6FE2A8A5F}" srcId="{D5E69914-A1AC-4FEA-856C-51A8074ED736}" destId="{2CBAF14E-CBD8-4322-8C24-1EFD54A9A07E}" srcOrd="3" destOrd="0" parTransId="{7C568C98-93E9-4AE4-9EB2-05DD72BED44C}" sibTransId="{D30B4332-1CFD-40F2-A46A-E91782E2DD5C}"/>
    <dgm:cxn modelId="{B21C0E92-4CF5-4CCE-9A06-5908FCA61B64}" srcId="{D5E69914-A1AC-4FEA-856C-51A8074ED736}" destId="{D33973E2-581C-4309-8AC1-B2C6C99BF32A}" srcOrd="0" destOrd="0" parTransId="{6D24A08A-E853-478A-8A26-04B15D048457}" sibTransId="{934641B7-6573-462B-AFD4-F4335174E5D2}"/>
    <dgm:cxn modelId="{7364F3B4-2E69-427D-A98B-03331A99D75C}" type="presOf" srcId="{9AD5AECB-E08E-4D60-8E9F-D3BA8AF36711}" destId="{91BE286E-908A-4397-A4D6-D981A1B7F650}" srcOrd="0" destOrd="0" presId="urn:microsoft.com/office/officeart/2005/8/layout/hierarchy2"/>
    <dgm:cxn modelId="{A58BA7BF-0B2D-451E-875C-FAB6FA11CE8B}" type="presOf" srcId="{9AD5AECB-E08E-4D60-8E9F-D3BA8AF36711}" destId="{5FDA927D-7CB1-4FF0-9C19-C11A7ECF0F3F}" srcOrd="1" destOrd="0" presId="urn:microsoft.com/office/officeart/2005/8/layout/hierarchy2"/>
    <dgm:cxn modelId="{691D0ACE-F8A2-4F8D-BD15-0E68A05386AA}" type="presOf" srcId="{0DD0B91C-9036-4EAA-92B2-852FF2F30510}" destId="{D592A483-5490-467B-BE12-0D64BF52F368}" srcOrd="0" destOrd="0" presId="urn:microsoft.com/office/officeart/2005/8/layout/hierarchy2"/>
    <dgm:cxn modelId="{185197DF-BFC9-49BF-AE39-5652CC59A883}" type="presOf" srcId="{135E8211-0407-4B30-9176-C5294288464D}" destId="{25DCA4D1-FF38-48AA-A941-DFB3202B366C}" srcOrd="0" destOrd="0" presId="urn:microsoft.com/office/officeart/2005/8/layout/hierarchy2"/>
    <dgm:cxn modelId="{873238E2-B4B0-4BD5-8DB4-6148221A7DD9}" type="presOf" srcId="{B0BA84F0-1430-470B-A167-6104E5642818}" destId="{D89339BF-C6BF-437C-B6DA-B1C3B85738F7}" srcOrd="0" destOrd="0" presId="urn:microsoft.com/office/officeart/2005/8/layout/hierarchy2"/>
    <dgm:cxn modelId="{1405A6E8-5AD3-4C25-93D2-900C6DC50B66}" type="presOf" srcId="{6D24A08A-E853-478A-8A26-04B15D048457}" destId="{240930A6-6CA0-4C17-A450-8EBCF531BBAB}" srcOrd="1" destOrd="0" presId="urn:microsoft.com/office/officeart/2005/8/layout/hierarchy2"/>
    <dgm:cxn modelId="{1CD300E9-DA3A-4A79-9FC2-30BA9F18BA46}" srcId="{0DD0B91C-9036-4EAA-92B2-852FF2F30510}" destId="{D5E69914-A1AC-4FEA-856C-51A8074ED736}" srcOrd="2" destOrd="0" parTransId="{4D3E3CF9-6F71-4F20-B34C-4BF8878E73AD}" sibTransId="{D43CD9AF-7AAF-4608-9E35-7501172FC0F2}"/>
    <dgm:cxn modelId="{588204EE-1739-4DCF-9041-873A5E21E939}" type="presOf" srcId="{D33973E2-581C-4309-8AC1-B2C6C99BF32A}" destId="{23F701AC-D98E-4D81-994C-D144B953DF11}" srcOrd="0" destOrd="0" presId="urn:microsoft.com/office/officeart/2005/8/layout/hierarchy2"/>
    <dgm:cxn modelId="{D8EB2DF2-74DB-4D26-8F22-83185843DC55}" srcId="{D5E69914-A1AC-4FEA-856C-51A8074ED736}" destId="{135E8211-0407-4B30-9176-C5294288464D}" srcOrd="1" destOrd="0" parTransId="{9AD5AECB-E08E-4D60-8E9F-D3BA8AF36711}" sibTransId="{EDAA6A5B-916B-481A-AC43-A0CC80C558BE}"/>
    <dgm:cxn modelId="{EE0BA8B4-25EA-4978-8A85-27D5EFD4A8E2}" type="presParOf" srcId="{D592A483-5490-467B-BE12-0D64BF52F368}" destId="{D272A310-9306-4D01-B832-1E0F8CEEC91F}" srcOrd="0" destOrd="0" presId="urn:microsoft.com/office/officeart/2005/8/layout/hierarchy2"/>
    <dgm:cxn modelId="{2CCC7095-09E7-4006-BE98-76546EEFB979}" type="presParOf" srcId="{D272A310-9306-4D01-B832-1E0F8CEEC91F}" destId="{D89339BF-C6BF-437C-B6DA-B1C3B85738F7}" srcOrd="0" destOrd="0" presId="urn:microsoft.com/office/officeart/2005/8/layout/hierarchy2"/>
    <dgm:cxn modelId="{A19992C4-C6D2-4748-A74F-4BD9644F8766}" type="presParOf" srcId="{D272A310-9306-4D01-B832-1E0F8CEEC91F}" destId="{4AEBC1E0-486A-4F36-BCEE-FEA3E9FC8231}" srcOrd="1" destOrd="0" presId="urn:microsoft.com/office/officeart/2005/8/layout/hierarchy2"/>
    <dgm:cxn modelId="{A1445CD4-37FD-46FF-B491-0570054E07C2}" type="presParOf" srcId="{D592A483-5490-467B-BE12-0D64BF52F368}" destId="{107B8868-F9E3-4CEE-BD60-6F014DE34D68}" srcOrd="1" destOrd="0" presId="urn:microsoft.com/office/officeart/2005/8/layout/hierarchy2"/>
    <dgm:cxn modelId="{C9FA68AB-4C9E-460C-9869-FFDC975C8A1E}" type="presParOf" srcId="{107B8868-F9E3-4CEE-BD60-6F014DE34D68}" destId="{D0221572-901E-40F3-8875-A007958F1962}" srcOrd="0" destOrd="0" presId="urn:microsoft.com/office/officeart/2005/8/layout/hierarchy2"/>
    <dgm:cxn modelId="{48061186-A923-4F39-976E-4F29D0AB5721}" type="presParOf" srcId="{107B8868-F9E3-4CEE-BD60-6F014DE34D68}" destId="{1A14D216-A173-4A57-A3E6-94B379017F4E}" srcOrd="1" destOrd="0" presId="urn:microsoft.com/office/officeart/2005/8/layout/hierarchy2"/>
    <dgm:cxn modelId="{58A72A9F-3950-421C-9675-4A8A7832A2AA}" type="presParOf" srcId="{D592A483-5490-467B-BE12-0D64BF52F368}" destId="{DC867F5B-5B5D-43BD-B655-874F9754752D}" srcOrd="2" destOrd="0" presId="urn:microsoft.com/office/officeart/2005/8/layout/hierarchy2"/>
    <dgm:cxn modelId="{B3C6635A-FD62-488E-8230-29BC3D6E45AF}" type="presParOf" srcId="{DC867F5B-5B5D-43BD-B655-874F9754752D}" destId="{8F3878B2-017E-4BB5-A7B2-3AE9AE714243}" srcOrd="0" destOrd="0" presId="urn:microsoft.com/office/officeart/2005/8/layout/hierarchy2"/>
    <dgm:cxn modelId="{84C90C61-EEC0-4A17-AB5A-06E9F414EE43}" type="presParOf" srcId="{DC867F5B-5B5D-43BD-B655-874F9754752D}" destId="{0B65A02D-8D3D-44C0-BC66-5C2713EAE55A}" srcOrd="1" destOrd="0" presId="urn:microsoft.com/office/officeart/2005/8/layout/hierarchy2"/>
    <dgm:cxn modelId="{D64BAE36-C0AD-4320-9B0E-BD240897259C}" type="presParOf" srcId="{0B65A02D-8D3D-44C0-BC66-5C2713EAE55A}" destId="{A4B563E2-0C77-48C1-BAB9-331647E5069F}" srcOrd="0" destOrd="0" presId="urn:microsoft.com/office/officeart/2005/8/layout/hierarchy2"/>
    <dgm:cxn modelId="{F696F9BA-0D68-4F4D-ACCC-E17ED735F403}" type="presParOf" srcId="{A4B563E2-0C77-48C1-BAB9-331647E5069F}" destId="{240930A6-6CA0-4C17-A450-8EBCF531BBAB}" srcOrd="0" destOrd="0" presId="urn:microsoft.com/office/officeart/2005/8/layout/hierarchy2"/>
    <dgm:cxn modelId="{31A6C6C0-83A8-47E3-A321-65E4E7C36352}" type="presParOf" srcId="{0B65A02D-8D3D-44C0-BC66-5C2713EAE55A}" destId="{F00325FC-21AB-4301-B791-1F0FCD45542D}" srcOrd="1" destOrd="0" presId="urn:microsoft.com/office/officeart/2005/8/layout/hierarchy2"/>
    <dgm:cxn modelId="{03CAE179-A7B2-430C-AC1D-F103FFAE34AB}" type="presParOf" srcId="{F00325FC-21AB-4301-B791-1F0FCD45542D}" destId="{23F701AC-D98E-4D81-994C-D144B953DF11}" srcOrd="0" destOrd="0" presId="urn:microsoft.com/office/officeart/2005/8/layout/hierarchy2"/>
    <dgm:cxn modelId="{5B532514-9D53-4DAA-80E7-56206B75FCC9}" type="presParOf" srcId="{F00325FC-21AB-4301-B791-1F0FCD45542D}" destId="{62AB54A9-BE5F-4499-80A3-4E507E0AF1BC}" srcOrd="1" destOrd="0" presId="urn:microsoft.com/office/officeart/2005/8/layout/hierarchy2"/>
    <dgm:cxn modelId="{E9714CA7-C81F-4B5D-95F1-2F5D8DB57EDD}" type="presParOf" srcId="{0B65A02D-8D3D-44C0-BC66-5C2713EAE55A}" destId="{91BE286E-908A-4397-A4D6-D981A1B7F650}" srcOrd="2" destOrd="0" presId="urn:microsoft.com/office/officeart/2005/8/layout/hierarchy2"/>
    <dgm:cxn modelId="{33D9974D-91CA-4959-ACBE-66B642847CA7}" type="presParOf" srcId="{91BE286E-908A-4397-A4D6-D981A1B7F650}" destId="{5FDA927D-7CB1-4FF0-9C19-C11A7ECF0F3F}" srcOrd="0" destOrd="0" presId="urn:microsoft.com/office/officeart/2005/8/layout/hierarchy2"/>
    <dgm:cxn modelId="{EA71F1DF-49B9-4F07-8484-3F218BBEBBDB}" type="presParOf" srcId="{0B65A02D-8D3D-44C0-BC66-5C2713EAE55A}" destId="{A68506EE-A0D6-4D56-941C-EC9C7BABD44A}" srcOrd="3" destOrd="0" presId="urn:microsoft.com/office/officeart/2005/8/layout/hierarchy2"/>
    <dgm:cxn modelId="{8EAF8AFF-95FA-4905-A08C-CA821E269B92}" type="presParOf" srcId="{A68506EE-A0D6-4D56-941C-EC9C7BABD44A}" destId="{25DCA4D1-FF38-48AA-A941-DFB3202B366C}" srcOrd="0" destOrd="0" presId="urn:microsoft.com/office/officeart/2005/8/layout/hierarchy2"/>
    <dgm:cxn modelId="{BE4D117B-1618-453D-9180-C45ACC642177}" type="presParOf" srcId="{A68506EE-A0D6-4D56-941C-EC9C7BABD44A}" destId="{D804A49A-C91B-466E-9A06-3D3786A62B5B}" srcOrd="1" destOrd="0" presId="urn:microsoft.com/office/officeart/2005/8/layout/hierarchy2"/>
    <dgm:cxn modelId="{5043D5A3-4F1A-4374-B75D-DFFAFCF4469D}" type="presParOf" srcId="{0B65A02D-8D3D-44C0-BC66-5C2713EAE55A}" destId="{581B9CAB-AEEE-4C1E-9BC1-AC60ED07D8AF}" srcOrd="4" destOrd="0" presId="urn:microsoft.com/office/officeart/2005/8/layout/hierarchy2"/>
    <dgm:cxn modelId="{E3C2F6E1-AD82-4F93-BE32-E1516F2108C7}" type="presParOf" srcId="{581B9CAB-AEEE-4C1E-9BC1-AC60ED07D8AF}" destId="{2FBFC0AE-73E4-41EC-9465-AF2BD3F8F8C0}" srcOrd="0" destOrd="0" presId="urn:microsoft.com/office/officeart/2005/8/layout/hierarchy2"/>
    <dgm:cxn modelId="{ABBAEF0A-8E30-41E9-B2B7-2441C32EF9AD}" type="presParOf" srcId="{0B65A02D-8D3D-44C0-BC66-5C2713EAE55A}" destId="{01B73E39-605E-40EA-874E-FEF2D6EE26B9}" srcOrd="5" destOrd="0" presId="urn:microsoft.com/office/officeart/2005/8/layout/hierarchy2"/>
    <dgm:cxn modelId="{15779860-51C8-4D0A-B8E4-73D487C8172C}" type="presParOf" srcId="{01B73E39-605E-40EA-874E-FEF2D6EE26B9}" destId="{6046CE55-87CC-4A0F-99ED-CF4F55E679BA}" srcOrd="0" destOrd="0" presId="urn:microsoft.com/office/officeart/2005/8/layout/hierarchy2"/>
    <dgm:cxn modelId="{AF4F236B-7AF4-4B9D-B394-CED24A966831}" type="presParOf" srcId="{01B73E39-605E-40EA-874E-FEF2D6EE26B9}" destId="{99F89863-21D8-468F-88A9-1E31B9A9A004}" srcOrd="1" destOrd="0" presId="urn:microsoft.com/office/officeart/2005/8/layout/hierarchy2"/>
    <dgm:cxn modelId="{39D3C121-1785-4E73-A3F7-0F4FDD2F891F}" type="presParOf" srcId="{0B65A02D-8D3D-44C0-BC66-5C2713EAE55A}" destId="{B512C6FE-9A6E-4E40-ABE7-A4A20E043B1E}" srcOrd="6" destOrd="0" presId="urn:microsoft.com/office/officeart/2005/8/layout/hierarchy2"/>
    <dgm:cxn modelId="{27223228-5513-4C17-BC1E-64BC6F5E5C6F}" type="presParOf" srcId="{B512C6FE-9A6E-4E40-ABE7-A4A20E043B1E}" destId="{DFFE12FC-4B80-445D-A6EC-B838D8E946B6}" srcOrd="0" destOrd="0" presId="urn:microsoft.com/office/officeart/2005/8/layout/hierarchy2"/>
    <dgm:cxn modelId="{4C3CD0D6-F312-427F-A861-27953195AE44}" type="presParOf" srcId="{0B65A02D-8D3D-44C0-BC66-5C2713EAE55A}" destId="{CE594E44-6380-493E-BBBE-4B2AAB2004CE}" srcOrd="7" destOrd="0" presId="urn:microsoft.com/office/officeart/2005/8/layout/hierarchy2"/>
    <dgm:cxn modelId="{65924A23-AB58-4C4E-9B0A-1FC894531B6F}" type="presParOf" srcId="{CE594E44-6380-493E-BBBE-4B2AAB2004CE}" destId="{176A75F3-C73B-47B8-8502-AA27BCA6748B}" srcOrd="0" destOrd="0" presId="urn:microsoft.com/office/officeart/2005/8/layout/hierarchy2"/>
    <dgm:cxn modelId="{70E3E081-FCFD-4A97-8FB0-732B5431D171}" type="presParOf" srcId="{CE594E44-6380-493E-BBBE-4B2AAB2004CE}" destId="{86C094DB-C77E-43D6-8610-F59575EB74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6F2350-2210-4D86-9028-2C0612F4C781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5FEBDE-9B1D-4AF5-B7BC-C1B5C0B0DE28}">
      <dgm:prSet/>
      <dgm:spPr/>
      <dgm:t>
        <a:bodyPr/>
        <a:lstStyle/>
        <a:p>
          <a:r>
            <a:rPr lang="en-US"/>
            <a:t>Data extracted from the largest publicly available data set:</a:t>
          </a:r>
        </a:p>
      </dgm:t>
    </dgm:pt>
    <dgm:pt modelId="{92E8733A-DB0A-45B5-A05D-D315BDEEE85B}" type="parTrans" cxnId="{4F584ADC-8B89-4464-A6CB-4D3178901CFD}">
      <dgm:prSet/>
      <dgm:spPr/>
      <dgm:t>
        <a:bodyPr/>
        <a:lstStyle/>
        <a:p>
          <a:endParaRPr lang="en-US"/>
        </a:p>
      </dgm:t>
    </dgm:pt>
    <dgm:pt modelId="{15923A57-8030-4E74-8D52-3580EFD07266}" type="sibTrans" cxnId="{4F584ADC-8B89-4464-A6CB-4D3178901CFD}">
      <dgm:prSet/>
      <dgm:spPr/>
      <dgm:t>
        <a:bodyPr/>
        <a:lstStyle/>
        <a:p>
          <a:endParaRPr lang="en-US"/>
        </a:p>
      </dgm:t>
    </dgm:pt>
    <dgm:pt modelId="{9E0495E6-3AA5-40AC-813E-760016354DC9}">
      <dgm:prSet/>
      <dgm:spPr/>
      <dgm:t>
        <a:bodyPr/>
        <a:lstStyle/>
        <a:p>
          <a:r>
            <a:rPr lang="en-US"/>
            <a:t>The Surveillance, Epidemiology, and End Results program (SEER)</a:t>
          </a:r>
        </a:p>
      </dgm:t>
    </dgm:pt>
    <dgm:pt modelId="{BDAFAB1F-1B0B-48FB-9749-E609B7487130}" type="parTrans" cxnId="{E54A7FBB-31BC-4D7E-849D-11A95AC41453}">
      <dgm:prSet/>
      <dgm:spPr/>
      <dgm:t>
        <a:bodyPr/>
        <a:lstStyle/>
        <a:p>
          <a:endParaRPr lang="en-US"/>
        </a:p>
      </dgm:t>
    </dgm:pt>
    <dgm:pt modelId="{941D4BDB-69B0-4CF3-B7C0-87E167F5D183}" type="sibTrans" cxnId="{E54A7FBB-31BC-4D7E-849D-11A95AC41453}">
      <dgm:prSet/>
      <dgm:spPr/>
      <dgm:t>
        <a:bodyPr/>
        <a:lstStyle/>
        <a:p>
          <a:endParaRPr lang="en-US"/>
        </a:p>
      </dgm:t>
    </dgm:pt>
    <dgm:pt modelId="{B959DD09-C646-4308-BB29-CE8B6FC0F038}">
      <dgm:prSet/>
      <dgm:spPr/>
      <dgm:t>
        <a:bodyPr/>
        <a:lstStyle/>
        <a:p>
          <a:r>
            <a:rPr lang="en-US"/>
            <a:t>Provided by: National Cancer Institute (NCI) at the National Institute of Health (NIH)</a:t>
          </a:r>
        </a:p>
      </dgm:t>
    </dgm:pt>
    <dgm:pt modelId="{D7A0E11C-0441-4720-BD07-D5D8DF47EBF7}" type="parTrans" cxnId="{84BE1DC6-59B1-46C0-A017-612A20FA37CB}">
      <dgm:prSet/>
      <dgm:spPr/>
      <dgm:t>
        <a:bodyPr/>
        <a:lstStyle/>
        <a:p>
          <a:endParaRPr lang="en-US"/>
        </a:p>
      </dgm:t>
    </dgm:pt>
    <dgm:pt modelId="{4EECB222-DAE9-4449-98F3-2B4B95634D6C}" type="sibTrans" cxnId="{84BE1DC6-59B1-46C0-A017-612A20FA37CB}">
      <dgm:prSet/>
      <dgm:spPr/>
      <dgm:t>
        <a:bodyPr/>
        <a:lstStyle/>
        <a:p>
          <a:endParaRPr lang="en-US"/>
        </a:p>
      </dgm:t>
    </dgm:pt>
    <dgm:pt modelId="{4159D90B-7B7E-4E37-8FE9-8E4B91B0DE9B}">
      <dgm:prSet/>
      <dgm:spPr/>
      <dgm:t>
        <a:bodyPr/>
        <a:lstStyle/>
        <a:p>
          <a:r>
            <a:rPr lang="en-US"/>
            <a:t>Data describes patients diagnosed with Lung Cancer from the years 2004-2009</a:t>
          </a:r>
        </a:p>
      </dgm:t>
    </dgm:pt>
    <dgm:pt modelId="{D8A87074-AA50-4B51-86A3-1CA65AFE2330}" type="parTrans" cxnId="{89C2DBD1-1E29-49D8-B35F-0C618E90FDDC}">
      <dgm:prSet/>
      <dgm:spPr/>
      <dgm:t>
        <a:bodyPr/>
        <a:lstStyle/>
        <a:p>
          <a:endParaRPr lang="en-US"/>
        </a:p>
      </dgm:t>
    </dgm:pt>
    <dgm:pt modelId="{B8320C47-F306-4971-B776-E464A79D74C5}" type="sibTrans" cxnId="{89C2DBD1-1E29-49D8-B35F-0C618E90FDDC}">
      <dgm:prSet/>
      <dgm:spPr/>
      <dgm:t>
        <a:bodyPr/>
        <a:lstStyle/>
        <a:p>
          <a:endParaRPr lang="en-US"/>
        </a:p>
      </dgm:t>
    </dgm:pt>
    <dgm:pt modelId="{C3D46A1C-CEC8-41ED-8268-1595D380D4A5}">
      <dgm:prSet/>
      <dgm:spPr/>
      <dgm:t>
        <a:bodyPr/>
        <a:lstStyle/>
        <a:p>
          <a:r>
            <a:rPr lang="en-US"/>
            <a:t>The goal is to use different machine learning techniques to evaluate the 5-years survival time</a:t>
          </a:r>
        </a:p>
      </dgm:t>
    </dgm:pt>
    <dgm:pt modelId="{F07E95FE-A3A3-402C-8CED-70ACAFEAA677}" type="parTrans" cxnId="{06B0F31F-C716-4A39-8CEB-A1E7E5D6CFCB}">
      <dgm:prSet/>
      <dgm:spPr/>
      <dgm:t>
        <a:bodyPr/>
        <a:lstStyle/>
        <a:p>
          <a:endParaRPr lang="en-US"/>
        </a:p>
      </dgm:t>
    </dgm:pt>
    <dgm:pt modelId="{2E14258F-17AD-4888-A15D-23F5088681AA}" type="sibTrans" cxnId="{06B0F31F-C716-4A39-8CEB-A1E7E5D6CFCB}">
      <dgm:prSet/>
      <dgm:spPr/>
      <dgm:t>
        <a:bodyPr/>
        <a:lstStyle/>
        <a:p>
          <a:endParaRPr lang="en-US"/>
        </a:p>
      </dgm:t>
    </dgm:pt>
    <dgm:pt modelId="{A0543EFA-3192-4444-84E4-416C0CBBB087}" type="pres">
      <dgm:prSet presAssocID="{3B6F2350-2210-4D86-9028-2C0612F4C781}" presName="Name0" presStyleCnt="0">
        <dgm:presLayoutVars>
          <dgm:dir/>
          <dgm:animLvl val="lvl"/>
          <dgm:resizeHandles val="exact"/>
        </dgm:presLayoutVars>
      </dgm:prSet>
      <dgm:spPr/>
    </dgm:pt>
    <dgm:pt modelId="{71A8C52E-BEE3-48F7-9563-C8C49406BF3B}" type="pres">
      <dgm:prSet presAssocID="{5B5FEBDE-9B1D-4AF5-B7BC-C1B5C0B0DE28}" presName="linNode" presStyleCnt="0"/>
      <dgm:spPr/>
    </dgm:pt>
    <dgm:pt modelId="{B25D6447-17CC-4896-B15B-1D328493F1C8}" type="pres">
      <dgm:prSet presAssocID="{5B5FEBDE-9B1D-4AF5-B7BC-C1B5C0B0DE2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4A0D31D-938A-4873-A45C-264E4B5809A3}" type="pres">
      <dgm:prSet presAssocID="{5B5FEBDE-9B1D-4AF5-B7BC-C1B5C0B0DE28}" presName="descendantText" presStyleLbl="alignAccFollowNode1" presStyleIdx="0" presStyleCnt="1">
        <dgm:presLayoutVars>
          <dgm:bulletEnabled val="1"/>
        </dgm:presLayoutVars>
      </dgm:prSet>
      <dgm:spPr/>
    </dgm:pt>
    <dgm:pt modelId="{AB555FC2-8EB6-489A-8A2B-FA79725C3D48}" type="pres">
      <dgm:prSet presAssocID="{15923A57-8030-4E74-8D52-3580EFD07266}" presName="sp" presStyleCnt="0"/>
      <dgm:spPr/>
    </dgm:pt>
    <dgm:pt modelId="{BCC526AF-7318-4F9B-8346-D5FF1A8F1F17}" type="pres">
      <dgm:prSet presAssocID="{4159D90B-7B7E-4E37-8FE9-8E4B91B0DE9B}" presName="linNode" presStyleCnt="0"/>
      <dgm:spPr/>
    </dgm:pt>
    <dgm:pt modelId="{AD5AF17A-F69C-437B-9C04-840BC3EB7C4D}" type="pres">
      <dgm:prSet presAssocID="{4159D90B-7B7E-4E37-8FE9-8E4B91B0DE9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CE57332-1982-41C6-8EA0-68DB98299737}" type="pres">
      <dgm:prSet presAssocID="{B8320C47-F306-4971-B776-E464A79D74C5}" presName="sp" presStyleCnt="0"/>
      <dgm:spPr/>
    </dgm:pt>
    <dgm:pt modelId="{3AA3E947-F228-4212-98B9-996D8DE503A5}" type="pres">
      <dgm:prSet presAssocID="{C3D46A1C-CEC8-41ED-8268-1595D380D4A5}" presName="linNode" presStyleCnt="0"/>
      <dgm:spPr/>
    </dgm:pt>
    <dgm:pt modelId="{F135BE95-F7F2-4774-AF24-09AD6D20435A}" type="pres">
      <dgm:prSet presAssocID="{C3D46A1C-CEC8-41ED-8268-1595D380D4A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43ECCB09-DD1D-4AC2-9990-86FE4CD8D3C4}" type="presOf" srcId="{4159D90B-7B7E-4E37-8FE9-8E4B91B0DE9B}" destId="{AD5AF17A-F69C-437B-9C04-840BC3EB7C4D}" srcOrd="0" destOrd="0" presId="urn:microsoft.com/office/officeart/2005/8/layout/vList5"/>
    <dgm:cxn modelId="{D93C5717-0933-4837-AC16-D5AE4A91C093}" type="presOf" srcId="{B959DD09-C646-4308-BB29-CE8B6FC0F038}" destId="{C4A0D31D-938A-4873-A45C-264E4B5809A3}" srcOrd="0" destOrd="1" presId="urn:microsoft.com/office/officeart/2005/8/layout/vList5"/>
    <dgm:cxn modelId="{0EED9319-52AA-4536-8D56-E9FEFFD412BE}" type="presOf" srcId="{3B6F2350-2210-4D86-9028-2C0612F4C781}" destId="{A0543EFA-3192-4444-84E4-416C0CBBB087}" srcOrd="0" destOrd="0" presId="urn:microsoft.com/office/officeart/2005/8/layout/vList5"/>
    <dgm:cxn modelId="{06B0F31F-C716-4A39-8CEB-A1E7E5D6CFCB}" srcId="{3B6F2350-2210-4D86-9028-2C0612F4C781}" destId="{C3D46A1C-CEC8-41ED-8268-1595D380D4A5}" srcOrd="2" destOrd="0" parTransId="{F07E95FE-A3A3-402C-8CED-70ACAFEAA677}" sibTransId="{2E14258F-17AD-4888-A15D-23F5088681AA}"/>
    <dgm:cxn modelId="{723C1BAD-4DDF-4847-A515-36B34C6BB75B}" type="presOf" srcId="{5B5FEBDE-9B1D-4AF5-B7BC-C1B5C0B0DE28}" destId="{B25D6447-17CC-4896-B15B-1D328493F1C8}" srcOrd="0" destOrd="0" presId="urn:microsoft.com/office/officeart/2005/8/layout/vList5"/>
    <dgm:cxn modelId="{E54A7FBB-31BC-4D7E-849D-11A95AC41453}" srcId="{5B5FEBDE-9B1D-4AF5-B7BC-C1B5C0B0DE28}" destId="{9E0495E6-3AA5-40AC-813E-760016354DC9}" srcOrd="0" destOrd="0" parTransId="{BDAFAB1F-1B0B-48FB-9749-E609B7487130}" sibTransId="{941D4BDB-69B0-4CF3-B7C0-87E167F5D183}"/>
    <dgm:cxn modelId="{84BE1DC6-59B1-46C0-A017-612A20FA37CB}" srcId="{5B5FEBDE-9B1D-4AF5-B7BC-C1B5C0B0DE28}" destId="{B959DD09-C646-4308-BB29-CE8B6FC0F038}" srcOrd="1" destOrd="0" parTransId="{D7A0E11C-0441-4720-BD07-D5D8DF47EBF7}" sibTransId="{4EECB222-DAE9-4449-98F3-2B4B95634D6C}"/>
    <dgm:cxn modelId="{D21E16C8-3DE0-47F9-A7BE-0E332B73A3F5}" type="presOf" srcId="{9E0495E6-3AA5-40AC-813E-760016354DC9}" destId="{C4A0D31D-938A-4873-A45C-264E4B5809A3}" srcOrd="0" destOrd="0" presId="urn:microsoft.com/office/officeart/2005/8/layout/vList5"/>
    <dgm:cxn modelId="{89C2DBD1-1E29-49D8-B35F-0C618E90FDDC}" srcId="{3B6F2350-2210-4D86-9028-2C0612F4C781}" destId="{4159D90B-7B7E-4E37-8FE9-8E4B91B0DE9B}" srcOrd="1" destOrd="0" parTransId="{D8A87074-AA50-4B51-86A3-1CA65AFE2330}" sibTransId="{B8320C47-F306-4971-B776-E464A79D74C5}"/>
    <dgm:cxn modelId="{4F584ADC-8B89-4464-A6CB-4D3178901CFD}" srcId="{3B6F2350-2210-4D86-9028-2C0612F4C781}" destId="{5B5FEBDE-9B1D-4AF5-B7BC-C1B5C0B0DE28}" srcOrd="0" destOrd="0" parTransId="{92E8733A-DB0A-45B5-A05D-D315BDEEE85B}" sibTransId="{15923A57-8030-4E74-8D52-3580EFD07266}"/>
    <dgm:cxn modelId="{687242E2-6A21-45C1-8577-03387766CF8D}" type="presOf" srcId="{C3D46A1C-CEC8-41ED-8268-1595D380D4A5}" destId="{F135BE95-F7F2-4774-AF24-09AD6D20435A}" srcOrd="0" destOrd="0" presId="urn:microsoft.com/office/officeart/2005/8/layout/vList5"/>
    <dgm:cxn modelId="{E7B9C7F9-A488-41EF-B3D2-ADF29BCDA197}" type="presParOf" srcId="{A0543EFA-3192-4444-84E4-416C0CBBB087}" destId="{71A8C52E-BEE3-48F7-9563-C8C49406BF3B}" srcOrd="0" destOrd="0" presId="urn:microsoft.com/office/officeart/2005/8/layout/vList5"/>
    <dgm:cxn modelId="{A638EA81-C81A-4933-ACBE-8E2C3A01FD98}" type="presParOf" srcId="{71A8C52E-BEE3-48F7-9563-C8C49406BF3B}" destId="{B25D6447-17CC-4896-B15B-1D328493F1C8}" srcOrd="0" destOrd="0" presId="urn:microsoft.com/office/officeart/2005/8/layout/vList5"/>
    <dgm:cxn modelId="{09DFD467-FA2F-4C78-9A6B-C2E53A05FAC2}" type="presParOf" srcId="{71A8C52E-BEE3-48F7-9563-C8C49406BF3B}" destId="{C4A0D31D-938A-4873-A45C-264E4B5809A3}" srcOrd="1" destOrd="0" presId="urn:microsoft.com/office/officeart/2005/8/layout/vList5"/>
    <dgm:cxn modelId="{6ECD8538-90F5-4797-AF6A-6B7927E63103}" type="presParOf" srcId="{A0543EFA-3192-4444-84E4-416C0CBBB087}" destId="{AB555FC2-8EB6-489A-8A2B-FA79725C3D48}" srcOrd="1" destOrd="0" presId="urn:microsoft.com/office/officeart/2005/8/layout/vList5"/>
    <dgm:cxn modelId="{4DBE5F25-C1C7-4D0A-AEDA-46EDBDED740F}" type="presParOf" srcId="{A0543EFA-3192-4444-84E4-416C0CBBB087}" destId="{BCC526AF-7318-4F9B-8346-D5FF1A8F1F17}" srcOrd="2" destOrd="0" presId="urn:microsoft.com/office/officeart/2005/8/layout/vList5"/>
    <dgm:cxn modelId="{4DDB84CC-6690-4C06-80B7-A661324E0DB9}" type="presParOf" srcId="{BCC526AF-7318-4F9B-8346-D5FF1A8F1F17}" destId="{AD5AF17A-F69C-437B-9C04-840BC3EB7C4D}" srcOrd="0" destOrd="0" presId="urn:microsoft.com/office/officeart/2005/8/layout/vList5"/>
    <dgm:cxn modelId="{2AB4D472-8739-494F-B4EC-478420CED549}" type="presParOf" srcId="{A0543EFA-3192-4444-84E4-416C0CBBB087}" destId="{4CE57332-1982-41C6-8EA0-68DB98299737}" srcOrd="3" destOrd="0" presId="urn:microsoft.com/office/officeart/2005/8/layout/vList5"/>
    <dgm:cxn modelId="{8DCE6057-A074-4BFD-B081-4E45B088E348}" type="presParOf" srcId="{A0543EFA-3192-4444-84E4-416C0CBBB087}" destId="{3AA3E947-F228-4212-98B9-996D8DE503A5}" srcOrd="4" destOrd="0" presId="urn:microsoft.com/office/officeart/2005/8/layout/vList5"/>
    <dgm:cxn modelId="{8E77F593-70A7-41BC-AC80-1B9FB2E2AB7F}" type="presParOf" srcId="{3AA3E947-F228-4212-98B9-996D8DE503A5}" destId="{F135BE95-F7F2-4774-AF24-09AD6D20435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6D9F89-FBFF-47A0-AFA1-2ECB638ED74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8DB7412-60E3-48CD-BADF-BFF757E8AC41}">
      <dgm:prSet/>
      <dgm:spPr/>
      <dgm:t>
        <a:bodyPr/>
        <a:lstStyle/>
        <a:p>
          <a:r>
            <a:rPr lang="en-US"/>
            <a:t>In the last few decades, ML and AI applications and use, were emerged tremendously in the bio-medical fields:</a:t>
          </a:r>
        </a:p>
      </dgm:t>
    </dgm:pt>
    <dgm:pt modelId="{7B1CFAC6-9E5C-4ED8-86DC-B472CE65C73B}" type="parTrans" cxnId="{436B9678-D8AA-4E17-B893-3FB1C0BC1340}">
      <dgm:prSet/>
      <dgm:spPr/>
      <dgm:t>
        <a:bodyPr/>
        <a:lstStyle/>
        <a:p>
          <a:endParaRPr lang="en-US"/>
        </a:p>
      </dgm:t>
    </dgm:pt>
    <dgm:pt modelId="{DA2935A4-7272-49C0-B242-FEB18F053C8F}" type="sibTrans" cxnId="{436B9678-D8AA-4E17-B893-3FB1C0BC1340}">
      <dgm:prSet/>
      <dgm:spPr/>
      <dgm:t>
        <a:bodyPr/>
        <a:lstStyle/>
        <a:p>
          <a:endParaRPr lang="en-US"/>
        </a:p>
      </dgm:t>
    </dgm:pt>
    <dgm:pt modelId="{EBF24F78-3114-416A-BDCB-FC42800CC81A}">
      <dgm:prSet/>
      <dgm:spPr/>
      <dgm:t>
        <a:bodyPr/>
        <a:lstStyle/>
        <a:p>
          <a:r>
            <a:rPr lang="en-US"/>
            <a:t>Predicting Diseases</a:t>
          </a:r>
        </a:p>
      </dgm:t>
    </dgm:pt>
    <dgm:pt modelId="{331073FB-044D-4D81-A755-2A29E9E83707}" type="parTrans" cxnId="{ADCC6633-819E-45F3-ABA0-F8991ED4416D}">
      <dgm:prSet/>
      <dgm:spPr/>
      <dgm:t>
        <a:bodyPr/>
        <a:lstStyle/>
        <a:p>
          <a:endParaRPr lang="en-US"/>
        </a:p>
      </dgm:t>
    </dgm:pt>
    <dgm:pt modelId="{E7C1EA50-88A7-44E2-AE27-DA357B472252}" type="sibTrans" cxnId="{ADCC6633-819E-45F3-ABA0-F8991ED4416D}">
      <dgm:prSet/>
      <dgm:spPr/>
      <dgm:t>
        <a:bodyPr/>
        <a:lstStyle/>
        <a:p>
          <a:endParaRPr lang="en-US"/>
        </a:p>
      </dgm:t>
    </dgm:pt>
    <dgm:pt modelId="{94F962FD-8E06-497D-955E-55165DCFB693}">
      <dgm:prSet/>
      <dgm:spPr/>
      <dgm:t>
        <a:bodyPr/>
        <a:lstStyle/>
        <a:p>
          <a:r>
            <a:rPr lang="en-US"/>
            <a:t>Recommending treatment methods</a:t>
          </a:r>
        </a:p>
      </dgm:t>
    </dgm:pt>
    <dgm:pt modelId="{002F3873-185E-4570-9463-7B4D0309D780}" type="parTrans" cxnId="{13E2F850-001D-4CCC-A648-D391997B7CAD}">
      <dgm:prSet/>
      <dgm:spPr/>
      <dgm:t>
        <a:bodyPr/>
        <a:lstStyle/>
        <a:p>
          <a:endParaRPr lang="en-US"/>
        </a:p>
      </dgm:t>
    </dgm:pt>
    <dgm:pt modelId="{59C6ADFC-5D6F-4B74-BA71-8274EA5A7573}" type="sibTrans" cxnId="{13E2F850-001D-4CCC-A648-D391997B7CAD}">
      <dgm:prSet/>
      <dgm:spPr/>
      <dgm:t>
        <a:bodyPr/>
        <a:lstStyle/>
        <a:p>
          <a:endParaRPr lang="en-US"/>
        </a:p>
      </dgm:t>
    </dgm:pt>
    <dgm:pt modelId="{2093DE03-DE32-4B09-B0C9-96235284C58D}">
      <dgm:prSet/>
      <dgm:spPr/>
      <dgm:t>
        <a:bodyPr/>
        <a:lstStyle/>
        <a:p>
          <a:r>
            <a:rPr lang="en-US"/>
            <a:t>Predicting required medication doses</a:t>
          </a:r>
        </a:p>
      </dgm:t>
    </dgm:pt>
    <dgm:pt modelId="{699620DC-51DB-4771-82B1-2EFE1582A032}" type="parTrans" cxnId="{47EBBB17-A48A-4701-95AE-EE76427CEBB4}">
      <dgm:prSet/>
      <dgm:spPr/>
      <dgm:t>
        <a:bodyPr/>
        <a:lstStyle/>
        <a:p>
          <a:endParaRPr lang="en-US"/>
        </a:p>
      </dgm:t>
    </dgm:pt>
    <dgm:pt modelId="{3BB6B5F2-DBF8-435A-9763-CE35F0C5D0C1}" type="sibTrans" cxnId="{47EBBB17-A48A-4701-95AE-EE76427CEBB4}">
      <dgm:prSet/>
      <dgm:spPr/>
      <dgm:t>
        <a:bodyPr/>
        <a:lstStyle/>
        <a:p>
          <a:endParaRPr lang="en-US"/>
        </a:p>
      </dgm:t>
    </dgm:pt>
    <dgm:pt modelId="{E2E37CC6-83BA-4F4A-9892-4BCCC5896776}">
      <dgm:prSet/>
      <dgm:spPr/>
      <dgm:t>
        <a:bodyPr/>
        <a:lstStyle/>
        <a:p>
          <a:r>
            <a:rPr lang="en-US"/>
            <a:t>DNA and protein-sequencing</a:t>
          </a:r>
        </a:p>
      </dgm:t>
    </dgm:pt>
    <dgm:pt modelId="{E1329967-434E-461C-80E4-9B3A4ED80AA5}" type="parTrans" cxnId="{F4A47BB8-FF4D-4F94-8919-433FF06671EF}">
      <dgm:prSet/>
      <dgm:spPr/>
      <dgm:t>
        <a:bodyPr/>
        <a:lstStyle/>
        <a:p>
          <a:endParaRPr lang="en-US"/>
        </a:p>
      </dgm:t>
    </dgm:pt>
    <dgm:pt modelId="{D91DB58E-5BBF-41C6-A948-CFCEBF3764E7}" type="sibTrans" cxnId="{F4A47BB8-FF4D-4F94-8919-433FF06671EF}">
      <dgm:prSet/>
      <dgm:spPr/>
      <dgm:t>
        <a:bodyPr/>
        <a:lstStyle/>
        <a:p>
          <a:endParaRPr lang="en-US"/>
        </a:p>
      </dgm:t>
    </dgm:pt>
    <dgm:pt modelId="{ADBD3C50-8887-4631-BFF2-C80E2BB6D985}">
      <dgm:prSet/>
      <dgm:spPr/>
      <dgm:t>
        <a:bodyPr/>
        <a:lstStyle/>
        <a:p>
          <a:r>
            <a:rPr lang="en-US"/>
            <a:t>Etc.</a:t>
          </a:r>
        </a:p>
      </dgm:t>
    </dgm:pt>
    <dgm:pt modelId="{055B2AE2-B8AA-4FE1-809B-CDED00EDFF0D}" type="parTrans" cxnId="{D24420AB-CB9B-4551-BDE8-0C350154796F}">
      <dgm:prSet/>
      <dgm:spPr/>
      <dgm:t>
        <a:bodyPr/>
        <a:lstStyle/>
        <a:p>
          <a:endParaRPr lang="en-US"/>
        </a:p>
      </dgm:t>
    </dgm:pt>
    <dgm:pt modelId="{5BF99E1F-055B-4A3D-B9E3-E9FEB41D16A5}" type="sibTrans" cxnId="{D24420AB-CB9B-4551-BDE8-0C350154796F}">
      <dgm:prSet/>
      <dgm:spPr/>
      <dgm:t>
        <a:bodyPr/>
        <a:lstStyle/>
        <a:p>
          <a:endParaRPr lang="en-US"/>
        </a:p>
      </dgm:t>
    </dgm:pt>
    <dgm:pt modelId="{C9113BF4-65CB-4A61-8526-69F15E9F267C}">
      <dgm:prSet/>
      <dgm:spPr/>
      <dgm:t>
        <a:bodyPr/>
        <a:lstStyle/>
        <a:p>
          <a:r>
            <a:rPr lang="en-US"/>
            <a:t>This papers uses 6 different ML techniques.</a:t>
          </a:r>
        </a:p>
      </dgm:t>
    </dgm:pt>
    <dgm:pt modelId="{3E95347E-E106-4C87-840C-8FFF02C90FAD}" type="parTrans" cxnId="{194E8178-3229-418C-B6FC-0263AA8E8334}">
      <dgm:prSet/>
      <dgm:spPr/>
      <dgm:t>
        <a:bodyPr/>
        <a:lstStyle/>
        <a:p>
          <a:endParaRPr lang="en-US"/>
        </a:p>
      </dgm:t>
    </dgm:pt>
    <dgm:pt modelId="{F6C5ED87-3BB5-4053-9D30-EEB1DEF8B28A}" type="sibTrans" cxnId="{194E8178-3229-418C-B6FC-0263AA8E8334}">
      <dgm:prSet/>
      <dgm:spPr/>
      <dgm:t>
        <a:bodyPr/>
        <a:lstStyle/>
        <a:p>
          <a:endParaRPr lang="en-US"/>
        </a:p>
      </dgm:t>
    </dgm:pt>
    <dgm:pt modelId="{A8D35CDC-6245-4BA1-A3C5-00E4BD050A5E}" type="pres">
      <dgm:prSet presAssocID="{0B6D9F89-FBFF-47A0-AFA1-2ECB638ED748}" presName="root" presStyleCnt="0">
        <dgm:presLayoutVars>
          <dgm:dir/>
          <dgm:resizeHandles val="exact"/>
        </dgm:presLayoutVars>
      </dgm:prSet>
      <dgm:spPr/>
    </dgm:pt>
    <dgm:pt modelId="{E5F7AAAF-84B2-47C8-9FDD-2326C073C11C}" type="pres">
      <dgm:prSet presAssocID="{68DB7412-60E3-48CD-BADF-BFF757E8AC41}" presName="compNode" presStyleCnt="0"/>
      <dgm:spPr/>
    </dgm:pt>
    <dgm:pt modelId="{ECA801D9-FDDF-488E-ABEE-AB334E7ED0A4}" type="pres">
      <dgm:prSet presAssocID="{68DB7412-60E3-48CD-BADF-BFF757E8AC41}" presName="bgRect" presStyleLbl="bgShp" presStyleIdx="0" presStyleCnt="2"/>
      <dgm:spPr/>
    </dgm:pt>
    <dgm:pt modelId="{7B3A8B75-DD4E-4057-B7F5-E45B751365D9}" type="pres">
      <dgm:prSet presAssocID="{68DB7412-60E3-48CD-BADF-BFF757E8AC4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D076281D-C33E-4584-9B8F-DC05CF6A87D6}" type="pres">
      <dgm:prSet presAssocID="{68DB7412-60E3-48CD-BADF-BFF757E8AC41}" presName="spaceRect" presStyleCnt="0"/>
      <dgm:spPr/>
    </dgm:pt>
    <dgm:pt modelId="{9084E026-979B-458D-8FBA-F895C6BB26AF}" type="pres">
      <dgm:prSet presAssocID="{68DB7412-60E3-48CD-BADF-BFF757E8AC41}" presName="parTx" presStyleLbl="revTx" presStyleIdx="0" presStyleCnt="3">
        <dgm:presLayoutVars>
          <dgm:chMax val="0"/>
          <dgm:chPref val="0"/>
        </dgm:presLayoutVars>
      </dgm:prSet>
      <dgm:spPr/>
    </dgm:pt>
    <dgm:pt modelId="{0709534F-374D-4DEA-B354-F6B6DDB5D9B2}" type="pres">
      <dgm:prSet presAssocID="{68DB7412-60E3-48CD-BADF-BFF757E8AC41}" presName="desTx" presStyleLbl="revTx" presStyleIdx="1" presStyleCnt="3">
        <dgm:presLayoutVars/>
      </dgm:prSet>
      <dgm:spPr/>
    </dgm:pt>
    <dgm:pt modelId="{8AE9BE80-7039-445E-99DF-CE0B40CE469C}" type="pres">
      <dgm:prSet presAssocID="{DA2935A4-7272-49C0-B242-FEB18F053C8F}" presName="sibTrans" presStyleCnt="0"/>
      <dgm:spPr/>
    </dgm:pt>
    <dgm:pt modelId="{47455CDB-B071-458E-BFF0-993678D21304}" type="pres">
      <dgm:prSet presAssocID="{C9113BF4-65CB-4A61-8526-69F15E9F267C}" presName="compNode" presStyleCnt="0"/>
      <dgm:spPr/>
    </dgm:pt>
    <dgm:pt modelId="{1EA146DD-5BB3-4426-96F8-6CDC7AA4F823}" type="pres">
      <dgm:prSet presAssocID="{C9113BF4-65CB-4A61-8526-69F15E9F267C}" presName="bgRect" presStyleLbl="bgShp" presStyleIdx="1" presStyleCnt="2"/>
      <dgm:spPr/>
    </dgm:pt>
    <dgm:pt modelId="{C129256E-AB65-4DAC-94C7-0D53A8ACC786}" type="pres">
      <dgm:prSet presAssocID="{C9113BF4-65CB-4A61-8526-69F15E9F267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aker"/>
        </a:ext>
      </dgm:extLst>
    </dgm:pt>
    <dgm:pt modelId="{8487ABFB-D179-4890-B14F-D613C2E693C6}" type="pres">
      <dgm:prSet presAssocID="{C9113BF4-65CB-4A61-8526-69F15E9F267C}" presName="spaceRect" presStyleCnt="0"/>
      <dgm:spPr/>
    </dgm:pt>
    <dgm:pt modelId="{A7A0D896-E728-4F89-9970-1AA81EFECE71}" type="pres">
      <dgm:prSet presAssocID="{C9113BF4-65CB-4A61-8526-69F15E9F267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7EBBB17-A48A-4701-95AE-EE76427CEBB4}" srcId="{68DB7412-60E3-48CD-BADF-BFF757E8AC41}" destId="{2093DE03-DE32-4B09-B0C9-96235284C58D}" srcOrd="2" destOrd="0" parTransId="{699620DC-51DB-4771-82B1-2EFE1582A032}" sibTransId="{3BB6B5F2-DBF8-435A-9763-CE35F0C5D0C1}"/>
    <dgm:cxn modelId="{A1746720-C0E8-4E5D-A427-292063805CB6}" type="presOf" srcId="{94F962FD-8E06-497D-955E-55165DCFB693}" destId="{0709534F-374D-4DEA-B354-F6B6DDB5D9B2}" srcOrd="0" destOrd="1" presId="urn:microsoft.com/office/officeart/2018/2/layout/IconVerticalSolidList"/>
    <dgm:cxn modelId="{9914D92F-18F4-4E29-915A-1476D564F06D}" type="presOf" srcId="{EBF24F78-3114-416A-BDCB-FC42800CC81A}" destId="{0709534F-374D-4DEA-B354-F6B6DDB5D9B2}" srcOrd="0" destOrd="0" presId="urn:microsoft.com/office/officeart/2018/2/layout/IconVerticalSolidList"/>
    <dgm:cxn modelId="{ADCC6633-819E-45F3-ABA0-F8991ED4416D}" srcId="{68DB7412-60E3-48CD-BADF-BFF757E8AC41}" destId="{EBF24F78-3114-416A-BDCB-FC42800CC81A}" srcOrd="0" destOrd="0" parTransId="{331073FB-044D-4D81-A755-2A29E9E83707}" sibTransId="{E7C1EA50-88A7-44E2-AE27-DA357B472252}"/>
    <dgm:cxn modelId="{ACCFBA39-6593-4DE3-BF26-9FEBF69E655C}" type="presOf" srcId="{ADBD3C50-8887-4631-BFF2-C80E2BB6D985}" destId="{0709534F-374D-4DEA-B354-F6B6DDB5D9B2}" srcOrd="0" destOrd="4" presId="urn:microsoft.com/office/officeart/2018/2/layout/IconVerticalSolidList"/>
    <dgm:cxn modelId="{D5594149-594C-47AF-B922-1D29DB51E477}" type="presOf" srcId="{2093DE03-DE32-4B09-B0C9-96235284C58D}" destId="{0709534F-374D-4DEA-B354-F6B6DDB5D9B2}" srcOrd="0" destOrd="2" presId="urn:microsoft.com/office/officeart/2018/2/layout/IconVerticalSolidList"/>
    <dgm:cxn modelId="{A9F5F96F-B2FB-461B-BBED-DC69BDD3385B}" type="presOf" srcId="{E2E37CC6-83BA-4F4A-9892-4BCCC5896776}" destId="{0709534F-374D-4DEA-B354-F6B6DDB5D9B2}" srcOrd="0" destOrd="3" presId="urn:microsoft.com/office/officeart/2018/2/layout/IconVerticalSolidList"/>
    <dgm:cxn modelId="{13E2F850-001D-4CCC-A648-D391997B7CAD}" srcId="{68DB7412-60E3-48CD-BADF-BFF757E8AC41}" destId="{94F962FD-8E06-497D-955E-55165DCFB693}" srcOrd="1" destOrd="0" parTransId="{002F3873-185E-4570-9463-7B4D0309D780}" sibTransId="{59C6ADFC-5D6F-4B74-BA71-8274EA5A7573}"/>
    <dgm:cxn modelId="{194E8178-3229-418C-B6FC-0263AA8E8334}" srcId="{0B6D9F89-FBFF-47A0-AFA1-2ECB638ED748}" destId="{C9113BF4-65CB-4A61-8526-69F15E9F267C}" srcOrd="1" destOrd="0" parTransId="{3E95347E-E106-4C87-840C-8FFF02C90FAD}" sibTransId="{F6C5ED87-3BB5-4053-9D30-EEB1DEF8B28A}"/>
    <dgm:cxn modelId="{436B9678-D8AA-4E17-B893-3FB1C0BC1340}" srcId="{0B6D9F89-FBFF-47A0-AFA1-2ECB638ED748}" destId="{68DB7412-60E3-48CD-BADF-BFF757E8AC41}" srcOrd="0" destOrd="0" parTransId="{7B1CFAC6-9E5C-4ED8-86DC-B472CE65C73B}" sibTransId="{DA2935A4-7272-49C0-B242-FEB18F053C8F}"/>
    <dgm:cxn modelId="{8F285B92-5F81-48AB-A41A-95BA898996C2}" type="presOf" srcId="{68DB7412-60E3-48CD-BADF-BFF757E8AC41}" destId="{9084E026-979B-458D-8FBA-F895C6BB26AF}" srcOrd="0" destOrd="0" presId="urn:microsoft.com/office/officeart/2018/2/layout/IconVerticalSolidList"/>
    <dgm:cxn modelId="{99BCE198-5FBC-4AFA-820D-B80BB9448CC9}" type="presOf" srcId="{C9113BF4-65CB-4A61-8526-69F15E9F267C}" destId="{A7A0D896-E728-4F89-9970-1AA81EFECE71}" srcOrd="0" destOrd="0" presId="urn:microsoft.com/office/officeart/2018/2/layout/IconVerticalSolidList"/>
    <dgm:cxn modelId="{D24420AB-CB9B-4551-BDE8-0C350154796F}" srcId="{68DB7412-60E3-48CD-BADF-BFF757E8AC41}" destId="{ADBD3C50-8887-4631-BFF2-C80E2BB6D985}" srcOrd="4" destOrd="0" parTransId="{055B2AE2-B8AA-4FE1-809B-CDED00EDFF0D}" sibTransId="{5BF99E1F-055B-4A3D-B9E3-E9FEB41D16A5}"/>
    <dgm:cxn modelId="{F4A47BB8-FF4D-4F94-8919-433FF06671EF}" srcId="{68DB7412-60E3-48CD-BADF-BFF757E8AC41}" destId="{E2E37CC6-83BA-4F4A-9892-4BCCC5896776}" srcOrd="3" destOrd="0" parTransId="{E1329967-434E-461C-80E4-9B3A4ED80AA5}" sibTransId="{D91DB58E-5BBF-41C6-A948-CFCEBF3764E7}"/>
    <dgm:cxn modelId="{E76416BD-10E5-45F4-AD91-5FBE3E45967A}" type="presOf" srcId="{0B6D9F89-FBFF-47A0-AFA1-2ECB638ED748}" destId="{A8D35CDC-6245-4BA1-A3C5-00E4BD050A5E}" srcOrd="0" destOrd="0" presId="urn:microsoft.com/office/officeart/2018/2/layout/IconVerticalSolidList"/>
    <dgm:cxn modelId="{5874ED92-4FAF-4468-96FB-3C01FFB0D3B1}" type="presParOf" srcId="{A8D35CDC-6245-4BA1-A3C5-00E4BD050A5E}" destId="{E5F7AAAF-84B2-47C8-9FDD-2326C073C11C}" srcOrd="0" destOrd="0" presId="urn:microsoft.com/office/officeart/2018/2/layout/IconVerticalSolidList"/>
    <dgm:cxn modelId="{D2DC1A34-4139-4A60-A211-C5CEBF071B98}" type="presParOf" srcId="{E5F7AAAF-84B2-47C8-9FDD-2326C073C11C}" destId="{ECA801D9-FDDF-488E-ABEE-AB334E7ED0A4}" srcOrd="0" destOrd="0" presId="urn:microsoft.com/office/officeart/2018/2/layout/IconVerticalSolidList"/>
    <dgm:cxn modelId="{9A73C593-EBD9-48A8-8803-460D027DD0F1}" type="presParOf" srcId="{E5F7AAAF-84B2-47C8-9FDD-2326C073C11C}" destId="{7B3A8B75-DD4E-4057-B7F5-E45B751365D9}" srcOrd="1" destOrd="0" presId="urn:microsoft.com/office/officeart/2018/2/layout/IconVerticalSolidList"/>
    <dgm:cxn modelId="{0599E9F7-D927-4E1E-AF9E-E8FC90009FF7}" type="presParOf" srcId="{E5F7AAAF-84B2-47C8-9FDD-2326C073C11C}" destId="{D076281D-C33E-4584-9B8F-DC05CF6A87D6}" srcOrd="2" destOrd="0" presId="urn:microsoft.com/office/officeart/2018/2/layout/IconVerticalSolidList"/>
    <dgm:cxn modelId="{357D2A2E-9F21-4A6C-8FDC-33ACA3992BB1}" type="presParOf" srcId="{E5F7AAAF-84B2-47C8-9FDD-2326C073C11C}" destId="{9084E026-979B-458D-8FBA-F895C6BB26AF}" srcOrd="3" destOrd="0" presId="urn:microsoft.com/office/officeart/2018/2/layout/IconVerticalSolidList"/>
    <dgm:cxn modelId="{181E3069-A2BF-417D-977A-88FBF24FE7F0}" type="presParOf" srcId="{E5F7AAAF-84B2-47C8-9FDD-2326C073C11C}" destId="{0709534F-374D-4DEA-B354-F6B6DDB5D9B2}" srcOrd="4" destOrd="0" presId="urn:microsoft.com/office/officeart/2018/2/layout/IconVerticalSolidList"/>
    <dgm:cxn modelId="{B001E761-98C1-40BA-8E6C-D3CD2EC9E21A}" type="presParOf" srcId="{A8D35CDC-6245-4BA1-A3C5-00E4BD050A5E}" destId="{8AE9BE80-7039-445E-99DF-CE0B40CE469C}" srcOrd="1" destOrd="0" presId="urn:microsoft.com/office/officeart/2018/2/layout/IconVerticalSolidList"/>
    <dgm:cxn modelId="{76BF1C31-61A7-48F2-ADA0-A231F0487AAD}" type="presParOf" srcId="{A8D35CDC-6245-4BA1-A3C5-00E4BD050A5E}" destId="{47455CDB-B071-458E-BFF0-993678D21304}" srcOrd="2" destOrd="0" presId="urn:microsoft.com/office/officeart/2018/2/layout/IconVerticalSolidList"/>
    <dgm:cxn modelId="{8B0F3710-96EE-4F96-B135-51A435AE5150}" type="presParOf" srcId="{47455CDB-B071-458E-BFF0-993678D21304}" destId="{1EA146DD-5BB3-4426-96F8-6CDC7AA4F823}" srcOrd="0" destOrd="0" presId="urn:microsoft.com/office/officeart/2018/2/layout/IconVerticalSolidList"/>
    <dgm:cxn modelId="{7E95226E-65DF-470F-8FFE-133F427C1001}" type="presParOf" srcId="{47455CDB-B071-458E-BFF0-993678D21304}" destId="{C129256E-AB65-4DAC-94C7-0D53A8ACC786}" srcOrd="1" destOrd="0" presId="urn:microsoft.com/office/officeart/2018/2/layout/IconVerticalSolidList"/>
    <dgm:cxn modelId="{A13A4492-2851-477E-AB5A-A5462616EC01}" type="presParOf" srcId="{47455CDB-B071-458E-BFF0-993678D21304}" destId="{8487ABFB-D179-4890-B14F-D613C2E693C6}" srcOrd="2" destOrd="0" presId="urn:microsoft.com/office/officeart/2018/2/layout/IconVerticalSolidList"/>
    <dgm:cxn modelId="{1874FEE3-8D88-4465-B71B-AE8E1786BA33}" type="presParOf" srcId="{47455CDB-B071-458E-BFF0-993678D21304}" destId="{A7A0D896-E728-4F89-9970-1AA81EFECE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FDA2D6-19FB-4A2E-BA07-C45290D12A2B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420BE61-2A5F-4F37-922C-60EDE737C407}">
      <dgm:prSet/>
      <dgm:spPr/>
      <dgm:t>
        <a:bodyPr/>
        <a:lstStyle/>
        <a:p>
          <a:r>
            <a:rPr lang="en-US"/>
            <a:t>Linearly separate data point (straight line)</a:t>
          </a:r>
        </a:p>
      </dgm:t>
    </dgm:pt>
    <dgm:pt modelId="{C55B4FA9-512C-4DBE-85A3-FF1354FB25C0}" type="parTrans" cxnId="{B424216B-6931-4406-85DC-6DDCEAF718FA}">
      <dgm:prSet/>
      <dgm:spPr/>
      <dgm:t>
        <a:bodyPr/>
        <a:lstStyle/>
        <a:p>
          <a:endParaRPr lang="en-US"/>
        </a:p>
      </dgm:t>
    </dgm:pt>
    <dgm:pt modelId="{2E4DA963-D88A-42F1-B07F-98072BB2F07B}" type="sibTrans" cxnId="{B424216B-6931-4406-85DC-6DDCEAF718FA}">
      <dgm:prSet/>
      <dgm:spPr/>
      <dgm:t>
        <a:bodyPr/>
        <a:lstStyle/>
        <a:p>
          <a:endParaRPr lang="en-US"/>
        </a:p>
      </dgm:t>
    </dgm:pt>
    <dgm:pt modelId="{A14C37EB-9E5E-49D6-A539-21CC23499018}">
      <dgm:prSet/>
      <dgm:spPr/>
      <dgm:t>
        <a:bodyPr/>
        <a:lstStyle/>
        <a:p>
          <a:r>
            <a:rPr lang="en-US"/>
            <a:t>Find the optimal weight vectors</a:t>
          </a:r>
        </a:p>
      </dgm:t>
    </dgm:pt>
    <dgm:pt modelId="{F40CB5D0-BD1B-4E82-97FE-E6AF14E812AE}" type="parTrans" cxnId="{736C87A3-FA29-440D-B461-E86127BAD848}">
      <dgm:prSet/>
      <dgm:spPr/>
      <dgm:t>
        <a:bodyPr/>
        <a:lstStyle/>
        <a:p>
          <a:endParaRPr lang="en-US"/>
        </a:p>
      </dgm:t>
    </dgm:pt>
    <dgm:pt modelId="{806D447B-A158-4EDA-96B2-B3A3347C5B80}" type="sibTrans" cxnId="{736C87A3-FA29-440D-B461-E86127BAD848}">
      <dgm:prSet/>
      <dgm:spPr/>
      <dgm:t>
        <a:bodyPr/>
        <a:lstStyle/>
        <a:p>
          <a:endParaRPr lang="en-US"/>
        </a:p>
      </dgm:t>
    </dgm:pt>
    <dgm:pt modelId="{E6E0375B-ECC8-454A-8C55-F21E2F6C29B5}">
      <dgm:prSet/>
      <dgm:spPr/>
      <dgm:t>
        <a:bodyPr/>
        <a:lstStyle/>
        <a:p>
          <a:r>
            <a:rPr lang="en-US"/>
            <a:t>Weights are decided in a way to minimize the mean error</a:t>
          </a:r>
        </a:p>
      </dgm:t>
    </dgm:pt>
    <dgm:pt modelId="{AE1A856A-126A-449C-949C-CD7DE38ACBBD}" type="parTrans" cxnId="{E94EBA37-C652-44E3-AB35-7C7914B8E85F}">
      <dgm:prSet/>
      <dgm:spPr/>
      <dgm:t>
        <a:bodyPr/>
        <a:lstStyle/>
        <a:p>
          <a:endParaRPr lang="en-US"/>
        </a:p>
      </dgm:t>
    </dgm:pt>
    <dgm:pt modelId="{9ADCE66D-5C61-4E45-A147-0CF4C62A6A44}" type="sibTrans" cxnId="{E94EBA37-C652-44E3-AB35-7C7914B8E85F}">
      <dgm:prSet/>
      <dgm:spPr/>
      <dgm:t>
        <a:bodyPr/>
        <a:lstStyle/>
        <a:p>
          <a:endParaRPr lang="en-US"/>
        </a:p>
      </dgm:t>
    </dgm:pt>
    <dgm:pt modelId="{E70CD130-5F70-408C-85A6-3A980AB55E1A}">
      <dgm:prSet/>
      <dgm:spPr/>
      <dgm:t>
        <a:bodyPr/>
        <a:lstStyle/>
        <a:p>
          <a:r>
            <a:rPr lang="en-US"/>
            <a:t>Each corresponding weight is multiplied by its corresponding attribute values and summed with an intercept to compute the patient survival time</a:t>
          </a:r>
        </a:p>
      </dgm:t>
    </dgm:pt>
    <dgm:pt modelId="{737B393C-1485-4868-9212-53947C909AF5}" type="parTrans" cxnId="{3A1EFDCC-1DBB-478E-819C-DCD1400FA04B}">
      <dgm:prSet/>
      <dgm:spPr/>
      <dgm:t>
        <a:bodyPr/>
        <a:lstStyle/>
        <a:p>
          <a:endParaRPr lang="en-US"/>
        </a:p>
      </dgm:t>
    </dgm:pt>
    <dgm:pt modelId="{AC41CA33-FCBB-4BB6-9793-D1AC99401236}" type="sibTrans" cxnId="{3A1EFDCC-1DBB-478E-819C-DCD1400FA04B}">
      <dgm:prSet/>
      <dgm:spPr/>
      <dgm:t>
        <a:bodyPr/>
        <a:lstStyle/>
        <a:p>
          <a:endParaRPr lang="en-US"/>
        </a:p>
      </dgm:t>
    </dgm:pt>
    <dgm:pt modelId="{69B9A261-E0D3-4845-81FC-AF2FFA586F14}" type="pres">
      <dgm:prSet presAssocID="{07FDA2D6-19FB-4A2E-BA07-C45290D12A2B}" presName="root" presStyleCnt="0">
        <dgm:presLayoutVars>
          <dgm:dir/>
          <dgm:resizeHandles val="exact"/>
        </dgm:presLayoutVars>
      </dgm:prSet>
      <dgm:spPr/>
    </dgm:pt>
    <dgm:pt modelId="{8C3FB1F2-1DE5-489C-BE23-43015E976BD9}" type="pres">
      <dgm:prSet presAssocID="{6420BE61-2A5F-4F37-922C-60EDE737C407}" presName="compNode" presStyleCnt="0"/>
      <dgm:spPr/>
    </dgm:pt>
    <dgm:pt modelId="{ED2DE669-D14F-438C-8C8A-119C1FB1F969}" type="pres">
      <dgm:prSet presAssocID="{6420BE61-2A5F-4F37-922C-60EDE737C407}" presName="bgRect" presStyleLbl="bgShp" presStyleIdx="0" presStyleCnt="4"/>
      <dgm:spPr/>
    </dgm:pt>
    <dgm:pt modelId="{F9C74E7B-98BC-488E-B4F4-6C20AFB55BBC}" type="pres">
      <dgm:prSet presAssocID="{6420BE61-2A5F-4F37-922C-60EDE737C40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light curve"/>
        </a:ext>
      </dgm:extLst>
    </dgm:pt>
    <dgm:pt modelId="{DAD550E4-4773-4911-8BF8-EAAF36101BA9}" type="pres">
      <dgm:prSet presAssocID="{6420BE61-2A5F-4F37-922C-60EDE737C407}" presName="spaceRect" presStyleCnt="0"/>
      <dgm:spPr/>
    </dgm:pt>
    <dgm:pt modelId="{09924578-58C2-4C08-BEBD-6249A873BC05}" type="pres">
      <dgm:prSet presAssocID="{6420BE61-2A5F-4F37-922C-60EDE737C407}" presName="parTx" presStyleLbl="revTx" presStyleIdx="0" presStyleCnt="4">
        <dgm:presLayoutVars>
          <dgm:chMax val="0"/>
          <dgm:chPref val="0"/>
        </dgm:presLayoutVars>
      </dgm:prSet>
      <dgm:spPr/>
    </dgm:pt>
    <dgm:pt modelId="{FD54A196-1389-40DA-B7B5-70BA276478C9}" type="pres">
      <dgm:prSet presAssocID="{2E4DA963-D88A-42F1-B07F-98072BB2F07B}" presName="sibTrans" presStyleCnt="0"/>
      <dgm:spPr/>
    </dgm:pt>
    <dgm:pt modelId="{EDA73E1B-23A5-45B5-AF95-6A8EEEE97B9F}" type="pres">
      <dgm:prSet presAssocID="{A14C37EB-9E5E-49D6-A539-21CC23499018}" presName="compNode" presStyleCnt="0"/>
      <dgm:spPr/>
    </dgm:pt>
    <dgm:pt modelId="{0EE4B737-407B-4C24-915E-F293B01DA998}" type="pres">
      <dgm:prSet presAssocID="{A14C37EB-9E5E-49D6-A539-21CC23499018}" presName="bgRect" presStyleLbl="bgShp" presStyleIdx="1" presStyleCnt="4"/>
      <dgm:spPr/>
    </dgm:pt>
    <dgm:pt modelId="{E50AA580-E851-447E-8DCE-8C276B897FB4}" type="pres">
      <dgm:prSet presAssocID="{A14C37EB-9E5E-49D6-A539-21CC2349901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2C557A8-7E4D-4A53-BF9D-E37D51872380}" type="pres">
      <dgm:prSet presAssocID="{A14C37EB-9E5E-49D6-A539-21CC23499018}" presName="spaceRect" presStyleCnt="0"/>
      <dgm:spPr/>
    </dgm:pt>
    <dgm:pt modelId="{89DAA4ED-A748-4182-B2A3-85A27422A1AC}" type="pres">
      <dgm:prSet presAssocID="{A14C37EB-9E5E-49D6-A539-21CC23499018}" presName="parTx" presStyleLbl="revTx" presStyleIdx="1" presStyleCnt="4">
        <dgm:presLayoutVars>
          <dgm:chMax val="0"/>
          <dgm:chPref val="0"/>
        </dgm:presLayoutVars>
      </dgm:prSet>
      <dgm:spPr/>
    </dgm:pt>
    <dgm:pt modelId="{96924BD3-9120-4DBD-B038-CA0E9A3ACD2F}" type="pres">
      <dgm:prSet presAssocID="{806D447B-A158-4EDA-96B2-B3A3347C5B80}" presName="sibTrans" presStyleCnt="0"/>
      <dgm:spPr/>
    </dgm:pt>
    <dgm:pt modelId="{4B8F03F7-3F8E-4C68-B86F-0931CDC40CA4}" type="pres">
      <dgm:prSet presAssocID="{E6E0375B-ECC8-454A-8C55-F21E2F6C29B5}" presName="compNode" presStyleCnt="0"/>
      <dgm:spPr/>
    </dgm:pt>
    <dgm:pt modelId="{EBF36D24-DC31-419F-9C6A-29222BC0E6DF}" type="pres">
      <dgm:prSet presAssocID="{E6E0375B-ECC8-454A-8C55-F21E2F6C29B5}" presName="bgRect" presStyleLbl="bgShp" presStyleIdx="2" presStyleCnt="4"/>
      <dgm:spPr/>
    </dgm:pt>
    <dgm:pt modelId="{854E20BA-08E6-4F30-A956-5CD4D1253ABB}" type="pres">
      <dgm:prSet presAssocID="{E6E0375B-ECC8-454A-8C55-F21E2F6C29B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ippery"/>
        </a:ext>
      </dgm:extLst>
    </dgm:pt>
    <dgm:pt modelId="{93CFAC28-A90C-4A36-B71A-029EF4633F6B}" type="pres">
      <dgm:prSet presAssocID="{E6E0375B-ECC8-454A-8C55-F21E2F6C29B5}" presName="spaceRect" presStyleCnt="0"/>
      <dgm:spPr/>
    </dgm:pt>
    <dgm:pt modelId="{17F67756-79BB-4A0C-8B80-B8CE3F0C5B34}" type="pres">
      <dgm:prSet presAssocID="{E6E0375B-ECC8-454A-8C55-F21E2F6C29B5}" presName="parTx" presStyleLbl="revTx" presStyleIdx="2" presStyleCnt="4">
        <dgm:presLayoutVars>
          <dgm:chMax val="0"/>
          <dgm:chPref val="0"/>
        </dgm:presLayoutVars>
      </dgm:prSet>
      <dgm:spPr/>
    </dgm:pt>
    <dgm:pt modelId="{66973056-4BA3-423C-879E-236D42F4F32E}" type="pres">
      <dgm:prSet presAssocID="{9ADCE66D-5C61-4E45-A147-0CF4C62A6A44}" presName="sibTrans" presStyleCnt="0"/>
      <dgm:spPr/>
    </dgm:pt>
    <dgm:pt modelId="{397D549A-7A32-4B35-A34C-B6F822D16EBD}" type="pres">
      <dgm:prSet presAssocID="{E70CD130-5F70-408C-85A6-3A980AB55E1A}" presName="compNode" presStyleCnt="0"/>
      <dgm:spPr/>
    </dgm:pt>
    <dgm:pt modelId="{770E30EC-44FB-4022-933B-6B759F4E7C20}" type="pres">
      <dgm:prSet presAssocID="{E70CD130-5F70-408C-85A6-3A980AB55E1A}" presName="bgRect" presStyleLbl="bgShp" presStyleIdx="3" presStyleCnt="4"/>
      <dgm:spPr/>
    </dgm:pt>
    <dgm:pt modelId="{4DC227EE-4454-44E7-9975-B635BD88D620}" type="pres">
      <dgm:prSet presAssocID="{E70CD130-5F70-408C-85A6-3A980AB55E1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0448DFC1-B918-4A90-AFFE-C19BC8769A0C}" type="pres">
      <dgm:prSet presAssocID="{E70CD130-5F70-408C-85A6-3A980AB55E1A}" presName="spaceRect" presStyleCnt="0"/>
      <dgm:spPr/>
    </dgm:pt>
    <dgm:pt modelId="{F7BBA524-6F12-48E4-BDB0-40760813B059}" type="pres">
      <dgm:prSet presAssocID="{E70CD130-5F70-408C-85A6-3A980AB55E1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F84E413-C9E6-437E-8D91-08B6D3FBB643}" type="presOf" srcId="{07FDA2D6-19FB-4A2E-BA07-C45290D12A2B}" destId="{69B9A261-E0D3-4845-81FC-AF2FFA586F14}" srcOrd="0" destOrd="0" presId="urn:microsoft.com/office/officeart/2018/2/layout/IconVerticalSolidList"/>
    <dgm:cxn modelId="{E94EBA37-C652-44E3-AB35-7C7914B8E85F}" srcId="{07FDA2D6-19FB-4A2E-BA07-C45290D12A2B}" destId="{E6E0375B-ECC8-454A-8C55-F21E2F6C29B5}" srcOrd="2" destOrd="0" parTransId="{AE1A856A-126A-449C-949C-CD7DE38ACBBD}" sibTransId="{9ADCE66D-5C61-4E45-A147-0CF4C62A6A44}"/>
    <dgm:cxn modelId="{F512685D-9895-40FC-BC4D-C12441243C0E}" type="presOf" srcId="{6420BE61-2A5F-4F37-922C-60EDE737C407}" destId="{09924578-58C2-4C08-BEBD-6249A873BC05}" srcOrd="0" destOrd="0" presId="urn:microsoft.com/office/officeart/2018/2/layout/IconVerticalSolidList"/>
    <dgm:cxn modelId="{B424216B-6931-4406-85DC-6DDCEAF718FA}" srcId="{07FDA2D6-19FB-4A2E-BA07-C45290D12A2B}" destId="{6420BE61-2A5F-4F37-922C-60EDE737C407}" srcOrd="0" destOrd="0" parTransId="{C55B4FA9-512C-4DBE-85A3-FF1354FB25C0}" sibTransId="{2E4DA963-D88A-42F1-B07F-98072BB2F07B}"/>
    <dgm:cxn modelId="{360DAD8E-818A-4CE9-A335-3DCE8CADB58A}" type="presOf" srcId="{E6E0375B-ECC8-454A-8C55-F21E2F6C29B5}" destId="{17F67756-79BB-4A0C-8B80-B8CE3F0C5B34}" srcOrd="0" destOrd="0" presId="urn:microsoft.com/office/officeart/2018/2/layout/IconVerticalSolidList"/>
    <dgm:cxn modelId="{9B02E6A0-807D-4CC7-9775-805295B4EF49}" type="presOf" srcId="{E70CD130-5F70-408C-85A6-3A980AB55E1A}" destId="{F7BBA524-6F12-48E4-BDB0-40760813B059}" srcOrd="0" destOrd="0" presId="urn:microsoft.com/office/officeart/2018/2/layout/IconVerticalSolidList"/>
    <dgm:cxn modelId="{736C87A3-FA29-440D-B461-E86127BAD848}" srcId="{07FDA2D6-19FB-4A2E-BA07-C45290D12A2B}" destId="{A14C37EB-9E5E-49D6-A539-21CC23499018}" srcOrd="1" destOrd="0" parTransId="{F40CB5D0-BD1B-4E82-97FE-E6AF14E812AE}" sibTransId="{806D447B-A158-4EDA-96B2-B3A3347C5B80}"/>
    <dgm:cxn modelId="{3A1EFDCC-1DBB-478E-819C-DCD1400FA04B}" srcId="{07FDA2D6-19FB-4A2E-BA07-C45290D12A2B}" destId="{E70CD130-5F70-408C-85A6-3A980AB55E1A}" srcOrd="3" destOrd="0" parTransId="{737B393C-1485-4868-9212-53947C909AF5}" sibTransId="{AC41CA33-FCBB-4BB6-9793-D1AC99401236}"/>
    <dgm:cxn modelId="{DF8E20F2-4D53-4CCE-B744-E1385CD2B4D0}" type="presOf" srcId="{A14C37EB-9E5E-49D6-A539-21CC23499018}" destId="{89DAA4ED-A748-4182-B2A3-85A27422A1AC}" srcOrd="0" destOrd="0" presId="urn:microsoft.com/office/officeart/2018/2/layout/IconVerticalSolidList"/>
    <dgm:cxn modelId="{BD02760F-9236-43B5-A875-ED956AEC4184}" type="presParOf" srcId="{69B9A261-E0D3-4845-81FC-AF2FFA586F14}" destId="{8C3FB1F2-1DE5-489C-BE23-43015E976BD9}" srcOrd="0" destOrd="0" presId="urn:microsoft.com/office/officeart/2018/2/layout/IconVerticalSolidList"/>
    <dgm:cxn modelId="{67512D2B-CE37-4B1A-BEEE-DFD859E09FD0}" type="presParOf" srcId="{8C3FB1F2-1DE5-489C-BE23-43015E976BD9}" destId="{ED2DE669-D14F-438C-8C8A-119C1FB1F969}" srcOrd="0" destOrd="0" presId="urn:microsoft.com/office/officeart/2018/2/layout/IconVerticalSolidList"/>
    <dgm:cxn modelId="{14C3B639-7932-452D-A578-88306DE041AC}" type="presParOf" srcId="{8C3FB1F2-1DE5-489C-BE23-43015E976BD9}" destId="{F9C74E7B-98BC-488E-B4F4-6C20AFB55BBC}" srcOrd="1" destOrd="0" presId="urn:microsoft.com/office/officeart/2018/2/layout/IconVerticalSolidList"/>
    <dgm:cxn modelId="{69B80D83-2A88-4CF4-A336-85C68ACFABA8}" type="presParOf" srcId="{8C3FB1F2-1DE5-489C-BE23-43015E976BD9}" destId="{DAD550E4-4773-4911-8BF8-EAAF36101BA9}" srcOrd="2" destOrd="0" presId="urn:microsoft.com/office/officeart/2018/2/layout/IconVerticalSolidList"/>
    <dgm:cxn modelId="{2018F662-E03C-4370-8C7C-8DA36FD52B05}" type="presParOf" srcId="{8C3FB1F2-1DE5-489C-BE23-43015E976BD9}" destId="{09924578-58C2-4C08-BEBD-6249A873BC05}" srcOrd="3" destOrd="0" presId="urn:microsoft.com/office/officeart/2018/2/layout/IconVerticalSolidList"/>
    <dgm:cxn modelId="{29D87939-A7C3-4F66-B9DB-991D6BB62BA8}" type="presParOf" srcId="{69B9A261-E0D3-4845-81FC-AF2FFA586F14}" destId="{FD54A196-1389-40DA-B7B5-70BA276478C9}" srcOrd="1" destOrd="0" presId="urn:microsoft.com/office/officeart/2018/2/layout/IconVerticalSolidList"/>
    <dgm:cxn modelId="{64C413DC-3AE4-4DA0-9C5D-3C87BEBD6A39}" type="presParOf" srcId="{69B9A261-E0D3-4845-81FC-AF2FFA586F14}" destId="{EDA73E1B-23A5-45B5-AF95-6A8EEEE97B9F}" srcOrd="2" destOrd="0" presId="urn:microsoft.com/office/officeart/2018/2/layout/IconVerticalSolidList"/>
    <dgm:cxn modelId="{5C23CA88-801B-4B49-9997-D4B9B41A5838}" type="presParOf" srcId="{EDA73E1B-23A5-45B5-AF95-6A8EEEE97B9F}" destId="{0EE4B737-407B-4C24-915E-F293B01DA998}" srcOrd="0" destOrd="0" presId="urn:microsoft.com/office/officeart/2018/2/layout/IconVerticalSolidList"/>
    <dgm:cxn modelId="{32667C06-9C70-4382-9B75-5FE33F80C465}" type="presParOf" srcId="{EDA73E1B-23A5-45B5-AF95-6A8EEEE97B9F}" destId="{E50AA580-E851-447E-8DCE-8C276B897FB4}" srcOrd="1" destOrd="0" presId="urn:microsoft.com/office/officeart/2018/2/layout/IconVerticalSolidList"/>
    <dgm:cxn modelId="{836A68A5-E26F-4267-9456-35F39559FE07}" type="presParOf" srcId="{EDA73E1B-23A5-45B5-AF95-6A8EEEE97B9F}" destId="{C2C557A8-7E4D-4A53-BF9D-E37D51872380}" srcOrd="2" destOrd="0" presId="urn:microsoft.com/office/officeart/2018/2/layout/IconVerticalSolidList"/>
    <dgm:cxn modelId="{DB5B911A-5DC9-469B-AF29-CE879FA2C6DD}" type="presParOf" srcId="{EDA73E1B-23A5-45B5-AF95-6A8EEEE97B9F}" destId="{89DAA4ED-A748-4182-B2A3-85A27422A1AC}" srcOrd="3" destOrd="0" presId="urn:microsoft.com/office/officeart/2018/2/layout/IconVerticalSolidList"/>
    <dgm:cxn modelId="{0F34BC82-4E7D-41B4-B5E8-5C3C56ABFBE2}" type="presParOf" srcId="{69B9A261-E0D3-4845-81FC-AF2FFA586F14}" destId="{96924BD3-9120-4DBD-B038-CA0E9A3ACD2F}" srcOrd="3" destOrd="0" presId="urn:microsoft.com/office/officeart/2018/2/layout/IconVerticalSolidList"/>
    <dgm:cxn modelId="{4B3A95EF-6442-4F7A-A994-B5818646D91A}" type="presParOf" srcId="{69B9A261-E0D3-4845-81FC-AF2FFA586F14}" destId="{4B8F03F7-3F8E-4C68-B86F-0931CDC40CA4}" srcOrd="4" destOrd="0" presId="urn:microsoft.com/office/officeart/2018/2/layout/IconVerticalSolidList"/>
    <dgm:cxn modelId="{3010C2B6-133D-4644-9C50-BDB1A9832BE2}" type="presParOf" srcId="{4B8F03F7-3F8E-4C68-B86F-0931CDC40CA4}" destId="{EBF36D24-DC31-419F-9C6A-29222BC0E6DF}" srcOrd="0" destOrd="0" presId="urn:microsoft.com/office/officeart/2018/2/layout/IconVerticalSolidList"/>
    <dgm:cxn modelId="{EB3F8CCB-41F5-4C1B-8934-B7FC8FABA304}" type="presParOf" srcId="{4B8F03F7-3F8E-4C68-B86F-0931CDC40CA4}" destId="{854E20BA-08E6-4F30-A956-5CD4D1253ABB}" srcOrd="1" destOrd="0" presId="urn:microsoft.com/office/officeart/2018/2/layout/IconVerticalSolidList"/>
    <dgm:cxn modelId="{26934A42-DD4C-43C9-A834-BD073E9CD112}" type="presParOf" srcId="{4B8F03F7-3F8E-4C68-B86F-0931CDC40CA4}" destId="{93CFAC28-A90C-4A36-B71A-029EF4633F6B}" srcOrd="2" destOrd="0" presId="urn:microsoft.com/office/officeart/2018/2/layout/IconVerticalSolidList"/>
    <dgm:cxn modelId="{A511B27A-A06E-442F-AD86-F7D98A134E78}" type="presParOf" srcId="{4B8F03F7-3F8E-4C68-B86F-0931CDC40CA4}" destId="{17F67756-79BB-4A0C-8B80-B8CE3F0C5B34}" srcOrd="3" destOrd="0" presId="urn:microsoft.com/office/officeart/2018/2/layout/IconVerticalSolidList"/>
    <dgm:cxn modelId="{08FA50DB-886A-4083-9645-C9C9A1219136}" type="presParOf" srcId="{69B9A261-E0D3-4845-81FC-AF2FFA586F14}" destId="{66973056-4BA3-423C-879E-236D42F4F32E}" srcOrd="5" destOrd="0" presId="urn:microsoft.com/office/officeart/2018/2/layout/IconVerticalSolidList"/>
    <dgm:cxn modelId="{79504DFF-F138-4E7E-AF55-5EB0BF822E35}" type="presParOf" srcId="{69B9A261-E0D3-4845-81FC-AF2FFA586F14}" destId="{397D549A-7A32-4B35-A34C-B6F822D16EBD}" srcOrd="6" destOrd="0" presId="urn:microsoft.com/office/officeart/2018/2/layout/IconVerticalSolidList"/>
    <dgm:cxn modelId="{39914290-C6AC-4FF3-B4EA-2291E9B71104}" type="presParOf" srcId="{397D549A-7A32-4B35-A34C-B6F822D16EBD}" destId="{770E30EC-44FB-4022-933B-6B759F4E7C20}" srcOrd="0" destOrd="0" presId="urn:microsoft.com/office/officeart/2018/2/layout/IconVerticalSolidList"/>
    <dgm:cxn modelId="{6562698A-3DCF-4E2A-88CE-74D38F4ABE1D}" type="presParOf" srcId="{397D549A-7A32-4B35-A34C-B6F822D16EBD}" destId="{4DC227EE-4454-44E7-9975-B635BD88D620}" srcOrd="1" destOrd="0" presId="urn:microsoft.com/office/officeart/2018/2/layout/IconVerticalSolidList"/>
    <dgm:cxn modelId="{3BE49078-18C9-422E-B46F-21B9BA3B3B52}" type="presParOf" srcId="{397D549A-7A32-4B35-A34C-B6F822D16EBD}" destId="{0448DFC1-B918-4A90-AFFE-C19BC8769A0C}" srcOrd="2" destOrd="0" presId="urn:microsoft.com/office/officeart/2018/2/layout/IconVerticalSolidList"/>
    <dgm:cxn modelId="{B0F608FC-9345-47E5-BD02-41D8CFAF0FD8}" type="presParOf" srcId="{397D549A-7A32-4B35-A34C-B6F822D16EBD}" destId="{F7BBA524-6F12-48E4-BDB0-40760813B0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D90B81-45C2-4DFA-921B-376E89E81977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6BBAC17-37B3-424C-B387-608612CA699E}">
      <dgm:prSet/>
      <dgm:spPr/>
      <dgm:t>
        <a:bodyPr/>
        <a:lstStyle/>
        <a:p>
          <a:r>
            <a:rPr lang="en-US"/>
            <a:t>The Random Forest (Decision Tree – based algorithm) is used</a:t>
          </a:r>
        </a:p>
      </dgm:t>
    </dgm:pt>
    <dgm:pt modelId="{1B2A5D8E-219C-4C33-9371-623AA02ED556}" type="parTrans" cxnId="{9C86568F-4D9A-4A79-9635-B964CEE46636}">
      <dgm:prSet/>
      <dgm:spPr/>
      <dgm:t>
        <a:bodyPr/>
        <a:lstStyle/>
        <a:p>
          <a:endParaRPr lang="en-US"/>
        </a:p>
      </dgm:t>
    </dgm:pt>
    <dgm:pt modelId="{DABCBF5D-8CC3-4872-AFC6-7C1E6DF4B42C}" type="sibTrans" cxnId="{9C86568F-4D9A-4A79-9635-B964CEE46636}">
      <dgm:prSet/>
      <dgm:spPr/>
      <dgm:t>
        <a:bodyPr/>
        <a:lstStyle/>
        <a:p>
          <a:endParaRPr lang="en-US"/>
        </a:p>
      </dgm:t>
    </dgm:pt>
    <dgm:pt modelId="{3EFB4A21-D098-4E6E-9D10-E0AE6B0062F6}">
      <dgm:prSet/>
      <dgm:spPr/>
      <dgm:t>
        <a:bodyPr/>
        <a:lstStyle/>
        <a:p>
          <a:r>
            <a:rPr lang="en-US"/>
            <a:t>Generates multiple (and different) decision trees</a:t>
          </a:r>
        </a:p>
      </dgm:t>
    </dgm:pt>
    <dgm:pt modelId="{A934D224-B6AD-4CE2-944D-884512B8A067}" type="parTrans" cxnId="{F4E2CA98-C59B-4493-A10F-61E205E05ACA}">
      <dgm:prSet/>
      <dgm:spPr/>
      <dgm:t>
        <a:bodyPr/>
        <a:lstStyle/>
        <a:p>
          <a:endParaRPr lang="en-US"/>
        </a:p>
      </dgm:t>
    </dgm:pt>
    <dgm:pt modelId="{CFC75B85-6970-49F5-B14F-61838E851096}" type="sibTrans" cxnId="{F4E2CA98-C59B-4493-A10F-61E205E05ACA}">
      <dgm:prSet/>
      <dgm:spPr/>
      <dgm:t>
        <a:bodyPr/>
        <a:lstStyle/>
        <a:p>
          <a:endParaRPr lang="en-US"/>
        </a:p>
      </dgm:t>
    </dgm:pt>
    <dgm:pt modelId="{33E0AD28-9144-4794-91E0-95963A4943DC}">
      <dgm:prSet/>
      <dgm:spPr/>
      <dgm:t>
        <a:bodyPr/>
        <a:lstStyle/>
        <a:p>
          <a:r>
            <a:rPr lang="en-US"/>
            <a:t>A decision tree is generated by randomly splitting it at each nodes (Randomly choosing the split-attribute at each step)</a:t>
          </a:r>
        </a:p>
      </dgm:t>
    </dgm:pt>
    <dgm:pt modelId="{ABF7590A-BD50-493A-B75C-6D6C9E3B73D2}" type="parTrans" cxnId="{EC805437-64AB-4B6D-9D0B-21CD57953CD6}">
      <dgm:prSet/>
      <dgm:spPr/>
      <dgm:t>
        <a:bodyPr/>
        <a:lstStyle/>
        <a:p>
          <a:endParaRPr lang="en-US"/>
        </a:p>
      </dgm:t>
    </dgm:pt>
    <dgm:pt modelId="{B97FFB78-B418-486B-945F-CDC1C2A6367B}" type="sibTrans" cxnId="{EC805437-64AB-4B6D-9D0B-21CD57953CD6}">
      <dgm:prSet/>
      <dgm:spPr/>
      <dgm:t>
        <a:bodyPr/>
        <a:lstStyle/>
        <a:p>
          <a:endParaRPr lang="en-US"/>
        </a:p>
      </dgm:t>
    </dgm:pt>
    <dgm:pt modelId="{F8B6DEE1-315C-4F71-8DE5-7A52684FD974}">
      <dgm:prSet/>
      <dgm:spPr/>
      <dgm:t>
        <a:bodyPr/>
        <a:lstStyle/>
        <a:p>
          <a:r>
            <a:rPr lang="en-US"/>
            <a:t>The typical Decision Tree algorithm is also used.</a:t>
          </a:r>
        </a:p>
      </dgm:t>
    </dgm:pt>
    <dgm:pt modelId="{5D2C7BFD-CB04-46B6-B6C5-9DB572FE9C93}" type="parTrans" cxnId="{ABC2D5B3-B046-47B3-AF16-E95A0DA526C2}">
      <dgm:prSet/>
      <dgm:spPr/>
      <dgm:t>
        <a:bodyPr/>
        <a:lstStyle/>
        <a:p>
          <a:endParaRPr lang="en-US"/>
        </a:p>
      </dgm:t>
    </dgm:pt>
    <dgm:pt modelId="{092F4381-B8D5-4A11-9FFE-96282EC2B947}" type="sibTrans" cxnId="{ABC2D5B3-B046-47B3-AF16-E95A0DA526C2}">
      <dgm:prSet/>
      <dgm:spPr/>
      <dgm:t>
        <a:bodyPr/>
        <a:lstStyle/>
        <a:p>
          <a:endParaRPr lang="en-US"/>
        </a:p>
      </dgm:t>
    </dgm:pt>
    <dgm:pt modelId="{27817460-A774-4DB8-84F0-29CE0635229C}" type="pres">
      <dgm:prSet presAssocID="{D2D90B81-45C2-4DFA-921B-376E89E81977}" presName="root" presStyleCnt="0">
        <dgm:presLayoutVars>
          <dgm:dir/>
          <dgm:resizeHandles val="exact"/>
        </dgm:presLayoutVars>
      </dgm:prSet>
      <dgm:spPr/>
    </dgm:pt>
    <dgm:pt modelId="{498413A4-FD06-4534-8143-53609755C995}" type="pres">
      <dgm:prSet presAssocID="{D6BBAC17-37B3-424C-B387-608612CA699E}" presName="compNode" presStyleCnt="0"/>
      <dgm:spPr/>
    </dgm:pt>
    <dgm:pt modelId="{AC5FA7C2-C3C7-4F64-9EC1-B3037892B3EC}" type="pres">
      <dgm:prSet presAssocID="{D6BBAC17-37B3-424C-B387-608612CA699E}" presName="bgRect" presStyleLbl="bgShp" presStyleIdx="0" presStyleCnt="4"/>
      <dgm:spPr/>
    </dgm:pt>
    <dgm:pt modelId="{00AD136E-5932-4730-A7C2-E0AA975E591D}" type="pres">
      <dgm:prSet presAssocID="{D6BBAC17-37B3-424C-B387-608612CA69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6C42F8CB-621B-46C1-8ED8-415B33D58D2C}" type="pres">
      <dgm:prSet presAssocID="{D6BBAC17-37B3-424C-B387-608612CA699E}" presName="spaceRect" presStyleCnt="0"/>
      <dgm:spPr/>
    </dgm:pt>
    <dgm:pt modelId="{2E638787-B05F-43D2-A795-28E5049845A8}" type="pres">
      <dgm:prSet presAssocID="{D6BBAC17-37B3-424C-B387-608612CA699E}" presName="parTx" presStyleLbl="revTx" presStyleIdx="0" presStyleCnt="4">
        <dgm:presLayoutVars>
          <dgm:chMax val="0"/>
          <dgm:chPref val="0"/>
        </dgm:presLayoutVars>
      </dgm:prSet>
      <dgm:spPr/>
    </dgm:pt>
    <dgm:pt modelId="{73A7AA5B-431B-45EC-BA52-4C445CCDCECF}" type="pres">
      <dgm:prSet presAssocID="{DABCBF5D-8CC3-4872-AFC6-7C1E6DF4B42C}" presName="sibTrans" presStyleCnt="0"/>
      <dgm:spPr/>
    </dgm:pt>
    <dgm:pt modelId="{7A9C4699-F85C-4CC1-A061-B0B8DD9091CB}" type="pres">
      <dgm:prSet presAssocID="{3EFB4A21-D098-4E6E-9D10-E0AE6B0062F6}" presName="compNode" presStyleCnt="0"/>
      <dgm:spPr/>
    </dgm:pt>
    <dgm:pt modelId="{E281B32D-BCE4-48B3-ABA0-2EABCF07C65A}" type="pres">
      <dgm:prSet presAssocID="{3EFB4A21-D098-4E6E-9D10-E0AE6B0062F6}" presName="bgRect" presStyleLbl="bgShp" presStyleIdx="1" presStyleCnt="4"/>
      <dgm:spPr/>
    </dgm:pt>
    <dgm:pt modelId="{DC0660C0-A052-487B-8F98-F800CE934673}" type="pres">
      <dgm:prSet presAssocID="{3EFB4A21-D098-4E6E-9D10-E0AE6B0062F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3FF07342-6876-4D1E-AF11-06F03340D3EF}" type="pres">
      <dgm:prSet presAssocID="{3EFB4A21-D098-4E6E-9D10-E0AE6B0062F6}" presName="spaceRect" presStyleCnt="0"/>
      <dgm:spPr/>
    </dgm:pt>
    <dgm:pt modelId="{C35315F6-68C7-43C7-9C3F-73F411525AAE}" type="pres">
      <dgm:prSet presAssocID="{3EFB4A21-D098-4E6E-9D10-E0AE6B0062F6}" presName="parTx" presStyleLbl="revTx" presStyleIdx="1" presStyleCnt="4">
        <dgm:presLayoutVars>
          <dgm:chMax val="0"/>
          <dgm:chPref val="0"/>
        </dgm:presLayoutVars>
      </dgm:prSet>
      <dgm:spPr/>
    </dgm:pt>
    <dgm:pt modelId="{2E927C43-251C-424D-AAD8-9E397A5EDED2}" type="pres">
      <dgm:prSet presAssocID="{CFC75B85-6970-49F5-B14F-61838E851096}" presName="sibTrans" presStyleCnt="0"/>
      <dgm:spPr/>
    </dgm:pt>
    <dgm:pt modelId="{39AA6101-358C-49FA-8CF3-97EE9ABA718A}" type="pres">
      <dgm:prSet presAssocID="{33E0AD28-9144-4794-91E0-95963A4943DC}" presName="compNode" presStyleCnt="0"/>
      <dgm:spPr/>
    </dgm:pt>
    <dgm:pt modelId="{FCB6D460-5120-4615-9A3A-9B3AE7F55C57}" type="pres">
      <dgm:prSet presAssocID="{33E0AD28-9144-4794-91E0-95963A4943DC}" presName="bgRect" presStyleLbl="bgShp" presStyleIdx="2" presStyleCnt="4"/>
      <dgm:spPr/>
    </dgm:pt>
    <dgm:pt modelId="{48FE22AF-869F-428C-94FD-58B0FF2FE014}" type="pres">
      <dgm:prSet presAssocID="{33E0AD28-9144-4794-91E0-95963A4943D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4A2984-C3B0-4178-8406-4C0B5481C696}" type="pres">
      <dgm:prSet presAssocID="{33E0AD28-9144-4794-91E0-95963A4943DC}" presName="spaceRect" presStyleCnt="0"/>
      <dgm:spPr/>
    </dgm:pt>
    <dgm:pt modelId="{C4A3C07C-8014-4183-8ECD-BCFFFF84F35D}" type="pres">
      <dgm:prSet presAssocID="{33E0AD28-9144-4794-91E0-95963A4943DC}" presName="parTx" presStyleLbl="revTx" presStyleIdx="2" presStyleCnt="4">
        <dgm:presLayoutVars>
          <dgm:chMax val="0"/>
          <dgm:chPref val="0"/>
        </dgm:presLayoutVars>
      </dgm:prSet>
      <dgm:spPr/>
    </dgm:pt>
    <dgm:pt modelId="{DD21B840-9DA4-4811-A84A-8A75982FD326}" type="pres">
      <dgm:prSet presAssocID="{B97FFB78-B418-486B-945F-CDC1C2A6367B}" presName="sibTrans" presStyleCnt="0"/>
      <dgm:spPr/>
    </dgm:pt>
    <dgm:pt modelId="{3539C6CB-C135-4766-912A-1158E1C4219D}" type="pres">
      <dgm:prSet presAssocID="{F8B6DEE1-315C-4F71-8DE5-7A52684FD974}" presName="compNode" presStyleCnt="0"/>
      <dgm:spPr/>
    </dgm:pt>
    <dgm:pt modelId="{0E5EE951-922D-4A42-8BC8-40297BDEAE60}" type="pres">
      <dgm:prSet presAssocID="{F8B6DEE1-315C-4F71-8DE5-7A52684FD974}" presName="bgRect" presStyleLbl="bgShp" presStyleIdx="3" presStyleCnt="4"/>
      <dgm:spPr/>
    </dgm:pt>
    <dgm:pt modelId="{211CF0B4-B323-4C7A-984B-3C47D82EFBAA}" type="pres">
      <dgm:prSet presAssocID="{F8B6DEE1-315C-4F71-8DE5-7A52684FD97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31C8B4F9-2433-436D-B1EC-E3F18426187B}" type="pres">
      <dgm:prSet presAssocID="{F8B6DEE1-315C-4F71-8DE5-7A52684FD974}" presName="spaceRect" presStyleCnt="0"/>
      <dgm:spPr/>
    </dgm:pt>
    <dgm:pt modelId="{C81BDF15-783A-4701-8277-DC11884A55DE}" type="pres">
      <dgm:prSet presAssocID="{F8B6DEE1-315C-4F71-8DE5-7A52684FD97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6AFBE13-6E18-436D-911B-BE6829976D45}" type="presOf" srcId="{3EFB4A21-D098-4E6E-9D10-E0AE6B0062F6}" destId="{C35315F6-68C7-43C7-9C3F-73F411525AAE}" srcOrd="0" destOrd="0" presId="urn:microsoft.com/office/officeart/2018/2/layout/IconVerticalSolidList"/>
    <dgm:cxn modelId="{03D53F2A-1D11-4F8B-AE30-464E812DEB02}" type="presOf" srcId="{D2D90B81-45C2-4DFA-921B-376E89E81977}" destId="{27817460-A774-4DB8-84F0-29CE0635229C}" srcOrd="0" destOrd="0" presId="urn:microsoft.com/office/officeart/2018/2/layout/IconVerticalSolidList"/>
    <dgm:cxn modelId="{252DF02E-A177-406E-9077-9AAE5DC8694A}" type="presOf" srcId="{D6BBAC17-37B3-424C-B387-608612CA699E}" destId="{2E638787-B05F-43D2-A795-28E5049845A8}" srcOrd="0" destOrd="0" presId="urn:microsoft.com/office/officeart/2018/2/layout/IconVerticalSolidList"/>
    <dgm:cxn modelId="{EC805437-64AB-4B6D-9D0B-21CD57953CD6}" srcId="{D2D90B81-45C2-4DFA-921B-376E89E81977}" destId="{33E0AD28-9144-4794-91E0-95963A4943DC}" srcOrd="2" destOrd="0" parTransId="{ABF7590A-BD50-493A-B75C-6D6C9E3B73D2}" sibTransId="{B97FFB78-B418-486B-945F-CDC1C2A6367B}"/>
    <dgm:cxn modelId="{DFC17671-676E-4AA2-8A30-F55228CE6492}" type="presOf" srcId="{F8B6DEE1-315C-4F71-8DE5-7A52684FD974}" destId="{C81BDF15-783A-4701-8277-DC11884A55DE}" srcOrd="0" destOrd="0" presId="urn:microsoft.com/office/officeart/2018/2/layout/IconVerticalSolidList"/>
    <dgm:cxn modelId="{9C86568F-4D9A-4A79-9635-B964CEE46636}" srcId="{D2D90B81-45C2-4DFA-921B-376E89E81977}" destId="{D6BBAC17-37B3-424C-B387-608612CA699E}" srcOrd="0" destOrd="0" parTransId="{1B2A5D8E-219C-4C33-9371-623AA02ED556}" sibTransId="{DABCBF5D-8CC3-4872-AFC6-7C1E6DF4B42C}"/>
    <dgm:cxn modelId="{A86B7592-DD73-48D6-A7CF-C83154F154FB}" type="presOf" srcId="{33E0AD28-9144-4794-91E0-95963A4943DC}" destId="{C4A3C07C-8014-4183-8ECD-BCFFFF84F35D}" srcOrd="0" destOrd="0" presId="urn:microsoft.com/office/officeart/2018/2/layout/IconVerticalSolidList"/>
    <dgm:cxn modelId="{F4E2CA98-C59B-4493-A10F-61E205E05ACA}" srcId="{D2D90B81-45C2-4DFA-921B-376E89E81977}" destId="{3EFB4A21-D098-4E6E-9D10-E0AE6B0062F6}" srcOrd="1" destOrd="0" parTransId="{A934D224-B6AD-4CE2-944D-884512B8A067}" sibTransId="{CFC75B85-6970-49F5-B14F-61838E851096}"/>
    <dgm:cxn modelId="{ABC2D5B3-B046-47B3-AF16-E95A0DA526C2}" srcId="{D2D90B81-45C2-4DFA-921B-376E89E81977}" destId="{F8B6DEE1-315C-4F71-8DE5-7A52684FD974}" srcOrd="3" destOrd="0" parTransId="{5D2C7BFD-CB04-46B6-B6C5-9DB572FE9C93}" sibTransId="{092F4381-B8D5-4A11-9FFE-96282EC2B947}"/>
    <dgm:cxn modelId="{471B8F27-AB0B-452A-A0E5-5F4838EC40B7}" type="presParOf" srcId="{27817460-A774-4DB8-84F0-29CE0635229C}" destId="{498413A4-FD06-4534-8143-53609755C995}" srcOrd="0" destOrd="0" presId="urn:microsoft.com/office/officeart/2018/2/layout/IconVerticalSolidList"/>
    <dgm:cxn modelId="{A6A60D77-6560-4D13-8333-E05E004F902C}" type="presParOf" srcId="{498413A4-FD06-4534-8143-53609755C995}" destId="{AC5FA7C2-C3C7-4F64-9EC1-B3037892B3EC}" srcOrd="0" destOrd="0" presId="urn:microsoft.com/office/officeart/2018/2/layout/IconVerticalSolidList"/>
    <dgm:cxn modelId="{7CA63E76-CC0D-4637-8676-356C433C8C52}" type="presParOf" srcId="{498413A4-FD06-4534-8143-53609755C995}" destId="{00AD136E-5932-4730-A7C2-E0AA975E591D}" srcOrd="1" destOrd="0" presId="urn:microsoft.com/office/officeart/2018/2/layout/IconVerticalSolidList"/>
    <dgm:cxn modelId="{0F81BBF0-6D96-4605-BC5D-82CA23374337}" type="presParOf" srcId="{498413A4-FD06-4534-8143-53609755C995}" destId="{6C42F8CB-621B-46C1-8ED8-415B33D58D2C}" srcOrd="2" destOrd="0" presId="urn:microsoft.com/office/officeart/2018/2/layout/IconVerticalSolidList"/>
    <dgm:cxn modelId="{8AC26B4A-88EE-449C-828B-C271A3ADBB87}" type="presParOf" srcId="{498413A4-FD06-4534-8143-53609755C995}" destId="{2E638787-B05F-43D2-A795-28E5049845A8}" srcOrd="3" destOrd="0" presId="urn:microsoft.com/office/officeart/2018/2/layout/IconVerticalSolidList"/>
    <dgm:cxn modelId="{0B3CAF1C-7DF5-460F-A2FE-8F84418D8A25}" type="presParOf" srcId="{27817460-A774-4DB8-84F0-29CE0635229C}" destId="{73A7AA5B-431B-45EC-BA52-4C445CCDCECF}" srcOrd="1" destOrd="0" presId="urn:microsoft.com/office/officeart/2018/2/layout/IconVerticalSolidList"/>
    <dgm:cxn modelId="{327C4837-686B-4674-9F99-D74A5C1CE8BE}" type="presParOf" srcId="{27817460-A774-4DB8-84F0-29CE0635229C}" destId="{7A9C4699-F85C-4CC1-A061-B0B8DD9091CB}" srcOrd="2" destOrd="0" presId="urn:microsoft.com/office/officeart/2018/2/layout/IconVerticalSolidList"/>
    <dgm:cxn modelId="{21DAE24E-4E21-415A-B950-85D7D0F3E6D2}" type="presParOf" srcId="{7A9C4699-F85C-4CC1-A061-B0B8DD9091CB}" destId="{E281B32D-BCE4-48B3-ABA0-2EABCF07C65A}" srcOrd="0" destOrd="0" presId="urn:microsoft.com/office/officeart/2018/2/layout/IconVerticalSolidList"/>
    <dgm:cxn modelId="{0D205CF8-FB1F-4CBF-82A6-29620B37BD4C}" type="presParOf" srcId="{7A9C4699-F85C-4CC1-A061-B0B8DD9091CB}" destId="{DC0660C0-A052-487B-8F98-F800CE934673}" srcOrd="1" destOrd="0" presId="urn:microsoft.com/office/officeart/2018/2/layout/IconVerticalSolidList"/>
    <dgm:cxn modelId="{CD9F6A36-B9F8-4C70-A8F4-947B9C28F48A}" type="presParOf" srcId="{7A9C4699-F85C-4CC1-A061-B0B8DD9091CB}" destId="{3FF07342-6876-4D1E-AF11-06F03340D3EF}" srcOrd="2" destOrd="0" presId="urn:microsoft.com/office/officeart/2018/2/layout/IconVerticalSolidList"/>
    <dgm:cxn modelId="{4BC98DCB-32F7-4CC5-9538-B06663374370}" type="presParOf" srcId="{7A9C4699-F85C-4CC1-A061-B0B8DD9091CB}" destId="{C35315F6-68C7-43C7-9C3F-73F411525AAE}" srcOrd="3" destOrd="0" presId="urn:microsoft.com/office/officeart/2018/2/layout/IconVerticalSolidList"/>
    <dgm:cxn modelId="{C9BEC643-44D1-4E92-AE45-138460592254}" type="presParOf" srcId="{27817460-A774-4DB8-84F0-29CE0635229C}" destId="{2E927C43-251C-424D-AAD8-9E397A5EDED2}" srcOrd="3" destOrd="0" presId="urn:microsoft.com/office/officeart/2018/2/layout/IconVerticalSolidList"/>
    <dgm:cxn modelId="{4E2B287E-853F-4887-87B7-3B03BA4CFA15}" type="presParOf" srcId="{27817460-A774-4DB8-84F0-29CE0635229C}" destId="{39AA6101-358C-49FA-8CF3-97EE9ABA718A}" srcOrd="4" destOrd="0" presId="urn:microsoft.com/office/officeart/2018/2/layout/IconVerticalSolidList"/>
    <dgm:cxn modelId="{80B70B68-8B81-45EB-9685-4A8CCA5A0561}" type="presParOf" srcId="{39AA6101-358C-49FA-8CF3-97EE9ABA718A}" destId="{FCB6D460-5120-4615-9A3A-9B3AE7F55C57}" srcOrd="0" destOrd="0" presId="urn:microsoft.com/office/officeart/2018/2/layout/IconVerticalSolidList"/>
    <dgm:cxn modelId="{93F735A8-A87B-4044-B4C3-1CCF4BFE5DB6}" type="presParOf" srcId="{39AA6101-358C-49FA-8CF3-97EE9ABA718A}" destId="{48FE22AF-869F-428C-94FD-58B0FF2FE014}" srcOrd="1" destOrd="0" presId="urn:microsoft.com/office/officeart/2018/2/layout/IconVerticalSolidList"/>
    <dgm:cxn modelId="{BD189109-17F5-4542-A936-5D9F8CDC3AF3}" type="presParOf" srcId="{39AA6101-358C-49FA-8CF3-97EE9ABA718A}" destId="{0E4A2984-C3B0-4178-8406-4C0B5481C696}" srcOrd="2" destOrd="0" presId="urn:microsoft.com/office/officeart/2018/2/layout/IconVerticalSolidList"/>
    <dgm:cxn modelId="{9D99C2B1-4CEC-4183-B38F-2E5BBE3A9758}" type="presParOf" srcId="{39AA6101-358C-49FA-8CF3-97EE9ABA718A}" destId="{C4A3C07C-8014-4183-8ECD-BCFFFF84F35D}" srcOrd="3" destOrd="0" presId="urn:microsoft.com/office/officeart/2018/2/layout/IconVerticalSolidList"/>
    <dgm:cxn modelId="{C51E1DA6-4C9F-4612-916A-1BF274CF4C79}" type="presParOf" srcId="{27817460-A774-4DB8-84F0-29CE0635229C}" destId="{DD21B840-9DA4-4811-A84A-8A75982FD326}" srcOrd="5" destOrd="0" presId="urn:microsoft.com/office/officeart/2018/2/layout/IconVerticalSolidList"/>
    <dgm:cxn modelId="{6F8D048C-9495-44C4-A582-D4383D13BA1B}" type="presParOf" srcId="{27817460-A774-4DB8-84F0-29CE0635229C}" destId="{3539C6CB-C135-4766-912A-1158E1C4219D}" srcOrd="6" destOrd="0" presId="urn:microsoft.com/office/officeart/2018/2/layout/IconVerticalSolidList"/>
    <dgm:cxn modelId="{6DE8CF67-69B3-47F3-908A-FCBB18D213F6}" type="presParOf" srcId="{3539C6CB-C135-4766-912A-1158E1C4219D}" destId="{0E5EE951-922D-4A42-8BC8-40297BDEAE60}" srcOrd="0" destOrd="0" presId="urn:microsoft.com/office/officeart/2018/2/layout/IconVerticalSolidList"/>
    <dgm:cxn modelId="{7E5183D9-0C05-4057-B550-B9EA569733F2}" type="presParOf" srcId="{3539C6CB-C135-4766-912A-1158E1C4219D}" destId="{211CF0B4-B323-4C7A-984B-3C47D82EFBAA}" srcOrd="1" destOrd="0" presId="urn:microsoft.com/office/officeart/2018/2/layout/IconVerticalSolidList"/>
    <dgm:cxn modelId="{FE8FFD42-64CD-419F-9631-17350ED86650}" type="presParOf" srcId="{3539C6CB-C135-4766-912A-1158E1C4219D}" destId="{31C8B4F9-2433-436D-B1EC-E3F18426187B}" srcOrd="2" destOrd="0" presId="urn:microsoft.com/office/officeart/2018/2/layout/IconVerticalSolidList"/>
    <dgm:cxn modelId="{ECEF3D8A-41DD-416C-9B83-F7D8444C406E}" type="presParOf" srcId="{3539C6CB-C135-4766-912A-1158E1C4219D}" destId="{C81BDF15-783A-4701-8277-DC11884A55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1E8456-C954-4078-B9EA-DAFE6263F8E7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5388059-D2E4-49A9-B861-1DA7B40604AC}">
      <dgm:prSet/>
      <dgm:spPr/>
      <dgm:t>
        <a:bodyPr/>
        <a:lstStyle/>
        <a:p>
          <a:r>
            <a:rPr lang="en-US"/>
            <a:t>Uses small, weak models to build a more accurate predictive model</a:t>
          </a:r>
        </a:p>
      </dgm:t>
    </dgm:pt>
    <dgm:pt modelId="{FD797E1E-9713-420A-BC51-242BE072D86A}" type="parTrans" cxnId="{78C8B56A-EF0A-4D24-A31F-FEA808863B9F}">
      <dgm:prSet/>
      <dgm:spPr/>
      <dgm:t>
        <a:bodyPr/>
        <a:lstStyle/>
        <a:p>
          <a:endParaRPr lang="en-US"/>
        </a:p>
      </dgm:t>
    </dgm:pt>
    <dgm:pt modelId="{B01D4312-327F-4720-8074-9FC7FD3F4689}" type="sibTrans" cxnId="{78C8B56A-EF0A-4D24-A31F-FEA808863B9F}">
      <dgm:prSet/>
      <dgm:spPr/>
      <dgm:t>
        <a:bodyPr/>
        <a:lstStyle/>
        <a:p>
          <a:endParaRPr lang="en-US"/>
        </a:p>
      </dgm:t>
    </dgm:pt>
    <dgm:pt modelId="{D78E380F-AB0F-4D4F-A81D-C49BCA5B55B1}">
      <dgm:prSet/>
      <dgm:spPr/>
      <dgm:t>
        <a:bodyPr/>
        <a:lstStyle/>
        <a:p>
          <a:r>
            <a:rPr lang="en-US"/>
            <a:t>At each step, the new model is trained and added to the ensemble of models in such a way to be correlated with the negative gradient of the loss function</a:t>
          </a:r>
        </a:p>
      </dgm:t>
    </dgm:pt>
    <dgm:pt modelId="{355E5929-141D-483F-870D-809A19CC46BD}" type="parTrans" cxnId="{64BF1E1C-D689-4F88-BF38-E0DCBCD2EC6F}">
      <dgm:prSet/>
      <dgm:spPr/>
      <dgm:t>
        <a:bodyPr/>
        <a:lstStyle/>
        <a:p>
          <a:endParaRPr lang="en-US"/>
        </a:p>
      </dgm:t>
    </dgm:pt>
    <dgm:pt modelId="{0353409B-0DD2-42F1-B2EE-272613219F71}" type="sibTrans" cxnId="{64BF1E1C-D689-4F88-BF38-E0DCBCD2EC6F}">
      <dgm:prSet/>
      <dgm:spPr/>
      <dgm:t>
        <a:bodyPr/>
        <a:lstStyle/>
        <a:p>
          <a:endParaRPr lang="en-US"/>
        </a:p>
      </dgm:t>
    </dgm:pt>
    <dgm:pt modelId="{0FB2D5CA-2FBD-433C-A19E-1465E91E54AC}">
      <dgm:prSet/>
      <dgm:spPr/>
      <dgm:t>
        <a:bodyPr/>
        <a:lstStyle/>
        <a:p>
          <a:r>
            <a:rPr lang="en-US"/>
            <a:t>A model can be illustrated as a small decision tree.</a:t>
          </a:r>
        </a:p>
      </dgm:t>
    </dgm:pt>
    <dgm:pt modelId="{16160264-8A2F-42BA-A905-D44A62B713D0}" type="parTrans" cxnId="{52C41791-401A-441D-9E1C-58763AEA6523}">
      <dgm:prSet/>
      <dgm:spPr/>
      <dgm:t>
        <a:bodyPr/>
        <a:lstStyle/>
        <a:p>
          <a:endParaRPr lang="en-US"/>
        </a:p>
      </dgm:t>
    </dgm:pt>
    <dgm:pt modelId="{53601340-2D13-49BD-9E01-E3CFFBC37B01}" type="sibTrans" cxnId="{52C41791-401A-441D-9E1C-58763AEA6523}">
      <dgm:prSet/>
      <dgm:spPr/>
      <dgm:t>
        <a:bodyPr/>
        <a:lstStyle/>
        <a:p>
          <a:endParaRPr lang="en-US"/>
        </a:p>
      </dgm:t>
    </dgm:pt>
    <dgm:pt modelId="{CC67D7C5-97CA-4810-AEE6-FB95015C0E8F}" type="pres">
      <dgm:prSet presAssocID="{0C1E8456-C954-4078-B9EA-DAFE6263F8E7}" presName="root" presStyleCnt="0">
        <dgm:presLayoutVars>
          <dgm:dir/>
          <dgm:resizeHandles val="exact"/>
        </dgm:presLayoutVars>
      </dgm:prSet>
      <dgm:spPr/>
    </dgm:pt>
    <dgm:pt modelId="{49340C05-24F3-4FCD-A7BA-0C224C2E6956}" type="pres">
      <dgm:prSet presAssocID="{65388059-D2E4-49A9-B861-1DA7B40604AC}" presName="compNode" presStyleCnt="0"/>
      <dgm:spPr/>
    </dgm:pt>
    <dgm:pt modelId="{746D932C-3157-442D-A7C8-588AFDE498BD}" type="pres">
      <dgm:prSet presAssocID="{65388059-D2E4-49A9-B861-1DA7B40604AC}" presName="bgRect" presStyleLbl="bgShp" presStyleIdx="0" presStyleCnt="3"/>
      <dgm:spPr/>
    </dgm:pt>
    <dgm:pt modelId="{C2973096-5E94-48E8-B752-FF6ACDD1937F}" type="pres">
      <dgm:prSet presAssocID="{65388059-D2E4-49A9-B861-1DA7B40604A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C604D0D-588A-4C7F-BC7B-7D6906A50E01}" type="pres">
      <dgm:prSet presAssocID="{65388059-D2E4-49A9-B861-1DA7B40604AC}" presName="spaceRect" presStyleCnt="0"/>
      <dgm:spPr/>
    </dgm:pt>
    <dgm:pt modelId="{E5B93FF3-E3A1-4AD5-B7BA-F7F3760A5A46}" type="pres">
      <dgm:prSet presAssocID="{65388059-D2E4-49A9-B861-1DA7B40604AC}" presName="parTx" presStyleLbl="revTx" presStyleIdx="0" presStyleCnt="3">
        <dgm:presLayoutVars>
          <dgm:chMax val="0"/>
          <dgm:chPref val="0"/>
        </dgm:presLayoutVars>
      </dgm:prSet>
      <dgm:spPr/>
    </dgm:pt>
    <dgm:pt modelId="{32F0FF04-17CC-4E17-AC33-8067846493CC}" type="pres">
      <dgm:prSet presAssocID="{B01D4312-327F-4720-8074-9FC7FD3F4689}" presName="sibTrans" presStyleCnt="0"/>
      <dgm:spPr/>
    </dgm:pt>
    <dgm:pt modelId="{E37D60DD-C7C9-430C-B22A-E7723B490BC2}" type="pres">
      <dgm:prSet presAssocID="{D78E380F-AB0F-4D4F-A81D-C49BCA5B55B1}" presName="compNode" presStyleCnt="0"/>
      <dgm:spPr/>
    </dgm:pt>
    <dgm:pt modelId="{FB4ED45A-576D-4AE8-A5FF-CE09A7813128}" type="pres">
      <dgm:prSet presAssocID="{D78E380F-AB0F-4D4F-A81D-C49BCA5B55B1}" presName="bgRect" presStyleLbl="bgShp" presStyleIdx="1" presStyleCnt="3"/>
      <dgm:spPr/>
    </dgm:pt>
    <dgm:pt modelId="{C5B96965-24F7-4A6E-8E08-3C0B8EB283CE}" type="pres">
      <dgm:prSet presAssocID="{D78E380F-AB0F-4D4F-A81D-C49BCA5B55B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B1BCA5A-76B7-46D5-853D-2D2C3332D69B}" type="pres">
      <dgm:prSet presAssocID="{D78E380F-AB0F-4D4F-A81D-C49BCA5B55B1}" presName="spaceRect" presStyleCnt="0"/>
      <dgm:spPr/>
    </dgm:pt>
    <dgm:pt modelId="{5F6AD8AB-83E5-45BA-AD99-AEE66F54C431}" type="pres">
      <dgm:prSet presAssocID="{D78E380F-AB0F-4D4F-A81D-C49BCA5B55B1}" presName="parTx" presStyleLbl="revTx" presStyleIdx="1" presStyleCnt="3">
        <dgm:presLayoutVars>
          <dgm:chMax val="0"/>
          <dgm:chPref val="0"/>
        </dgm:presLayoutVars>
      </dgm:prSet>
      <dgm:spPr/>
    </dgm:pt>
    <dgm:pt modelId="{C0E120DD-81FF-4824-AE50-02EF14911F91}" type="pres">
      <dgm:prSet presAssocID="{0353409B-0DD2-42F1-B2EE-272613219F71}" presName="sibTrans" presStyleCnt="0"/>
      <dgm:spPr/>
    </dgm:pt>
    <dgm:pt modelId="{52E4DBEF-5518-4784-A195-4DE0EDB1C197}" type="pres">
      <dgm:prSet presAssocID="{0FB2D5CA-2FBD-433C-A19E-1465E91E54AC}" presName="compNode" presStyleCnt="0"/>
      <dgm:spPr/>
    </dgm:pt>
    <dgm:pt modelId="{AB56BAB5-69B1-4366-AC95-A5DB4F06E223}" type="pres">
      <dgm:prSet presAssocID="{0FB2D5CA-2FBD-433C-A19E-1465E91E54AC}" presName="bgRect" presStyleLbl="bgShp" presStyleIdx="2" presStyleCnt="3"/>
      <dgm:spPr/>
    </dgm:pt>
    <dgm:pt modelId="{1E49FB95-1E3C-499F-B1BA-8B123BE34B4A}" type="pres">
      <dgm:prSet presAssocID="{0FB2D5CA-2FBD-433C-A19E-1465E91E54A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5237B7BE-9EB1-4DC9-8A14-73C8682884B6}" type="pres">
      <dgm:prSet presAssocID="{0FB2D5CA-2FBD-433C-A19E-1465E91E54AC}" presName="spaceRect" presStyleCnt="0"/>
      <dgm:spPr/>
    </dgm:pt>
    <dgm:pt modelId="{A724231B-F8F1-4342-8CBD-F76A5697F3C9}" type="pres">
      <dgm:prSet presAssocID="{0FB2D5CA-2FBD-433C-A19E-1465E91E54A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4BF1E1C-D689-4F88-BF38-E0DCBCD2EC6F}" srcId="{0C1E8456-C954-4078-B9EA-DAFE6263F8E7}" destId="{D78E380F-AB0F-4D4F-A81D-C49BCA5B55B1}" srcOrd="1" destOrd="0" parTransId="{355E5929-141D-483F-870D-809A19CC46BD}" sibTransId="{0353409B-0DD2-42F1-B2EE-272613219F71}"/>
    <dgm:cxn modelId="{F4271A33-4058-40D7-9156-C84FF74E7BE3}" type="presOf" srcId="{0C1E8456-C954-4078-B9EA-DAFE6263F8E7}" destId="{CC67D7C5-97CA-4810-AEE6-FB95015C0E8F}" srcOrd="0" destOrd="0" presId="urn:microsoft.com/office/officeart/2018/2/layout/IconVerticalSolidList"/>
    <dgm:cxn modelId="{78C8B56A-EF0A-4D24-A31F-FEA808863B9F}" srcId="{0C1E8456-C954-4078-B9EA-DAFE6263F8E7}" destId="{65388059-D2E4-49A9-B861-1DA7B40604AC}" srcOrd="0" destOrd="0" parTransId="{FD797E1E-9713-420A-BC51-242BE072D86A}" sibTransId="{B01D4312-327F-4720-8074-9FC7FD3F4689}"/>
    <dgm:cxn modelId="{52C41791-401A-441D-9E1C-58763AEA6523}" srcId="{0C1E8456-C954-4078-B9EA-DAFE6263F8E7}" destId="{0FB2D5CA-2FBD-433C-A19E-1465E91E54AC}" srcOrd="2" destOrd="0" parTransId="{16160264-8A2F-42BA-A905-D44A62B713D0}" sibTransId="{53601340-2D13-49BD-9E01-E3CFFBC37B01}"/>
    <dgm:cxn modelId="{F58293AD-081A-4400-9202-E265B40EC1B6}" type="presOf" srcId="{65388059-D2E4-49A9-B861-1DA7B40604AC}" destId="{E5B93FF3-E3A1-4AD5-B7BA-F7F3760A5A46}" srcOrd="0" destOrd="0" presId="urn:microsoft.com/office/officeart/2018/2/layout/IconVerticalSolidList"/>
    <dgm:cxn modelId="{73FD14C5-5836-49C9-A051-2493D5B1C6FA}" type="presOf" srcId="{D78E380F-AB0F-4D4F-A81D-C49BCA5B55B1}" destId="{5F6AD8AB-83E5-45BA-AD99-AEE66F54C431}" srcOrd="0" destOrd="0" presId="urn:microsoft.com/office/officeart/2018/2/layout/IconVerticalSolidList"/>
    <dgm:cxn modelId="{2A783AD7-454E-4229-9A21-AD801D8A2ACB}" type="presOf" srcId="{0FB2D5CA-2FBD-433C-A19E-1465E91E54AC}" destId="{A724231B-F8F1-4342-8CBD-F76A5697F3C9}" srcOrd="0" destOrd="0" presId="urn:microsoft.com/office/officeart/2018/2/layout/IconVerticalSolidList"/>
    <dgm:cxn modelId="{146A5E86-230C-4087-9C12-A1DB848DDF21}" type="presParOf" srcId="{CC67D7C5-97CA-4810-AEE6-FB95015C0E8F}" destId="{49340C05-24F3-4FCD-A7BA-0C224C2E6956}" srcOrd="0" destOrd="0" presId="urn:microsoft.com/office/officeart/2018/2/layout/IconVerticalSolidList"/>
    <dgm:cxn modelId="{14726446-5582-4C82-BF86-879224E082BA}" type="presParOf" srcId="{49340C05-24F3-4FCD-A7BA-0C224C2E6956}" destId="{746D932C-3157-442D-A7C8-588AFDE498BD}" srcOrd="0" destOrd="0" presId="urn:microsoft.com/office/officeart/2018/2/layout/IconVerticalSolidList"/>
    <dgm:cxn modelId="{8F525D2E-C820-4BD4-9144-060A1AE46F22}" type="presParOf" srcId="{49340C05-24F3-4FCD-A7BA-0C224C2E6956}" destId="{C2973096-5E94-48E8-B752-FF6ACDD1937F}" srcOrd="1" destOrd="0" presId="urn:microsoft.com/office/officeart/2018/2/layout/IconVerticalSolidList"/>
    <dgm:cxn modelId="{8CA805A8-CBDC-4D69-A859-514EB115E2CA}" type="presParOf" srcId="{49340C05-24F3-4FCD-A7BA-0C224C2E6956}" destId="{9C604D0D-588A-4C7F-BC7B-7D6906A50E01}" srcOrd="2" destOrd="0" presId="urn:microsoft.com/office/officeart/2018/2/layout/IconVerticalSolidList"/>
    <dgm:cxn modelId="{5561B7BD-973D-4F97-B98C-56905A892771}" type="presParOf" srcId="{49340C05-24F3-4FCD-A7BA-0C224C2E6956}" destId="{E5B93FF3-E3A1-4AD5-B7BA-F7F3760A5A46}" srcOrd="3" destOrd="0" presId="urn:microsoft.com/office/officeart/2018/2/layout/IconVerticalSolidList"/>
    <dgm:cxn modelId="{58CEF40E-BE39-4AF5-AB8F-211A05B49279}" type="presParOf" srcId="{CC67D7C5-97CA-4810-AEE6-FB95015C0E8F}" destId="{32F0FF04-17CC-4E17-AC33-8067846493CC}" srcOrd="1" destOrd="0" presId="urn:microsoft.com/office/officeart/2018/2/layout/IconVerticalSolidList"/>
    <dgm:cxn modelId="{2DB30861-8D6F-4D53-A7C6-9B11F1817479}" type="presParOf" srcId="{CC67D7C5-97CA-4810-AEE6-FB95015C0E8F}" destId="{E37D60DD-C7C9-430C-B22A-E7723B490BC2}" srcOrd="2" destOrd="0" presId="urn:microsoft.com/office/officeart/2018/2/layout/IconVerticalSolidList"/>
    <dgm:cxn modelId="{1051ED2C-9790-4EDF-A35B-0CD8737DF0EF}" type="presParOf" srcId="{E37D60DD-C7C9-430C-B22A-E7723B490BC2}" destId="{FB4ED45A-576D-4AE8-A5FF-CE09A7813128}" srcOrd="0" destOrd="0" presId="urn:microsoft.com/office/officeart/2018/2/layout/IconVerticalSolidList"/>
    <dgm:cxn modelId="{055566B8-A35B-4CC7-8F6E-C88DECE5C09A}" type="presParOf" srcId="{E37D60DD-C7C9-430C-B22A-E7723B490BC2}" destId="{C5B96965-24F7-4A6E-8E08-3C0B8EB283CE}" srcOrd="1" destOrd="0" presId="urn:microsoft.com/office/officeart/2018/2/layout/IconVerticalSolidList"/>
    <dgm:cxn modelId="{11EF3613-E06C-40D7-818B-4AFCE201861C}" type="presParOf" srcId="{E37D60DD-C7C9-430C-B22A-E7723B490BC2}" destId="{BB1BCA5A-76B7-46D5-853D-2D2C3332D69B}" srcOrd="2" destOrd="0" presId="urn:microsoft.com/office/officeart/2018/2/layout/IconVerticalSolidList"/>
    <dgm:cxn modelId="{EB0C26C5-553B-42B0-A750-D1C0E2333F11}" type="presParOf" srcId="{E37D60DD-C7C9-430C-B22A-E7723B490BC2}" destId="{5F6AD8AB-83E5-45BA-AD99-AEE66F54C431}" srcOrd="3" destOrd="0" presId="urn:microsoft.com/office/officeart/2018/2/layout/IconVerticalSolidList"/>
    <dgm:cxn modelId="{77E4F95F-D1D5-4DE7-8CFB-E62CDA1F82A9}" type="presParOf" srcId="{CC67D7C5-97CA-4810-AEE6-FB95015C0E8F}" destId="{C0E120DD-81FF-4824-AE50-02EF14911F91}" srcOrd="3" destOrd="0" presId="urn:microsoft.com/office/officeart/2018/2/layout/IconVerticalSolidList"/>
    <dgm:cxn modelId="{42F5CDB2-548A-476F-9592-10CB9013F1EE}" type="presParOf" srcId="{CC67D7C5-97CA-4810-AEE6-FB95015C0E8F}" destId="{52E4DBEF-5518-4784-A195-4DE0EDB1C197}" srcOrd="4" destOrd="0" presId="urn:microsoft.com/office/officeart/2018/2/layout/IconVerticalSolidList"/>
    <dgm:cxn modelId="{07654B85-27B3-422A-8D51-EE850F9019A1}" type="presParOf" srcId="{52E4DBEF-5518-4784-A195-4DE0EDB1C197}" destId="{AB56BAB5-69B1-4366-AC95-A5DB4F06E223}" srcOrd="0" destOrd="0" presId="urn:microsoft.com/office/officeart/2018/2/layout/IconVerticalSolidList"/>
    <dgm:cxn modelId="{0F444823-2A32-40AE-AD90-73F162F960EF}" type="presParOf" srcId="{52E4DBEF-5518-4784-A195-4DE0EDB1C197}" destId="{1E49FB95-1E3C-499F-B1BA-8B123BE34B4A}" srcOrd="1" destOrd="0" presId="urn:microsoft.com/office/officeart/2018/2/layout/IconVerticalSolidList"/>
    <dgm:cxn modelId="{B5F71588-AC39-4963-9D22-A662EC677056}" type="presParOf" srcId="{52E4DBEF-5518-4784-A195-4DE0EDB1C197}" destId="{5237B7BE-9EB1-4DC9-8A14-73C8682884B6}" srcOrd="2" destOrd="0" presId="urn:microsoft.com/office/officeart/2018/2/layout/IconVerticalSolidList"/>
    <dgm:cxn modelId="{98AD5D40-58AA-49BC-962F-B06DE3BF2370}" type="presParOf" srcId="{52E4DBEF-5518-4784-A195-4DE0EDB1C197}" destId="{A724231B-F8F1-4342-8CBD-F76A5697F3C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22C393-0A94-4882-8B6B-E6FEC3CDEC0B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162E2CD-150A-41FF-B15E-51B9ACDB113B}">
      <dgm:prSet/>
      <dgm:spPr/>
      <dgm:t>
        <a:bodyPr/>
        <a:lstStyle/>
        <a:p>
          <a:r>
            <a:rPr lang="en-US"/>
            <a:t>Mapping the cases to Data point in space</a:t>
          </a:r>
        </a:p>
      </dgm:t>
    </dgm:pt>
    <dgm:pt modelId="{9CCFB434-323B-4CC1-BABD-AE4098C3EF6C}" type="parTrans" cxnId="{C0F9E998-E41B-4CE4-B06F-F0CB8F11F65B}">
      <dgm:prSet/>
      <dgm:spPr/>
      <dgm:t>
        <a:bodyPr/>
        <a:lstStyle/>
        <a:p>
          <a:endParaRPr lang="en-US"/>
        </a:p>
      </dgm:t>
    </dgm:pt>
    <dgm:pt modelId="{BC7B94C1-08DA-455B-BC7E-F71738F8A30B}" type="sibTrans" cxnId="{C0F9E998-E41B-4CE4-B06F-F0CB8F11F65B}">
      <dgm:prSet/>
      <dgm:spPr/>
      <dgm:t>
        <a:bodyPr/>
        <a:lstStyle/>
        <a:p>
          <a:endParaRPr lang="en-US"/>
        </a:p>
      </dgm:t>
    </dgm:pt>
    <dgm:pt modelId="{87D944C6-5459-4EDC-93E9-20AF9A4F873C}">
      <dgm:prSet/>
      <dgm:spPr/>
      <dgm:t>
        <a:bodyPr/>
        <a:lstStyle/>
        <a:p>
          <a:r>
            <a:rPr lang="en-US"/>
            <a:t>Finds a hyperplane (or line in case of linearly separable data) to separate the data</a:t>
          </a:r>
        </a:p>
      </dgm:t>
    </dgm:pt>
    <dgm:pt modelId="{70DF1E5B-55C8-421E-96E8-D6F852401FAB}" type="parTrans" cxnId="{BB1A1C8F-0A1A-45A0-B6DB-85BFC9D0BBB8}">
      <dgm:prSet/>
      <dgm:spPr/>
      <dgm:t>
        <a:bodyPr/>
        <a:lstStyle/>
        <a:p>
          <a:endParaRPr lang="en-US"/>
        </a:p>
      </dgm:t>
    </dgm:pt>
    <dgm:pt modelId="{3689CCD1-8EF3-4DF8-8DDF-4349A0108018}" type="sibTrans" cxnId="{BB1A1C8F-0A1A-45A0-B6DB-85BFC9D0BBB8}">
      <dgm:prSet/>
      <dgm:spPr/>
      <dgm:t>
        <a:bodyPr/>
        <a:lstStyle/>
        <a:p>
          <a:endParaRPr lang="en-US"/>
        </a:p>
      </dgm:t>
    </dgm:pt>
    <dgm:pt modelId="{3F9F7758-FA63-44C2-978F-4230548FF6ED}" type="pres">
      <dgm:prSet presAssocID="{FC22C393-0A94-4882-8B6B-E6FEC3CDEC0B}" presName="root" presStyleCnt="0">
        <dgm:presLayoutVars>
          <dgm:dir/>
          <dgm:resizeHandles val="exact"/>
        </dgm:presLayoutVars>
      </dgm:prSet>
      <dgm:spPr/>
    </dgm:pt>
    <dgm:pt modelId="{FC7D39E1-23D3-4314-980E-A065C28D9BAE}" type="pres">
      <dgm:prSet presAssocID="{E162E2CD-150A-41FF-B15E-51B9ACDB113B}" presName="compNode" presStyleCnt="0"/>
      <dgm:spPr/>
    </dgm:pt>
    <dgm:pt modelId="{9761BE94-8493-4826-AF85-4911A110165B}" type="pres">
      <dgm:prSet presAssocID="{E162E2CD-150A-41FF-B15E-51B9ACDB113B}" presName="bgRect" presStyleLbl="bgShp" presStyleIdx="0" presStyleCnt="2"/>
      <dgm:spPr/>
    </dgm:pt>
    <dgm:pt modelId="{5029BE09-25C2-4F3A-9D93-6D6610FA6D9C}" type="pres">
      <dgm:prSet presAssocID="{E162E2CD-150A-41FF-B15E-51B9ACDB113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ED8E7A71-67EC-4441-A331-7F231DB5638D}" type="pres">
      <dgm:prSet presAssocID="{E162E2CD-150A-41FF-B15E-51B9ACDB113B}" presName="spaceRect" presStyleCnt="0"/>
      <dgm:spPr/>
    </dgm:pt>
    <dgm:pt modelId="{4C880C38-F6F2-4E6E-AB65-42E3017F302E}" type="pres">
      <dgm:prSet presAssocID="{E162E2CD-150A-41FF-B15E-51B9ACDB113B}" presName="parTx" presStyleLbl="revTx" presStyleIdx="0" presStyleCnt="2">
        <dgm:presLayoutVars>
          <dgm:chMax val="0"/>
          <dgm:chPref val="0"/>
        </dgm:presLayoutVars>
      </dgm:prSet>
      <dgm:spPr/>
    </dgm:pt>
    <dgm:pt modelId="{4718D106-5F85-4A39-8D85-C1348D68AC96}" type="pres">
      <dgm:prSet presAssocID="{BC7B94C1-08DA-455B-BC7E-F71738F8A30B}" presName="sibTrans" presStyleCnt="0"/>
      <dgm:spPr/>
    </dgm:pt>
    <dgm:pt modelId="{A700544C-8C52-4D16-BE5C-106AAC5133A0}" type="pres">
      <dgm:prSet presAssocID="{87D944C6-5459-4EDC-93E9-20AF9A4F873C}" presName="compNode" presStyleCnt="0"/>
      <dgm:spPr/>
    </dgm:pt>
    <dgm:pt modelId="{4E568EA8-9017-4DCE-96A7-EAE0D749E726}" type="pres">
      <dgm:prSet presAssocID="{87D944C6-5459-4EDC-93E9-20AF9A4F873C}" presName="bgRect" presStyleLbl="bgShp" presStyleIdx="1" presStyleCnt="2"/>
      <dgm:spPr/>
    </dgm:pt>
    <dgm:pt modelId="{2B20A517-8BD2-4BB5-B37D-4D83DE16060F}" type="pres">
      <dgm:prSet presAssocID="{87D944C6-5459-4EDC-93E9-20AF9A4F873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BF8A8E1-3BCF-418C-A011-92DFF248A818}" type="pres">
      <dgm:prSet presAssocID="{87D944C6-5459-4EDC-93E9-20AF9A4F873C}" presName="spaceRect" presStyleCnt="0"/>
      <dgm:spPr/>
    </dgm:pt>
    <dgm:pt modelId="{E6E600B8-9270-4B4C-8F1D-6F2560DCED79}" type="pres">
      <dgm:prSet presAssocID="{87D944C6-5459-4EDC-93E9-20AF9A4F873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E4D544C-1859-49C2-A0FC-9616C9B46AE3}" type="presOf" srcId="{E162E2CD-150A-41FF-B15E-51B9ACDB113B}" destId="{4C880C38-F6F2-4E6E-AB65-42E3017F302E}" srcOrd="0" destOrd="0" presId="urn:microsoft.com/office/officeart/2018/2/layout/IconVerticalSolidList"/>
    <dgm:cxn modelId="{648E7250-B969-48B9-A125-EFAD6102B0BA}" type="presOf" srcId="{FC22C393-0A94-4882-8B6B-E6FEC3CDEC0B}" destId="{3F9F7758-FA63-44C2-978F-4230548FF6ED}" srcOrd="0" destOrd="0" presId="urn:microsoft.com/office/officeart/2018/2/layout/IconVerticalSolidList"/>
    <dgm:cxn modelId="{AF0FBB70-EEC0-4AE5-94CC-16F2320A1E66}" type="presOf" srcId="{87D944C6-5459-4EDC-93E9-20AF9A4F873C}" destId="{E6E600B8-9270-4B4C-8F1D-6F2560DCED79}" srcOrd="0" destOrd="0" presId="urn:microsoft.com/office/officeart/2018/2/layout/IconVerticalSolidList"/>
    <dgm:cxn modelId="{BB1A1C8F-0A1A-45A0-B6DB-85BFC9D0BBB8}" srcId="{FC22C393-0A94-4882-8B6B-E6FEC3CDEC0B}" destId="{87D944C6-5459-4EDC-93E9-20AF9A4F873C}" srcOrd="1" destOrd="0" parTransId="{70DF1E5B-55C8-421E-96E8-D6F852401FAB}" sibTransId="{3689CCD1-8EF3-4DF8-8DDF-4349A0108018}"/>
    <dgm:cxn modelId="{C0F9E998-E41B-4CE4-B06F-F0CB8F11F65B}" srcId="{FC22C393-0A94-4882-8B6B-E6FEC3CDEC0B}" destId="{E162E2CD-150A-41FF-B15E-51B9ACDB113B}" srcOrd="0" destOrd="0" parTransId="{9CCFB434-323B-4CC1-BABD-AE4098C3EF6C}" sibTransId="{BC7B94C1-08DA-455B-BC7E-F71738F8A30B}"/>
    <dgm:cxn modelId="{5694FCCD-6E60-4EFC-BB1A-B6DC6353A4B1}" type="presParOf" srcId="{3F9F7758-FA63-44C2-978F-4230548FF6ED}" destId="{FC7D39E1-23D3-4314-980E-A065C28D9BAE}" srcOrd="0" destOrd="0" presId="urn:microsoft.com/office/officeart/2018/2/layout/IconVerticalSolidList"/>
    <dgm:cxn modelId="{BC5D97C6-7BE2-4081-A1CC-44E18009873E}" type="presParOf" srcId="{FC7D39E1-23D3-4314-980E-A065C28D9BAE}" destId="{9761BE94-8493-4826-AF85-4911A110165B}" srcOrd="0" destOrd="0" presId="urn:microsoft.com/office/officeart/2018/2/layout/IconVerticalSolidList"/>
    <dgm:cxn modelId="{9C985577-697B-4F0F-A4A0-32DC28275C86}" type="presParOf" srcId="{FC7D39E1-23D3-4314-980E-A065C28D9BAE}" destId="{5029BE09-25C2-4F3A-9D93-6D6610FA6D9C}" srcOrd="1" destOrd="0" presId="urn:microsoft.com/office/officeart/2018/2/layout/IconVerticalSolidList"/>
    <dgm:cxn modelId="{4020D1EB-EBE6-4E02-86C5-20D8A3118960}" type="presParOf" srcId="{FC7D39E1-23D3-4314-980E-A065C28D9BAE}" destId="{ED8E7A71-67EC-4441-A331-7F231DB5638D}" srcOrd="2" destOrd="0" presId="urn:microsoft.com/office/officeart/2018/2/layout/IconVerticalSolidList"/>
    <dgm:cxn modelId="{D30C1A7E-8B0B-45F7-B114-9A16CC7019DA}" type="presParOf" srcId="{FC7D39E1-23D3-4314-980E-A065C28D9BAE}" destId="{4C880C38-F6F2-4E6E-AB65-42E3017F302E}" srcOrd="3" destOrd="0" presId="urn:microsoft.com/office/officeart/2018/2/layout/IconVerticalSolidList"/>
    <dgm:cxn modelId="{082D955B-3D58-4211-838A-C474D47422C8}" type="presParOf" srcId="{3F9F7758-FA63-44C2-978F-4230548FF6ED}" destId="{4718D106-5F85-4A39-8D85-C1348D68AC96}" srcOrd="1" destOrd="0" presId="urn:microsoft.com/office/officeart/2018/2/layout/IconVerticalSolidList"/>
    <dgm:cxn modelId="{1137E7A4-1E3D-49C8-87FB-E58F20026B99}" type="presParOf" srcId="{3F9F7758-FA63-44C2-978F-4230548FF6ED}" destId="{A700544C-8C52-4D16-BE5C-106AAC5133A0}" srcOrd="2" destOrd="0" presId="urn:microsoft.com/office/officeart/2018/2/layout/IconVerticalSolidList"/>
    <dgm:cxn modelId="{C3B56972-720D-49E6-A1B7-AC4B5DCB8CCB}" type="presParOf" srcId="{A700544C-8C52-4D16-BE5C-106AAC5133A0}" destId="{4E568EA8-9017-4DCE-96A7-EAE0D749E726}" srcOrd="0" destOrd="0" presId="urn:microsoft.com/office/officeart/2018/2/layout/IconVerticalSolidList"/>
    <dgm:cxn modelId="{996E2A22-74FD-488E-B6C3-FABD874DF658}" type="presParOf" srcId="{A700544C-8C52-4D16-BE5C-106AAC5133A0}" destId="{2B20A517-8BD2-4BB5-B37D-4D83DE16060F}" srcOrd="1" destOrd="0" presId="urn:microsoft.com/office/officeart/2018/2/layout/IconVerticalSolidList"/>
    <dgm:cxn modelId="{763992E6-6E0E-497E-8673-5E5ADD6EDF1C}" type="presParOf" srcId="{A700544C-8C52-4D16-BE5C-106AAC5133A0}" destId="{ABF8A8E1-3BCF-418C-A011-92DFF248A818}" srcOrd="2" destOrd="0" presId="urn:microsoft.com/office/officeart/2018/2/layout/IconVerticalSolidList"/>
    <dgm:cxn modelId="{0484CE4F-30C0-4BBE-9082-AD4DB6B84D2A}" type="presParOf" srcId="{A700544C-8C52-4D16-BE5C-106AAC5133A0}" destId="{E6E600B8-9270-4B4C-8F1D-6F2560DCED7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6205B-5BE0-40D2-9194-7050DE8A33EE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BE7C20-3644-4EA4-B673-3EEBDAA8F39A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8C5511-410E-4EEC-8C78-9E4566B585E6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Lung cancer is one of the most dangerous type of cancer, as it was ranked as a leading cause of death related to cancer.</a:t>
          </a:r>
        </a:p>
      </dsp:txBody>
      <dsp:txXfrm>
        <a:off x="1435590" y="531"/>
        <a:ext cx="9080009" cy="1242935"/>
      </dsp:txXfrm>
    </dsp:sp>
    <dsp:sp modelId="{A73DD1E6-49E8-4E59-A78D-754C23D8AF3B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7FB130-92F0-41E1-AA71-4752D8B0367B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D8EDDE-D08E-410C-B72D-44A9D9299FA2}">
      <dsp:nvSpPr>
        <dsp:cNvPr id="0" name=""/>
        <dsp:cNvSpPr/>
      </dsp:nvSpPr>
      <dsp:spPr>
        <a:xfrm>
          <a:off x="1435590" y="155420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Can be of two types:</a:t>
          </a:r>
        </a:p>
      </dsp:txBody>
      <dsp:txXfrm>
        <a:off x="1435590" y="1554201"/>
        <a:ext cx="4732020" cy="1242935"/>
      </dsp:txXfrm>
    </dsp:sp>
    <dsp:sp modelId="{CAB1E5C0-B483-4D7A-A061-ABD5D2E92280}">
      <dsp:nvSpPr>
        <dsp:cNvPr id="0" name=""/>
        <dsp:cNvSpPr/>
      </dsp:nvSpPr>
      <dsp:spPr>
        <a:xfrm>
          <a:off x="6167610" y="155420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Small Cell Lung Cancer (SCLC)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Non-Small Cell Lung Cancer (NSCLC)</a:t>
          </a:r>
        </a:p>
      </dsp:txBody>
      <dsp:txXfrm>
        <a:off x="6167610" y="1554201"/>
        <a:ext cx="4347989" cy="1242935"/>
      </dsp:txXfrm>
    </dsp:sp>
    <dsp:sp modelId="{B117B327-425D-425C-9E35-ACB389B1DF43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0E060C-F438-4306-83D6-A741D597D130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7EA493-E137-476F-94EB-F1A89188427D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Knowing the survivability of lung cancer patient will be of a great benefits in deciding type of care and providing accurate information for both the doctors and patients.</a:t>
          </a:r>
        </a:p>
      </dsp:txBody>
      <dsp:txXfrm>
        <a:off x="1435590" y="3107870"/>
        <a:ext cx="9080009" cy="12429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70533-E2FB-4DE3-8358-F3CD8EECBA09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78EB30-851E-40C0-B65B-350723B20182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CC615-0DC2-401B-8D20-4693B27B8D96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Uses the predicted value of each used technique</a:t>
          </a:r>
        </a:p>
      </dsp:txBody>
      <dsp:txXfrm>
        <a:off x="2039300" y="956381"/>
        <a:ext cx="4474303" cy="1765627"/>
      </dsp:txXfrm>
    </dsp:sp>
    <dsp:sp modelId="{59C2AB4F-2BFC-4ACD-8F0A-E72DF23C8DE3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BC193D-52F5-4DB5-940D-FBB996F457DD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CD07BD-5350-450B-A2CB-1DDFDDA4D6DA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Implement a linear regression weighting model on the predicated values (the actual value being the class label).</a:t>
          </a:r>
        </a:p>
      </dsp:txBody>
      <dsp:txXfrm>
        <a:off x="2039300" y="3163416"/>
        <a:ext cx="4474303" cy="17656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0ED80-477B-49E2-82EF-5F4DD2040F8B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347A2-BEFF-4DB4-838D-12B9701A72CB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Models are used to study the correlation between the selected attributes and the and the class label, which is in this case, the survival time of each patient</a:t>
          </a:r>
        </a:p>
      </dsp:txBody>
      <dsp:txXfrm>
        <a:off x="0" y="2492"/>
        <a:ext cx="6492875" cy="1700138"/>
      </dsp:txXfrm>
    </dsp:sp>
    <dsp:sp modelId="{DF3A08FD-4AA8-42A5-AF95-8FA94921FADE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576D0-6F67-4413-B91D-132C76556695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Survival time is described by the number of months that the corresponding patient is alive, starting from the date of diagnosis</a:t>
          </a:r>
        </a:p>
      </dsp:txBody>
      <dsp:txXfrm>
        <a:off x="0" y="1702630"/>
        <a:ext cx="6492875" cy="1700138"/>
      </dsp:txXfrm>
    </dsp:sp>
    <dsp:sp modelId="{BBF1668B-2A0D-4ED2-B503-DE45424CDD27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5677A-269A-4777-B69D-6A1DED275286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Number of months range from 0 to 72 months</a:t>
          </a:r>
        </a:p>
      </dsp:txBody>
      <dsp:txXfrm>
        <a:off x="0" y="3402769"/>
        <a:ext cx="6492875" cy="17001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8F557-5F4B-4E9D-B9F0-0E2AE9B0F97C}">
      <dsp:nvSpPr>
        <dsp:cNvPr id="0" name=""/>
        <dsp:cNvSpPr/>
      </dsp:nvSpPr>
      <dsp:spPr>
        <a:xfrm>
          <a:off x="0" y="356767"/>
          <a:ext cx="6492875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54076" rIns="5039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Root mean squared error is used to identify the predictive performance of each technique</a:t>
          </a:r>
        </a:p>
      </dsp:txBody>
      <dsp:txXfrm>
        <a:off x="0" y="356767"/>
        <a:ext cx="6492875" cy="963900"/>
      </dsp:txXfrm>
    </dsp:sp>
    <dsp:sp modelId="{F8AE0757-7466-48EE-B632-8E4465361A96}">
      <dsp:nvSpPr>
        <dsp:cNvPr id="0" name=""/>
        <dsp:cNvSpPr/>
      </dsp:nvSpPr>
      <dsp:spPr>
        <a:xfrm>
          <a:off x="324643" y="105847"/>
          <a:ext cx="454501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RMSE</a:t>
          </a:r>
        </a:p>
      </dsp:txBody>
      <dsp:txXfrm>
        <a:off x="349141" y="130345"/>
        <a:ext cx="4496016" cy="452844"/>
      </dsp:txXfrm>
    </dsp:sp>
    <dsp:sp modelId="{483461EF-BF9D-4EC9-9992-F967122046DD}">
      <dsp:nvSpPr>
        <dsp:cNvPr id="0" name=""/>
        <dsp:cNvSpPr/>
      </dsp:nvSpPr>
      <dsp:spPr>
        <a:xfrm>
          <a:off x="0" y="1663387"/>
          <a:ext cx="6492875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54076" rIns="5039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These are the weights assigned for each technique by the Custom Ensemble model</a:t>
          </a:r>
        </a:p>
      </dsp:txBody>
      <dsp:txXfrm>
        <a:off x="0" y="1663387"/>
        <a:ext cx="6492875" cy="963900"/>
      </dsp:txXfrm>
    </dsp:sp>
    <dsp:sp modelId="{B888A370-C29D-4F2F-9F36-A6DAE14FDFC8}">
      <dsp:nvSpPr>
        <dsp:cNvPr id="0" name=""/>
        <dsp:cNvSpPr/>
      </dsp:nvSpPr>
      <dsp:spPr>
        <a:xfrm>
          <a:off x="324643" y="1412467"/>
          <a:ext cx="454501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Ensemble Weighting factor</a:t>
          </a:r>
        </a:p>
      </dsp:txBody>
      <dsp:txXfrm>
        <a:off x="349141" y="1436965"/>
        <a:ext cx="4496016" cy="452844"/>
      </dsp:txXfrm>
    </dsp:sp>
    <dsp:sp modelId="{C39FB000-B02E-46E0-940E-802F222DA26C}">
      <dsp:nvSpPr>
        <dsp:cNvPr id="0" name=""/>
        <dsp:cNvSpPr/>
      </dsp:nvSpPr>
      <dsp:spPr>
        <a:xfrm>
          <a:off x="0" y="2970007"/>
          <a:ext cx="6492875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54076" rIns="5039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The changes in the model performance from one run to another</a:t>
          </a:r>
        </a:p>
      </dsp:txBody>
      <dsp:txXfrm>
        <a:off x="0" y="2970007"/>
        <a:ext cx="6492875" cy="963900"/>
      </dsp:txXfrm>
    </dsp:sp>
    <dsp:sp modelId="{6E2241AC-F308-4BDC-A165-BCE42485206C}">
      <dsp:nvSpPr>
        <dsp:cNvPr id="0" name=""/>
        <dsp:cNvSpPr/>
      </dsp:nvSpPr>
      <dsp:spPr>
        <a:xfrm>
          <a:off x="324643" y="2719087"/>
          <a:ext cx="454501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Standard Deviation of model</a:t>
          </a:r>
        </a:p>
      </dsp:txBody>
      <dsp:txXfrm>
        <a:off x="349141" y="2743585"/>
        <a:ext cx="4496016" cy="452844"/>
      </dsp:txXfrm>
    </dsp:sp>
    <dsp:sp modelId="{C3C1FF2C-8566-4191-A405-277B58AD1755}">
      <dsp:nvSpPr>
        <dsp:cNvPr id="0" name=""/>
        <dsp:cNvSpPr/>
      </dsp:nvSpPr>
      <dsp:spPr>
        <a:xfrm>
          <a:off x="0" y="4276627"/>
          <a:ext cx="6492875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54076" rIns="5039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The difference between the predicted and the target value</a:t>
          </a:r>
        </a:p>
      </dsp:txBody>
      <dsp:txXfrm>
        <a:off x="0" y="4276627"/>
        <a:ext cx="6492875" cy="722925"/>
      </dsp:txXfrm>
    </dsp:sp>
    <dsp:sp modelId="{E84DC1DC-5FE8-4E83-AD06-AECFDE4198F9}">
      <dsp:nvSpPr>
        <dsp:cNvPr id="0" name=""/>
        <dsp:cNvSpPr/>
      </dsp:nvSpPr>
      <dsp:spPr>
        <a:xfrm>
          <a:off x="324643" y="4025707"/>
          <a:ext cx="454501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Standard Deviation of Residuals</a:t>
          </a:r>
        </a:p>
      </dsp:txBody>
      <dsp:txXfrm>
        <a:off x="349141" y="4050205"/>
        <a:ext cx="4496016" cy="4528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56709-647E-4051-BF15-85688FD69C77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876FD-141F-461F-9349-45280A4D8906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show insights about the models behaviors, the predicted values of each model are plugged with respect to the actual values</a:t>
          </a:r>
        </a:p>
      </dsp:txBody>
      <dsp:txXfrm>
        <a:off x="0" y="2492"/>
        <a:ext cx="6492875" cy="1700138"/>
      </dsp:txXfrm>
    </dsp:sp>
    <dsp:sp modelId="{FF1B3E77-5493-4872-8402-27104553201A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DC549-A840-46AA-98FE-31EC505C7D00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Results show that in general models work well in predicting short term survivability with respect to long term</a:t>
          </a:r>
        </a:p>
      </dsp:txBody>
      <dsp:txXfrm>
        <a:off x="0" y="1702630"/>
        <a:ext cx="6492875" cy="1700138"/>
      </dsp:txXfrm>
    </dsp:sp>
    <dsp:sp modelId="{839E9AC8-799F-4577-B406-B41ABBA2D5BD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51D81-D5E8-4411-847F-3DD85DDAA623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Ideally, the relationship must show a linear correlation between predicted and actual values</a:t>
          </a:r>
        </a:p>
      </dsp:txBody>
      <dsp:txXfrm>
        <a:off x="0" y="3402769"/>
        <a:ext cx="6492875" cy="17001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86BEE-0E39-45B4-82B0-42E229CC87A3}">
      <dsp:nvSpPr>
        <dsp:cNvPr id="0" name=""/>
        <dsp:cNvSpPr/>
      </dsp:nvSpPr>
      <dsp:spPr>
        <a:xfrm>
          <a:off x="0" y="408360"/>
          <a:ext cx="6492875" cy="20896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As can be seen, most of the predictions lie within the range 0 to 25</a:t>
          </a:r>
        </a:p>
      </dsp:txBody>
      <dsp:txXfrm>
        <a:off x="102007" y="510367"/>
        <a:ext cx="6288861" cy="1885605"/>
      </dsp:txXfrm>
    </dsp:sp>
    <dsp:sp modelId="{42844573-D3CA-47C4-B827-516522AA657B}">
      <dsp:nvSpPr>
        <dsp:cNvPr id="0" name=""/>
        <dsp:cNvSpPr/>
      </dsp:nvSpPr>
      <dsp:spPr>
        <a:xfrm>
          <a:off x="0" y="2607419"/>
          <a:ext cx="6492875" cy="20896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This behavior is similar with the initial distribution of the class label (number of month)</a:t>
          </a:r>
        </a:p>
      </dsp:txBody>
      <dsp:txXfrm>
        <a:off x="102007" y="2709426"/>
        <a:ext cx="6288861" cy="18856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8F3B0-E409-4B21-9129-62F02E44EA41}">
      <dsp:nvSpPr>
        <dsp:cNvPr id="0" name=""/>
        <dsp:cNvSpPr/>
      </dsp:nvSpPr>
      <dsp:spPr>
        <a:xfrm>
          <a:off x="0" y="62"/>
          <a:ext cx="2337435" cy="2490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Decision Trees graph show a different behavior than other techniques</a:t>
          </a:r>
        </a:p>
      </dsp:txBody>
      <dsp:txXfrm>
        <a:off x="114104" y="114166"/>
        <a:ext cx="2109227" cy="2262170"/>
      </dsp:txXfrm>
    </dsp:sp>
    <dsp:sp modelId="{5191216D-3273-4148-99A8-75183918A1C0}">
      <dsp:nvSpPr>
        <dsp:cNvPr id="0" name=""/>
        <dsp:cNvSpPr/>
      </dsp:nvSpPr>
      <dsp:spPr>
        <a:xfrm rot="5400000">
          <a:off x="3419003" y="1782428"/>
          <a:ext cx="1992302" cy="415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This can be due to the size of the data, or its vague type and relationship</a:t>
          </a:r>
        </a:p>
      </dsp:txBody>
      <dsp:txXfrm rot="-5400000">
        <a:off x="2337434" y="2961253"/>
        <a:ext cx="4058184" cy="1797790"/>
      </dsp:txXfrm>
    </dsp:sp>
    <dsp:sp modelId="{9C1A6E00-70EA-453E-B04C-70E29DFB223F}">
      <dsp:nvSpPr>
        <dsp:cNvPr id="0" name=""/>
        <dsp:cNvSpPr/>
      </dsp:nvSpPr>
      <dsp:spPr>
        <a:xfrm>
          <a:off x="0" y="2614959"/>
          <a:ext cx="2337435" cy="2490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This shows that DT model was not able to find optimal and efficient splitting points to built the trees</a:t>
          </a:r>
        </a:p>
      </dsp:txBody>
      <dsp:txXfrm>
        <a:off x="114104" y="2729063"/>
        <a:ext cx="2109227" cy="22621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C278E-297A-4C1B-8F46-69FA56C604AA}">
      <dsp:nvSpPr>
        <dsp:cNvPr id="0" name=""/>
        <dsp:cNvSpPr/>
      </dsp:nvSpPr>
      <dsp:spPr>
        <a:xfrm>
          <a:off x="0" y="2492"/>
          <a:ext cx="2337435" cy="1645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GBM model was able to outperform all other techniques</a:t>
          </a:r>
        </a:p>
      </dsp:txBody>
      <dsp:txXfrm>
        <a:off x="80317" y="82809"/>
        <a:ext cx="2176801" cy="1484660"/>
      </dsp:txXfrm>
    </dsp:sp>
    <dsp:sp modelId="{9BE282ED-56F3-42B4-B2C9-D0C2DFD06A6D}">
      <dsp:nvSpPr>
        <dsp:cNvPr id="0" name=""/>
        <dsp:cNvSpPr/>
      </dsp:nvSpPr>
      <dsp:spPr>
        <a:xfrm>
          <a:off x="0" y="1730052"/>
          <a:ext cx="2337435" cy="1645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Linear regression was the second best one in term of RMSE</a:t>
          </a:r>
        </a:p>
      </dsp:txBody>
      <dsp:txXfrm>
        <a:off x="80317" y="1810369"/>
        <a:ext cx="2176801" cy="1484660"/>
      </dsp:txXfrm>
    </dsp:sp>
    <dsp:sp modelId="{29291587-2176-4AA8-825D-A12A585BC9E7}">
      <dsp:nvSpPr>
        <dsp:cNvPr id="0" name=""/>
        <dsp:cNvSpPr/>
      </dsp:nvSpPr>
      <dsp:spPr>
        <a:xfrm rot="5400000">
          <a:off x="3757037" y="2202539"/>
          <a:ext cx="1316235" cy="415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50 % of patient had less than 15 months to survive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Predictions were biased toward these range, hence the low accuracy in longer terms survivability</a:t>
          </a:r>
        </a:p>
      </dsp:txBody>
      <dsp:txXfrm rot="-5400000">
        <a:off x="2337435" y="3686395"/>
        <a:ext cx="4091187" cy="1187729"/>
      </dsp:txXfrm>
    </dsp:sp>
    <dsp:sp modelId="{D5235148-E827-40A6-9C05-4F7B0A19EE70}">
      <dsp:nvSpPr>
        <dsp:cNvPr id="0" name=""/>
        <dsp:cNvSpPr/>
      </dsp:nvSpPr>
      <dsp:spPr>
        <a:xfrm>
          <a:off x="0" y="3457612"/>
          <a:ext cx="2337435" cy="1645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Standard deviation had high values because of the distribution:</a:t>
          </a:r>
        </a:p>
      </dsp:txBody>
      <dsp:txXfrm>
        <a:off x="80317" y="3537929"/>
        <a:ext cx="2176801" cy="14846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B3AF6-0906-4871-9F3C-EF7556BAA79D}">
      <dsp:nvSpPr>
        <dsp:cNvPr id="0" name=""/>
        <dsp:cNvSpPr/>
      </dsp:nvSpPr>
      <dsp:spPr>
        <a:xfrm>
          <a:off x="0" y="252029"/>
          <a:ext cx="6492875" cy="2254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Comparing results to previous study and clinical estimates cannot be directly done</a:t>
          </a:r>
        </a:p>
      </dsp:txBody>
      <dsp:txXfrm>
        <a:off x="110060" y="362089"/>
        <a:ext cx="6272755" cy="2034470"/>
      </dsp:txXfrm>
    </dsp:sp>
    <dsp:sp modelId="{F791BAD0-7233-4D1A-8DC9-F948D7AC8853}">
      <dsp:nvSpPr>
        <dsp:cNvPr id="0" name=""/>
        <dsp:cNvSpPr/>
      </dsp:nvSpPr>
      <dsp:spPr>
        <a:xfrm>
          <a:off x="0" y="2598780"/>
          <a:ext cx="6492875" cy="2254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Most of previous work and method were classifying survivability into time frame groups rather than actual number of months</a:t>
          </a:r>
        </a:p>
      </dsp:txBody>
      <dsp:txXfrm>
        <a:off x="110060" y="2708840"/>
        <a:ext cx="6272755" cy="20344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BE6B7-1B6C-42EC-A684-D309DC3F4B5F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8FA11-29EF-4808-932E-25D25DD1790B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Results show that there exists correlation between the used data and the patient survivability time frame</a:t>
          </a:r>
        </a:p>
      </dsp:txBody>
      <dsp:txXfrm>
        <a:off x="0" y="0"/>
        <a:ext cx="6492875" cy="1276350"/>
      </dsp:txXfrm>
    </dsp:sp>
    <dsp:sp modelId="{E1F7757C-5219-4931-A040-26F1B50438DF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DD9A1-A753-4946-823E-24E964834B0D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Machine Learning in general is suitable for this problem</a:t>
          </a:r>
        </a:p>
      </dsp:txBody>
      <dsp:txXfrm>
        <a:off x="0" y="1276350"/>
        <a:ext cx="6492875" cy="1276350"/>
      </dsp:txXfrm>
    </dsp:sp>
    <dsp:sp modelId="{9F57312F-8CC6-4B99-BEB0-85010822FB38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FCE14-82BB-4EF5-9FD3-21E3810A6D8E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Decision tree is the only non-recommended technique</a:t>
          </a:r>
        </a:p>
      </dsp:txBody>
      <dsp:txXfrm>
        <a:off x="0" y="2552700"/>
        <a:ext cx="6492875" cy="1276350"/>
      </dsp:txXfrm>
    </dsp:sp>
    <dsp:sp modelId="{ED334FF0-7E69-4958-B070-30FEC18A53B6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6F762-8596-4589-9EC7-4069EBD06B0E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Models performs well when dealing with low to average survival time cases.</a:t>
          </a:r>
        </a:p>
      </dsp:txBody>
      <dsp:txXfrm>
        <a:off x="0" y="3829050"/>
        <a:ext cx="6492875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AD8BD-6880-49C2-B8AA-472BDFF2B990}">
      <dsp:nvSpPr>
        <dsp:cNvPr id="0" name=""/>
        <dsp:cNvSpPr/>
      </dsp:nvSpPr>
      <dsp:spPr>
        <a:xfrm>
          <a:off x="559800" y="583196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EC55E-25F3-4934-85D6-960B7D7D3F1A}">
      <dsp:nvSpPr>
        <dsp:cNvPr id="0" name=""/>
        <dsp:cNvSpPr/>
      </dsp:nvSpPr>
      <dsp:spPr>
        <a:xfrm>
          <a:off x="559800" y="222368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Clinicians are having many struggle in efficiently and accuratly predict the survivability time frame of patients.</a:t>
          </a:r>
        </a:p>
      </dsp:txBody>
      <dsp:txXfrm>
        <a:off x="559800" y="2223684"/>
        <a:ext cx="4320000" cy="648000"/>
      </dsp:txXfrm>
    </dsp:sp>
    <dsp:sp modelId="{3C35E63A-A554-46F1-B0B5-0EB822AB4B69}">
      <dsp:nvSpPr>
        <dsp:cNvPr id="0" name=""/>
        <dsp:cNvSpPr/>
      </dsp:nvSpPr>
      <dsp:spPr>
        <a:xfrm>
          <a:off x="559800" y="2931446"/>
          <a:ext cx="4320000" cy="63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BCB90-9926-4894-9FBD-5C8144A1E638}">
      <dsp:nvSpPr>
        <dsp:cNvPr id="0" name=""/>
        <dsp:cNvSpPr/>
      </dsp:nvSpPr>
      <dsp:spPr>
        <a:xfrm>
          <a:off x="5635800" y="583196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A62946-12F6-430D-BEB6-5401CF805016}">
      <dsp:nvSpPr>
        <dsp:cNvPr id="0" name=""/>
        <dsp:cNvSpPr/>
      </dsp:nvSpPr>
      <dsp:spPr>
        <a:xfrm>
          <a:off x="5635800" y="222368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Current methods followed by physicians are resulting in a false prediction:</a:t>
          </a:r>
        </a:p>
      </dsp:txBody>
      <dsp:txXfrm>
        <a:off x="5635800" y="2223684"/>
        <a:ext cx="4320000" cy="648000"/>
      </dsp:txXfrm>
    </dsp:sp>
    <dsp:sp modelId="{159F975B-3667-444E-BC20-13D4C49311E7}">
      <dsp:nvSpPr>
        <dsp:cNvPr id="0" name=""/>
        <dsp:cNvSpPr/>
      </dsp:nvSpPr>
      <dsp:spPr>
        <a:xfrm>
          <a:off x="5635800" y="2931446"/>
          <a:ext cx="4320000" cy="63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Within one month: 10%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Within 3 month: 59%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Within 4 months: 71%</a:t>
          </a:r>
        </a:p>
      </dsp:txBody>
      <dsp:txXfrm>
        <a:off x="5635800" y="2931446"/>
        <a:ext cx="4320000" cy="63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339BF-C6BF-437C-B6DA-B1C3B85738F7}">
      <dsp:nvSpPr>
        <dsp:cNvPr id="0" name=""/>
        <dsp:cNvSpPr/>
      </dsp:nvSpPr>
      <dsp:spPr>
        <a:xfrm>
          <a:off x="446281" y="449"/>
          <a:ext cx="2342100" cy="117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Few studies have been made targeting the issue of Lung Cancer patient survivability</a:t>
          </a:r>
        </a:p>
      </dsp:txBody>
      <dsp:txXfrm>
        <a:off x="480580" y="34748"/>
        <a:ext cx="2273502" cy="1102452"/>
      </dsp:txXfrm>
    </dsp:sp>
    <dsp:sp modelId="{D0221572-901E-40F3-8875-A007958F1962}">
      <dsp:nvSpPr>
        <dsp:cNvPr id="0" name=""/>
        <dsp:cNvSpPr/>
      </dsp:nvSpPr>
      <dsp:spPr>
        <a:xfrm>
          <a:off x="446281" y="1347156"/>
          <a:ext cx="2342100" cy="117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Researcher tackled the problem of categorizing survivability time frame rather than precise number of months</a:t>
          </a:r>
        </a:p>
      </dsp:txBody>
      <dsp:txXfrm>
        <a:off x="480580" y="1381455"/>
        <a:ext cx="2273502" cy="1102452"/>
      </dsp:txXfrm>
    </dsp:sp>
    <dsp:sp modelId="{8F3878B2-017E-4BB5-A7B2-3AE9AE714243}">
      <dsp:nvSpPr>
        <dsp:cNvPr id="0" name=""/>
        <dsp:cNvSpPr/>
      </dsp:nvSpPr>
      <dsp:spPr>
        <a:xfrm>
          <a:off x="446281" y="2693864"/>
          <a:ext cx="2342100" cy="117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Technique included:</a:t>
          </a:r>
        </a:p>
      </dsp:txBody>
      <dsp:txXfrm>
        <a:off x="480580" y="2728163"/>
        <a:ext cx="2273502" cy="1102452"/>
      </dsp:txXfrm>
    </dsp:sp>
    <dsp:sp modelId="{A4B563E2-0C77-48C1-BAB9-331647E5069F}">
      <dsp:nvSpPr>
        <dsp:cNvPr id="0" name=""/>
        <dsp:cNvSpPr/>
      </dsp:nvSpPr>
      <dsp:spPr>
        <a:xfrm rot="17692822">
          <a:off x="2143437" y="2251451"/>
          <a:ext cx="2226728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2226728" y="179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201133" y="2213690"/>
        <a:ext cx="111336" cy="111336"/>
      </dsp:txXfrm>
    </dsp:sp>
    <dsp:sp modelId="{23F701AC-D98E-4D81-994C-D144B953DF11}">
      <dsp:nvSpPr>
        <dsp:cNvPr id="0" name=""/>
        <dsp:cNvSpPr/>
      </dsp:nvSpPr>
      <dsp:spPr>
        <a:xfrm>
          <a:off x="3725222" y="673802"/>
          <a:ext cx="2342100" cy="1171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SVM</a:t>
          </a:r>
        </a:p>
      </dsp:txBody>
      <dsp:txXfrm>
        <a:off x="3759521" y="708101"/>
        <a:ext cx="2273502" cy="1102452"/>
      </dsp:txXfrm>
    </dsp:sp>
    <dsp:sp modelId="{91BE286E-908A-4397-A4D6-D981A1B7F650}">
      <dsp:nvSpPr>
        <dsp:cNvPr id="0" name=""/>
        <dsp:cNvSpPr/>
      </dsp:nvSpPr>
      <dsp:spPr>
        <a:xfrm rot="19457599">
          <a:off x="2679940" y="2924805"/>
          <a:ext cx="115372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53722" y="179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7958" y="2913869"/>
        <a:ext cx="57686" cy="57686"/>
      </dsp:txXfrm>
    </dsp:sp>
    <dsp:sp modelId="{25DCA4D1-FF38-48AA-A941-DFB3202B366C}">
      <dsp:nvSpPr>
        <dsp:cNvPr id="0" name=""/>
        <dsp:cNvSpPr/>
      </dsp:nvSpPr>
      <dsp:spPr>
        <a:xfrm>
          <a:off x="3725222" y="2020510"/>
          <a:ext cx="2342100" cy="1171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Logistic Regression</a:t>
          </a:r>
        </a:p>
      </dsp:txBody>
      <dsp:txXfrm>
        <a:off x="3759521" y="2054809"/>
        <a:ext cx="2273502" cy="1102452"/>
      </dsp:txXfrm>
    </dsp:sp>
    <dsp:sp modelId="{581B9CAB-AEEE-4C1E-9BC1-AC60ED07D8AF}">
      <dsp:nvSpPr>
        <dsp:cNvPr id="0" name=""/>
        <dsp:cNvSpPr/>
      </dsp:nvSpPr>
      <dsp:spPr>
        <a:xfrm rot="2142401">
          <a:off x="2679940" y="3598159"/>
          <a:ext cx="115372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53722" y="179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7958" y="3587223"/>
        <a:ext cx="57686" cy="57686"/>
      </dsp:txXfrm>
    </dsp:sp>
    <dsp:sp modelId="{6046CE55-87CC-4A0F-99ED-CF4F55E679BA}">
      <dsp:nvSpPr>
        <dsp:cNvPr id="0" name=""/>
        <dsp:cNvSpPr/>
      </dsp:nvSpPr>
      <dsp:spPr>
        <a:xfrm>
          <a:off x="3725222" y="3367218"/>
          <a:ext cx="2342100" cy="1171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C4.5</a:t>
          </a:r>
        </a:p>
      </dsp:txBody>
      <dsp:txXfrm>
        <a:off x="3759521" y="3401517"/>
        <a:ext cx="2273502" cy="1102452"/>
      </dsp:txXfrm>
    </dsp:sp>
    <dsp:sp modelId="{B512C6FE-9A6E-4E40-ABE7-A4A20E043B1E}">
      <dsp:nvSpPr>
        <dsp:cNvPr id="0" name=""/>
        <dsp:cNvSpPr/>
      </dsp:nvSpPr>
      <dsp:spPr>
        <a:xfrm rot="3907178">
          <a:off x="2143437" y="4271513"/>
          <a:ext cx="2226728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2226728" y="179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201133" y="4233752"/>
        <a:ext cx="111336" cy="111336"/>
      </dsp:txXfrm>
    </dsp:sp>
    <dsp:sp modelId="{176A75F3-C73B-47B8-8502-AA27BCA6748B}">
      <dsp:nvSpPr>
        <dsp:cNvPr id="0" name=""/>
        <dsp:cNvSpPr/>
      </dsp:nvSpPr>
      <dsp:spPr>
        <a:xfrm>
          <a:off x="3725222" y="4713926"/>
          <a:ext cx="2342100" cy="1171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Association Rule Mining</a:t>
          </a:r>
        </a:p>
      </dsp:txBody>
      <dsp:txXfrm>
        <a:off x="3759521" y="4748225"/>
        <a:ext cx="2273502" cy="11024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0D31D-938A-4873-A45C-264E4B5809A3}">
      <dsp:nvSpPr>
        <dsp:cNvPr id="0" name=""/>
        <dsp:cNvSpPr/>
      </dsp:nvSpPr>
      <dsp:spPr>
        <a:xfrm rot="5400000">
          <a:off x="6615068" y="-2693539"/>
          <a:ext cx="1071078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The Surveillance, Epidemiology, and End Results program (SEER)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Provided by: National Cancer Institute (NCI) at the National Institute of Health (NIH)</a:t>
          </a:r>
        </a:p>
      </dsp:txBody>
      <dsp:txXfrm rot="-5400000">
        <a:off x="3785615" y="188200"/>
        <a:ext cx="6677698" cy="966506"/>
      </dsp:txXfrm>
    </dsp:sp>
    <dsp:sp modelId="{B25D6447-17CC-4896-B15B-1D328493F1C8}">
      <dsp:nvSpPr>
        <dsp:cNvPr id="0" name=""/>
        <dsp:cNvSpPr/>
      </dsp:nvSpPr>
      <dsp:spPr>
        <a:xfrm>
          <a:off x="0" y="2028"/>
          <a:ext cx="3785616" cy="13388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Data extracted from the largest publicly available data set:</a:t>
          </a:r>
        </a:p>
      </dsp:txBody>
      <dsp:txXfrm>
        <a:off x="65357" y="67385"/>
        <a:ext cx="3654902" cy="1208134"/>
      </dsp:txXfrm>
    </dsp:sp>
    <dsp:sp modelId="{AD5AF17A-F69C-437B-9C04-840BC3EB7C4D}">
      <dsp:nvSpPr>
        <dsp:cNvPr id="0" name=""/>
        <dsp:cNvSpPr/>
      </dsp:nvSpPr>
      <dsp:spPr>
        <a:xfrm>
          <a:off x="0" y="1407819"/>
          <a:ext cx="3785616" cy="133884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Data describes patients diagnosed with Lung Cancer from the years 2004-2009</a:t>
          </a:r>
        </a:p>
      </dsp:txBody>
      <dsp:txXfrm>
        <a:off x="65357" y="1473176"/>
        <a:ext cx="3654902" cy="1208134"/>
      </dsp:txXfrm>
    </dsp:sp>
    <dsp:sp modelId="{F135BE95-F7F2-4774-AF24-09AD6D20435A}">
      <dsp:nvSpPr>
        <dsp:cNvPr id="0" name=""/>
        <dsp:cNvSpPr/>
      </dsp:nvSpPr>
      <dsp:spPr>
        <a:xfrm>
          <a:off x="0" y="2813610"/>
          <a:ext cx="3785616" cy="133884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goal is to use different machine learning techniques to evaluate the 5-years survival time</a:t>
          </a:r>
        </a:p>
      </dsp:txBody>
      <dsp:txXfrm>
        <a:off x="65357" y="2878967"/>
        <a:ext cx="3654902" cy="1208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801D9-FDDF-488E-ABEE-AB334E7ED0A4}">
      <dsp:nvSpPr>
        <dsp:cNvPr id="0" name=""/>
        <dsp:cNvSpPr/>
      </dsp:nvSpPr>
      <dsp:spPr>
        <a:xfrm>
          <a:off x="0" y="960259"/>
          <a:ext cx="6513603" cy="1762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3A8B75-DD4E-4057-B7F5-E45B751365D9}">
      <dsp:nvSpPr>
        <dsp:cNvPr id="0" name=""/>
        <dsp:cNvSpPr/>
      </dsp:nvSpPr>
      <dsp:spPr>
        <a:xfrm>
          <a:off x="533059" y="1356750"/>
          <a:ext cx="969199" cy="9691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84E026-979B-458D-8FBA-F895C6BB26AF}">
      <dsp:nvSpPr>
        <dsp:cNvPr id="0" name=""/>
        <dsp:cNvSpPr/>
      </dsp:nvSpPr>
      <dsp:spPr>
        <a:xfrm>
          <a:off x="2035319" y="960259"/>
          <a:ext cx="2931121" cy="176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497" tIns="186497" rIns="186497" bIns="1864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 the last few decades, ML and AI applications and use, were emerged tremendously in the bio-medical fields:</a:t>
          </a:r>
        </a:p>
      </dsp:txBody>
      <dsp:txXfrm>
        <a:off x="2035319" y="960259"/>
        <a:ext cx="2931121" cy="1762180"/>
      </dsp:txXfrm>
    </dsp:sp>
    <dsp:sp modelId="{0709534F-374D-4DEA-B354-F6B6DDB5D9B2}">
      <dsp:nvSpPr>
        <dsp:cNvPr id="0" name=""/>
        <dsp:cNvSpPr/>
      </dsp:nvSpPr>
      <dsp:spPr>
        <a:xfrm>
          <a:off x="4966440" y="960259"/>
          <a:ext cx="1545173" cy="176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497" tIns="186497" rIns="186497" bIns="186497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Predicting Diseases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Recommending treatment methods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Predicting required medication doses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DNA and protein-sequencing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Etc.</a:t>
          </a:r>
        </a:p>
      </dsp:txBody>
      <dsp:txXfrm>
        <a:off x="4966440" y="960259"/>
        <a:ext cx="1545173" cy="1762180"/>
      </dsp:txXfrm>
    </dsp:sp>
    <dsp:sp modelId="{1EA146DD-5BB3-4426-96F8-6CDC7AA4F823}">
      <dsp:nvSpPr>
        <dsp:cNvPr id="0" name=""/>
        <dsp:cNvSpPr/>
      </dsp:nvSpPr>
      <dsp:spPr>
        <a:xfrm>
          <a:off x="0" y="3162985"/>
          <a:ext cx="6513603" cy="1762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29256E-AB65-4DAC-94C7-0D53A8ACC786}">
      <dsp:nvSpPr>
        <dsp:cNvPr id="0" name=""/>
        <dsp:cNvSpPr/>
      </dsp:nvSpPr>
      <dsp:spPr>
        <a:xfrm>
          <a:off x="533059" y="3559476"/>
          <a:ext cx="969199" cy="9691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A0D896-E728-4F89-9970-1AA81EFECE71}">
      <dsp:nvSpPr>
        <dsp:cNvPr id="0" name=""/>
        <dsp:cNvSpPr/>
      </dsp:nvSpPr>
      <dsp:spPr>
        <a:xfrm>
          <a:off x="2035319" y="3162985"/>
          <a:ext cx="4476295" cy="1762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497" tIns="186497" rIns="186497" bIns="1864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This papers uses 6 different ML techniques.</a:t>
          </a:r>
        </a:p>
      </dsp:txBody>
      <dsp:txXfrm>
        <a:off x="2035319" y="3162985"/>
        <a:ext cx="4476295" cy="17621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DE669-D14F-438C-8C8A-119C1FB1F969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C74E7B-98BC-488E-B4F4-6C20AFB55BB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924578-58C2-4C08-BEBD-6249A873BC05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Linearly separate data point (straight line)</a:t>
          </a:r>
        </a:p>
      </dsp:txBody>
      <dsp:txXfrm>
        <a:off x="1429899" y="2442"/>
        <a:ext cx="5083704" cy="1238008"/>
      </dsp:txXfrm>
    </dsp:sp>
    <dsp:sp modelId="{0EE4B737-407B-4C24-915E-F293B01DA998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0AA580-E851-447E-8DCE-8C276B897FB4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DAA4ED-A748-4182-B2A3-85A27422A1AC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Find the optimal weight vectors</a:t>
          </a:r>
        </a:p>
      </dsp:txBody>
      <dsp:txXfrm>
        <a:off x="1429899" y="1549953"/>
        <a:ext cx="5083704" cy="1238008"/>
      </dsp:txXfrm>
    </dsp:sp>
    <dsp:sp modelId="{EBF36D24-DC31-419F-9C6A-29222BC0E6DF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4E20BA-08E6-4F30-A956-5CD4D1253ABB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F67756-79BB-4A0C-8B80-B8CE3F0C5B34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Weights are decided in a way to minimize the mean error</a:t>
          </a:r>
        </a:p>
      </dsp:txBody>
      <dsp:txXfrm>
        <a:off x="1429899" y="3097464"/>
        <a:ext cx="5083704" cy="1238008"/>
      </dsp:txXfrm>
    </dsp:sp>
    <dsp:sp modelId="{770E30EC-44FB-4022-933B-6B759F4E7C20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C227EE-4454-44E7-9975-B635BD88D62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BBA524-6F12-48E4-BDB0-40760813B059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Each corresponding weight is multiplied by its corresponding attribute values and summed with an intercept to compute the patient survival time</a:t>
          </a:r>
        </a:p>
      </dsp:txBody>
      <dsp:txXfrm>
        <a:off x="1429899" y="4644974"/>
        <a:ext cx="5083704" cy="12380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FA7C2-C3C7-4F64-9EC1-B3037892B3EC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AD136E-5932-4730-A7C2-E0AA975E591D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638787-B05F-43D2-A795-28E5049845A8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Random Forest (Decision Tree – based algorithm) is used</a:t>
          </a:r>
        </a:p>
      </dsp:txBody>
      <dsp:txXfrm>
        <a:off x="1429899" y="2442"/>
        <a:ext cx="5083704" cy="1238008"/>
      </dsp:txXfrm>
    </dsp:sp>
    <dsp:sp modelId="{E281B32D-BCE4-48B3-ABA0-2EABCF07C65A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0660C0-A052-487B-8F98-F800CE934673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315F6-68C7-43C7-9C3F-73F411525AAE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Generates multiple (and different) decision trees</a:t>
          </a:r>
        </a:p>
      </dsp:txBody>
      <dsp:txXfrm>
        <a:off x="1429899" y="1549953"/>
        <a:ext cx="5083704" cy="1238008"/>
      </dsp:txXfrm>
    </dsp:sp>
    <dsp:sp modelId="{FCB6D460-5120-4615-9A3A-9B3AE7F55C57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FE22AF-869F-428C-94FD-58B0FF2FE014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3C07C-8014-4183-8ECD-BCFFFF84F35D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decision tree is generated by randomly splitting it at each nodes (Randomly choosing the split-attribute at each step)</a:t>
          </a:r>
        </a:p>
      </dsp:txBody>
      <dsp:txXfrm>
        <a:off x="1429899" y="3097464"/>
        <a:ext cx="5083704" cy="1238008"/>
      </dsp:txXfrm>
    </dsp:sp>
    <dsp:sp modelId="{0E5EE951-922D-4A42-8BC8-40297BDEAE60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1CF0B4-B323-4C7A-984B-3C47D82EFBAA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1BDF15-783A-4701-8277-DC11884A55DE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typical Decision Tree algorithm is also used.</a:t>
          </a:r>
        </a:p>
      </dsp:txBody>
      <dsp:txXfrm>
        <a:off x="1429899" y="4644974"/>
        <a:ext cx="5083704" cy="12380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D932C-3157-442D-A7C8-588AFDE498BD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973096-5E94-48E8-B752-FF6ACDD1937F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B93FF3-E3A1-4AD5-B7BA-F7F3760A5A46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Uses small, weak models to build a more accurate predictive model</a:t>
          </a:r>
        </a:p>
      </dsp:txBody>
      <dsp:txXfrm>
        <a:off x="1941716" y="718"/>
        <a:ext cx="4571887" cy="1681139"/>
      </dsp:txXfrm>
    </dsp:sp>
    <dsp:sp modelId="{FB4ED45A-576D-4AE8-A5FF-CE09A7813128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B96965-24F7-4A6E-8E08-3C0B8EB283CE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6AD8AB-83E5-45BA-AD99-AEE66F54C431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At each step, the new model is trained and added to the ensemble of models in such a way to be correlated with the negative gradient of the loss function</a:t>
          </a:r>
        </a:p>
      </dsp:txBody>
      <dsp:txXfrm>
        <a:off x="1941716" y="2102143"/>
        <a:ext cx="4571887" cy="1681139"/>
      </dsp:txXfrm>
    </dsp:sp>
    <dsp:sp modelId="{AB56BAB5-69B1-4366-AC95-A5DB4F06E223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49FB95-1E3C-499F-B1BA-8B123BE34B4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24231B-F8F1-4342-8CBD-F76A5697F3C9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 model can be illustrated as a small decision tree.</a:t>
          </a:r>
        </a:p>
      </dsp:txBody>
      <dsp:txXfrm>
        <a:off x="1941716" y="4203567"/>
        <a:ext cx="4571887" cy="16811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1BE94-8493-4826-AF85-4911A110165B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29BE09-25C2-4F3A-9D93-6D6610FA6D9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880C38-F6F2-4E6E-AB65-42E3017F302E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Mapping the cases to Data point in space</a:t>
          </a:r>
        </a:p>
      </dsp:txBody>
      <dsp:txXfrm>
        <a:off x="2039300" y="956381"/>
        <a:ext cx="4474303" cy="1765627"/>
      </dsp:txXfrm>
    </dsp:sp>
    <dsp:sp modelId="{4E568EA8-9017-4DCE-96A7-EAE0D749E726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20A517-8BD2-4BB5-B37D-4D83DE16060F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E600B8-9270-4B4C-8F1D-6F2560DCED79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Finds a hyperplane (or line in case of linearly separable data) to separate the data</a:t>
          </a:r>
        </a:p>
      </dsp:txBody>
      <dsp:txXfrm>
        <a:off x="2039300" y="3163416"/>
        <a:ext cx="4474303" cy="176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5E3CF-A950-40A8-9392-36E7B8021FBF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9415C-C1F5-44CA-81B3-E6A62A13D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9415C-C1F5-44CA-81B3-E6A62A13DC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3322-069B-4D76-90AC-86A3FE733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9ADA0-6061-46AA-BDC7-575BDC863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3EFC5-C0EA-49DE-9CCA-14D7E8690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43CB-8364-4F62-9E71-82FA6B429F5D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1E35E-CE43-4EBA-85EC-125A8770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606F7-EB2A-4000-8591-0D383369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259C-46C3-470E-AA94-6E8439B27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91C1E-5589-44E9-BD88-63B150615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AB95C-F445-446F-A52E-C27E005E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DC6E-D5D0-42D5-BF1D-D0FC1DE3826B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3D01-B430-45AE-9AF7-B2AF1291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8C682-970B-499D-BE52-67BAE526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7CF7FA-9DDC-48C6-A575-E0EEDCFC2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0CFCF-8915-40AA-B90A-7C91E0C21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DE450-685C-49A1-8DAC-2DEAD003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008C-BEFE-47F5-94B4-6DA6AEBECEF0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F0920-57CD-4A6C-B227-7389530F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84D62-0F7A-48F7-A90F-BF6297D5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9C81D-2B81-46FC-876A-0BB13B57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DDD72-6A7A-43D9-BC76-23F7A803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F1843-5334-44CE-8A30-9058D9AE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66C-9702-4ACA-A047-806E1262022B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26CCE-00D3-4561-ABF7-6D304AB9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C94B3-38BC-46BD-B486-0CDEBA3F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7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ABBC-C2DE-4210-A726-BE85C950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7AE95-A90D-4545-B6D5-554CE1E4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516C0-25BF-4BA1-B1EF-29DDBECBB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E3662-4472-4515-85EA-C93723C1E5ED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9E8C8-2AEE-499B-BF33-92AA57DD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5B533-FF35-4687-A266-7FB93E2C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7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96E9-653B-449B-97C1-C6478DA2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3E980-23B7-4D06-8195-229EF45DA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D5AA0-BAC6-4DD9-9752-431F55B8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E33BB-4A10-45A4-898F-67CD4632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8F95-561B-47A4-9F40-2AA0635DD7BE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6C91A-7923-4457-8350-CE7A6836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5572E-0C89-49B3-B08B-2D18B218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8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6F24-7287-4FEE-A431-FB473203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CABF5-D6D9-42B3-9276-3E6DF5069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7F353-5E06-4EC9-97FA-CFC3B10E6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FD98C-4408-457B-B4D5-FD9D945FC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AB366-FB76-4CAC-AF69-CD23310C9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3EBED-7380-41DB-B7FC-D698049D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4B65-CC19-4013-A407-12789E848CBB}" type="datetime1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99E95-82A2-4851-B3CB-ABA415AC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226C1-B42F-4AF4-A993-D47A238D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0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200A-93B6-4DB6-945C-53FC3B8C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FC18E-711B-45E4-B203-B3067D77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D5FE-55D4-48C7-9599-F99687E2019E}" type="datetime1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817E5-8447-4DEF-9703-5F2DCAA9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5868E-03C5-4FC9-8B6F-784C3EB2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7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48706-FCE1-4993-8DDA-099E4606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FC0B-720A-49BF-A4F6-706030B70DE0}" type="datetime1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357E9-8646-4EDE-AE42-76618347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6719C-ACE5-461D-B612-E2D0B071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2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7BBD-04E4-47B2-8D3A-58D831BA1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850B-A0B9-45F1-81DC-BD4544B2C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12AE4-1465-4975-A801-9711384D7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218F7-6909-42A9-829A-339BE9CA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6F7B-D21F-46C1-867D-CEC37A83FACB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9F31-1CAC-4E5D-9F05-DE546488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8FC76-22C5-4AC4-A84F-1C46C960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4676-BB76-485F-B3F9-DEC2FD77A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99AD8B-9C45-4F93-9FF1-958991C68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B6578-14BD-45F0-9C10-96450137D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D208D-E72E-48E5-B840-38D345C6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7F7E-0D49-4FE3-B68B-DEC4CF6B99AE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63EF-3095-4363-9853-AD9BD370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C1BCD-7074-4052-8D47-D23D878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DCDB2-A868-4B64-883B-07F487B6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99E1C-BB03-44AD-A6A3-6D8E80FC8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4EBC-9899-4AF4-8FD2-B72202B93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2AF84-EA6A-44B6-8B16-1D145DE97EDA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38328-79BE-44FA-BDF9-8222AC307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00E5D-299E-42E7-92F2-0C780CCA8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A05AC-5BB2-462E-9656-6510941E6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8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7882-EBDD-4917-8A86-24E5C0C6E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667" y="2187743"/>
            <a:ext cx="5293449" cy="2482515"/>
          </a:xfrm>
        </p:spPr>
        <p:txBody>
          <a:bodyPr anchor="ctr">
            <a:normAutofit/>
          </a:bodyPr>
          <a:lstStyle/>
          <a:p>
            <a:pPr algn="l"/>
            <a:r>
              <a:rPr lang="en-US" sz="3300"/>
              <a:t>Prediction of Lung Cancer Patient Survival via Supervised Machine Learning Classification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A3B53-2301-4905-8A16-82C60080E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667" y="4670258"/>
            <a:ext cx="5293449" cy="137140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300" dirty="0"/>
              <a:t>Chip M. </a:t>
            </a:r>
            <a:r>
              <a:rPr lang="en-US" sz="1300" dirty="0" err="1"/>
              <a:t>Lyncha</a:t>
            </a:r>
            <a:r>
              <a:rPr lang="en-US" sz="1300" dirty="0"/>
              <a:t>, </a:t>
            </a:r>
            <a:r>
              <a:rPr lang="en-US" sz="1300" dirty="0" err="1"/>
              <a:t>Behnaz</a:t>
            </a:r>
            <a:r>
              <a:rPr lang="en-US" sz="1300" dirty="0"/>
              <a:t> </a:t>
            </a:r>
            <a:r>
              <a:rPr lang="en-US" sz="1300" dirty="0" err="1"/>
              <a:t>Abdollahib</a:t>
            </a:r>
            <a:r>
              <a:rPr lang="en-US" sz="1300" dirty="0"/>
              <a:t>, Joshua D. </a:t>
            </a:r>
            <a:r>
              <a:rPr lang="en-US" sz="1300" dirty="0" err="1"/>
              <a:t>Fuquac</a:t>
            </a:r>
            <a:r>
              <a:rPr lang="en-US" sz="1300" dirty="0"/>
              <a:t>, Alexandra R. de </a:t>
            </a:r>
            <a:r>
              <a:rPr lang="en-US" sz="1300" dirty="0" err="1"/>
              <a:t>Carloc</a:t>
            </a:r>
            <a:r>
              <a:rPr lang="en-US" sz="1300" dirty="0"/>
              <a:t>, James A. </a:t>
            </a:r>
            <a:r>
              <a:rPr lang="en-US" sz="1300" dirty="0" err="1"/>
              <a:t>Bartholomaic</a:t>
            </a:r>
            <a:r>
              <a:rPr lang="en-US" sz="1300" dirty="0"/>
              <a:t>, </a:t>
            </a:r>
            <a:r>
              <a:rPr lang="en-US" sz="1300" dirty="0" err="1"/>
              <a:t>Rayeanne</a:t>
            </a:r>
            <a:r>
              <a:rPr lang="en-US" sz="1300" dirty="0"/>
              <a:t> N. </a:t>
            </a:r>
            <a:r>
              <a:rPr lang="en-US" sz="1300" dirty="0" err="1"/>
              <a:t>Balgemannc</a:t>
            </a:r>
            <a:r>
              <a:rPr lang="en-US" sz="1300" dirty="0"/>
              <a:t>, Victor H. van </a:t>
            </a:r>
            <a:r>
              <a:rPr lang="en-US" sz="1300" dirty="0" err="1"/>
              <a:t>Berkeld</a:t>
            </a:r>
            <a:r>
              <a:rPr lang="en-US" sz="1300" dirty="0"/>
              <a:t>, Hermann B. </a:t>
            </a:r>
            <a:r>
              <a:rPr lang="en-US" sz="1300" dirty="0" err="1"/>
              <a:t>Frieboesc,e</a:t>
            </a:r>
            <a:endParaRPr lang="en-US" sz="1300" dirty="0"/>
          </a:p>
          <a:p>
            <a:pPr algn="l"/>
            <a:r>
              <a:rPr lang="en-US" sz="1300" dirty="0"/>
              <a:t>University of Louisville, KY, USA</a:t>
            </a:r>
          </a:p>
          <a:p>
            <a:pPr algn="l"/>
            <a:r>
              <a:rPr lang="en-US" sz="1300" dirty="0"/>
              <a:t>International Journal of Medical Informatics, 2017</a:t>
            </a:r>
          </a:p>
          <a:p>
            <a:pPr algn="l"/>
            <a:r>
              <a:rPr lang="en-US" sz="1100" dirty="0"/>
              <a:t>Presented By: Firas Gerges (fg92)</a:t>
            </a:r>
          </a:p>
        </p:txBody>
      </p:sp>
      <p:pic>
        <p:nvPicPr>
          <p:cNvPr id="8" name="Graphic 7" descr="Stethoscope">
            <a:extLst>
              <a:ext uri="{FF2B5EF4-FFF2-40B4-BE49-F238E27FC236}">
                <a16:creationId xmlns:a16="http://schemas.microsoft.com/office/drawing/2014/main" id="{12C34817-F54E-4DF3-92F9-75C9240DB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6DEADB0-32CA-47BB-ADD8-1305C7924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0AF76-04DD-4982-B3B2-336FB220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355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5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75DBF-0F91-4B39-B186-6FD96287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Decision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7D14E-1ABE-4D16-8DDE-D4A7D755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CC5CFD4-FD5C-42C6-9766-303CA61164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7404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66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6BE1C-2BC6-4619-B55B-3A29A5B9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Gradient Boosting Machines (GBM)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4DD46-D8B7-498A-93C3-42E40843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5A41B1D-6EEA-4EE6-9050-85480C18B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40327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1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575CD-9457-4373-A4C4-C229BA02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Support Vector Machine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1EABC-ABE8-43B3-9B84-732E3331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FBFA566-B793-40F6-8049-4DC4FA700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6912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41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B7D1A-5A03-4C5E-AC42-9A0E0497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Custom Ensemble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B093D-7D21-4991-9BBB-0DEE543F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3C59268-9331-44CB-ABFB-C8039372C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7008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90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9E3404-12B0-450C-B014-FF18AB13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BA313-4092-4152-9CBB-8BC9A90D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CAC89F1-C656-4077-8163-BD29F5F41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59998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37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EEF198-2DCA-4D63-8ACD-72AB927B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Performance measure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63EA4-EBC0-444A-9DCF-87DAEE9E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2E5C813-DE7B-449C-882C-31B8858B4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90714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851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FB0A95-45D1-4D34-900A-A42AABCE8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Performance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46716-85F5-4873-B952-A3EC2B1AA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US" sz="1600"/>
              <a:t>The Root Mean Square Error (RMSE) is used to describe the performance of each technique</a:t>
            </a:r>
          </a:p>
          <a:p>
            <a:endParaRPr lang="en-US" sz="1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AE2067-7BE0-41EB-9D8B-95DB1E610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02" y="1123771"/>
            <a:ext cx="6903723" cy="448742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882EE-D4EC-4CDA-B4B0-1F7046A1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5100" y="6356350"/>
            <a:ext cx="10287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85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10B6C4-075C-4896-BD6C-94D1BDEA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Performance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0B5B2-EEC8-4F58-B82E-D2CFC037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4389598-D4F6-43B1-BB57-5588EC6F6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12574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17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22A41-5718-4D74-AF26-99FF7F40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Performance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AC03E8-5475-4A73-8571-A9DDCF9E0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4236" y="492573"/>
            <a:ext cx="5292716" cy="58807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0B486-1843-467D-8167-19B24DB5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91022" y="6356350"/>
            <a:ext cx="13627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srgbClr val="595959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68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F75BB3-D5D2-4D13-A227-5FB70F4F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Performance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73EC2-186F-40B6-99B3-4072353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7430392-5210-4196-AE4D-A6F4F4190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44031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29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6914-F859-4A5C-A117-2C1B5F79F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Lung Cancer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03F41-7E12-4D2E-B995-668348D6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71F2D1F-85CA-4E29-93A6-F4A9759ED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0985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647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227BFDD-A6A1-47C9-B7C2-9EBC6FA0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Decision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F12AE-BFDC-4D80-AF3F-6F6414CF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7DCFA48-F79F-47BF-ABC8-DB2192C13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21435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9988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6128AD-77C7-4194-9FD8-992CA361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767DC-44D0-4B70-97AB-0AA009A6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8BED6D4-DA93-411C-AFDF-27A3CE3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69885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988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49D749-A3AE-4A6D-A0B9-D96E813AB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F5C82-EA2A-4330-B607-33773E7F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8AF55BB-4075-4258-9055-D8D59DE73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80185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3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5C4CC9-B3C0-44B2-9AD7-2D4661B7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2D91D-02E9-4953-A14A-35754D91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D18E94-6729-420E-8F30-FDFB75B869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2529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68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77A46-446A-48ED-87B4-E079DAF16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FDD22-7B3A-4232-9B3A-7C3783EA5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r>
              <a:rPr lang="en-US" sz="1800"/>
              <a:t>Future work includes further exploring the factors and limitation of used models, and revaluating the inputs for the selected models</a:t>
            </a:r>
          </a:p>
          <a:p>
            <a:pPr marL="0" indent="0">
              <a:buNone/>
            </a:pPr>
            <a:endParaRPr lang="en-US" sz="18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BC594-A803-4741-8E1F-2E5A98D1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767" y="6350238"/>
            <a:ext cx="365760" cy="365125"/>
          </a:xfrm>
          <a:prstGeom prst="ellipse">
            <a:avLst/>
          </a:prstGeom>
          <a:solidFill>
            <a:srgbClr val="595959"/>
          </a:solidFill>
        </p:spPr>
        <p:txBody>
          <a:bodyPr>
            <a:normAutofit fontScale="55000" lnSpcReduction="20000"/>
          </a:bodyPr>
          <a:lstStyle/>
          <a:p>
            <a:pPr algn="ctr">
              <a:spcAft>
                <a:spcPts val="600"/>
              </a:spcAft>
            </a:pPr>
            <a:fld id="{D94A05AC-5BB2-462E-9656-6510941E6C20}" type="slidenum">
              <a:rPr lang="en-US" sz="105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24</a:t>
            </a:fld>
            <a:endParaRPr lang="en-US" sz="10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81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492EA-7378-4013-963A-905557CA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70F5D-AEBD-41BB-9294-40B67C58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1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92109-D14E-4599-A1C8-DE28380B1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Lung Cancer Survivability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E93DE-2541-45DB-ABCD-41C9611D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3E741F7-4481-4553-8B1A-F95FD0F83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901151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832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E98AB-3F26-4B1F-927F-34090AE6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Previous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A1721-5CF5-4A47-AB3C-3E988E7B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037B713-1386-4B9B-8CFF-937D93A90D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43545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89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8877D7-252B-4D2F-9442-C79253D4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DBF3F-FC68-4C01-9D68-E390ECC1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4B4B314-B22D-426F-BE79-4DFBCF98C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460559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913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6A624-0C85-4ECE-9328-EEE34079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5FEDB-83C9-4E08-A4E3-8D366323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10442 patient record</a:t>
            </a:r>
          </a:p>
          <a:p>
            <a:r>
              <a:rPr lang="en-US" sz="2000">
                <a:solidFill>
                  <a:schemeClr val="bg1"/>
                </a:solidFill>
              </a:rPr>
              <a:t>Each record include:</a:t>
            </a: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43D05-B510-406A-9F98-E4C77EA51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731" y="1190626"/>
            <a:ext cx="6819351" cy="412432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8C218-262B-4751-A645-9B2B5152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9512" y="6356350"/>
            <a:ext cx="106428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1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27C5A-369D-4E4A-9AAC-661D3D16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D2482-A6AF-41A1-9626-81A882F8E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The goal is to successfully and accurately predict the number of months that patient will be alive from data of diagnosis.</a:t>
            </a:r>
          </a:p>
          <a:p>
            <a:r>
              <a:rPr lang="en-US" sz="2000">
                <a:solidFill>
                  <a:srgbClr val="FFFFFF"/>
                </a:solidFill>
              </a:rPr>
              <a:t>Survival time distribution within the data set:</a:t>
            </a:r>
          </a:p>
          <a:p>
            <a:pPr marL="0" indent="0">
              <a:buNone/>
            </a:pPr>
            <a:endParaRPr lang="en-US" sz="2000">
              <a:solidFill>
                <a:srgbClr val="FFFFFF"/>
              </a:solidFill>
            </a:endParaRPr>
          </a:p>
          <a:p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32371E-1D8B-407A-BCAE-017D5A559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88" y="2733789"/>
            <a:ext cx="5170711" cy="2882670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867F4-E07F-4471-A238-438A88FC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2584" y="6356350"/>
            <a:ext cx="96121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5CACB-B81F-4A22-A3AD-8FA54EB6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Machine Learning Techniques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9BA8A-3A5C-4DC7-9D5F-2358BE73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38CE3D2-41AD-4E67-B54A-7C102FB5E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2922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17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36E18-297B-492B-A05B-FA35BE74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Linear Regression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90AB3-1908-4E01-BDF9-09B21AE8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4A05AC-5BB2-462E-9656-6510941E6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66316EE-7127-4BE6-9808-6A2264AA0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57718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935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1077</Words>
  <Application>Microsoft Office PowerPoint</Application>
  <PresentationFormat>Widescreen</PresentationFormat>
  <Paragraphs>135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Prediction of Lung Cancer Patient Survival via Supervised Machine Learning Classification Techniques</vt:lpstr>
      <vt:lpstr>Lung Cancer</vt:lpstr>
      <vt:lpstr>Lung Cancer Survivability</vt:lpstr>
      <vt:lpstr>Previous Work</vt:lpstr>
      <vt:lpstr>Data</vt:lpstr>
      <vt:lpstr>Data</vt:lpstr>
      <vt:lpstr>Data</vt:lpstr>
      <vt:lpstr>Machine Learning Techniques</vt:lpstr>
      <vt:lpstr>Linear Regression</vt:lpstr>
      <vt:lpstr>Decision Trees</vt:lpstr>
      <vt:lpstr>Gradient Boosting Machines (GBM)</vt:lpstr>
      <vt:lpstr>Support Vector Machine</vt:lpstr>
      <vt:lpstr>Custom Ensemble</vt:lpstr>
      <vt:lpstr>Results</vt:lpstr>
      <vt:lpstr>Performance measure</vt:lpstr>
      <vt:lpstr>Performance Measurement</vt:lpstr>
      <vt:lpstr>Performance analysis</vt:lpstr>
      <vt:lpstr>Performance</vt:lpstr>
      <vt:lpstr>Performance analysis</vt:lpstr>
      <vt:lpstr>Decision tree</vt:lpstr>
      <vt:lpstr>Discussion</vt:lpstr>
      <vt:lpstr>Discussion</vt:lpstr>
      <vt:lpstr>Conclusion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Prediction of Lung Cancer Patient Survival via Supervised Machine Learning Classification Techniques</dc:title>
  <dc:creator>firas gerges</dc:creator>
  <cp:lastModifiedBy>firas gerges</cp:lastModifiedBy>
  <cp:revision>1</cp:revision>
  <dcterms:created xsi:type="dcterms:W3CDTF">2019-03-18T18:46:54Z</dcterms:created>
  <dcterms:modified xsi:type="dcterms:W3CDTF">2019-03-18T18:47:03Z</dcterms:modified>
</cp:coreProperties>
</file>