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8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svg"/><Relationship Id="rId7" Type="http://schemas.openxmlformats.org/officeDocument/2006/relationships/image" Target="../media/image40.svg"/><Relationship Id="rId2" Type="http://schemas.openxmlformats.org/officeDocument/2006/relationships/image" Target="../media/image37.png"/><Relationship Id="rId1" Type="http://schemas.openxmlformats.org/officeDocument/2006/relationships/hyperlink" Target="http://www.cs.rug.nl/~imaging/databases/melanoma_naevi/" TargetMode="External"/><Relationship Id="rId6" Type="http://schemas.openxmlformats.org/officeDocument/2006/relationships/image" Target="../media/image39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42.svg"/></Relationships>
</file>

<file path=ppt/diagrams/_rels/data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43.png"/><Relationship Id="rId7" Type="http://schemas.openxmlformats.org/officeDocument/2006/relationships/image" Target="../media/image35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5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1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12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2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hyperlink" Target="http://www.cs.rug.nl/~imaging/databases/melanoma_naevi/" TargetMode="Externa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9.png"/><Relationship Id="rId7" Type="http://schemas.openxmlformats.org/officeDocument/2006/relationships/image" Target="../media/image40.sv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6" Type="http://schemas.openxmlformats.org/officeDocument/2006/relationships/image" Target="../media/image39.png"/><Relationship Id="rId5" Type="http://schemas.openxmlformats.org/officeDocument/2006/relationships/hyperlink" Target="http://www.cs.rug.nl/~imaging/databases/melanoma_naevi/" TargetMode="External"/><Relationship Id="rId4" Type="http://schemas.openxmlformats.org/officeDocument/2006/relationships/image" Target="../media/image10.svg"/><Relationship Id="rId9" Type="http://schemas.openxmlformats.org/officeDocument/2006/relationships/image" Target="../media/image42.svg"/></Relationships>
</file>

<file path=ppt/diagrams/_rels/drawing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43.png"/><Relationship Id="rId7" Type="http://schemas.openxmlformats.org/officeDocument/2006/relationships/image" Target="../media/image35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svg"/><Relationship Id="rId1" Type="http://schemas.openxmlformats.org/officeDocument/2006/relationships/image" Target="../media/image49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5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1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12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2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rug.nl/~imaging/databases/melanoma_naevi/" TargetMode="External"/><Relationship Id="rId7" Type="http://schemas.openxmlformats.org/officeDocument/2006/relationships/image" Target="../media/image22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CC62B-BE5D-400D-ADEB-5D4A2F4BEC2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99AD58AB-E9F9-40CC-BD14-FC530884D2E2}">
      <dgm:prSet/>
      <dgm:spPr/>
      <dgm:t>
        <a:bodyPr/>
        <a:lstStyle/>
        <a:p>
          <a:r>
            <a:rPr lang="en-US"/>
            <a:t>Introduction</a:t>
          </a:r>
        </a:p>
      </dgm:t>
    </dgm:pt>
    <dgm:pt modelId="{9F06B15C-4872-4436-9526-94A7806976FD}" type="parTrans" cxnId="{F26474AF-B8A2-4069-846E-A8C22A7B17A7}">
      <dgm:prSet/>
      <dgm:spPr/>
      <dgm:t>
        <a:bodyPr/>
        <a:lstStyle/>
        <a:p>
          <a:endParaRPr lang="en-US"/>
        </a:p>
      </dgm:t>
    </dgm:pt>
    <dgm:pt modelId="{BB94007B-5F77-40F9-8CB5-2DFA7413ABE4}" type="sibTrans" cxnId="{F26474AF-B8A2-4069-846E-A8C22A7B17A7}">
      <dgm:prSet/>
      <dgm:spPr/>
      <dgm:t>
        <a:bodyPr/>
        <a:lstStyle/>
        <a:p>
          <a:endParaRPr lang="en-US"/>
        </a:p>
      </dgm:t>
    </dgm:pt>
    <dgm:pt modelId="{0F5C5396-620F-4052-9CE5-4C7E8C0E9E6D}">
      <dgm:prSet/>
      <dgm:spPr/>
      <dgm:t>
        <a:bodyPr/>
        <a:lstStyle/>
        <a:p>
          <a:r>
            <a:rPr lang="en-US"/>
            <a:t>Aim</a:t>
          </a:r>
        </a:p>
      </dgm:t>
    </dgm:pt>
    <dgm:pt modelId="{4301B0DF-DA60-4717-AD09-73E198477D9A}" type="parTrans" cxnId="{294F5382-66F7-4760-BB84-3F226E041D9A}">
      <dgm:prSet/>
      <dgm:spPr/>
      <dgm:t>
        <a:bodyPr/>
        <a:lstStyle/>
        <a:p>
          <a:endParaRPr lang="en-US"/>
        </a:p>
      </dgm:t>
    </dgm:pt>
    <dgm:pt modelId="{FA020EB1-1228-495F-90A2-F676B4EC77BD}" type="sibTrans" cxnId="{294F5382-66F7-4760-BB84-3F226E041D9A}">
      <dgm:prSet/>
      <dgm:spPr/>
      <dgm:t>
        <a:bodyPr/>
        <a:lstStyle/>
        <a:p>
          <a:endParaRPr lang="en-US"/>
        </a:p>
      </dgm:t>
    </dgm:pt>
    <dgm:pt modelId="{0DCED8C2-1103-43F0-8942-9DB802F18641}">
      <dgm:prSet/>
      <dgm:spPr/>
      <dgm:t>
        <a:bodyPr/>
        <a:lstStyle/>
        <a:p>
          <a:r>
            <a:rPr lang="en-US"/>
            <a:t>Previous Studies</a:t>
          </a:r>
        </a:p>
      </dgm:t>
    </dgm:pt>
    <dgm:pt modelId="{C3FCC805-CC89-47C7-A167-427D4DE626C8}" type="parTrans" cxnId="{B2A3DB13-50E8-49FC-9DDB-F4D2B6F66468}">
      <dgm:prSet/>
      <dgm:spPr/>
      <dgm:t>
        <a:bodyPr/>
        <a:lstStyle/>
        <a:p>
          <a:endParaRPr lang="en-US"/>
        </a:p>
      </dgm:t>
    </dgm:pt>
    <dgm:pt modelId="{E83BE671-D2B5-41DE-962E-C87AF1235838}" type="sibTrans" cxnId="{B2A3DB13-50E8-49FC-9DDB-F4D2B6F66468}">
      <dgm:prSet/>
      <dgm:spPr/>
      <dgm:t>
        <a:bodyPr/>
        <a:lstStyle/>
        <a:p>
          <a:endParaRPr lang="en-US"/>
        </a:p>
      </dgm:t>
    </dgm:pt>
    <dgm:pt modelId="{38825B3E-7D2B-423D-9671-BA601A70C78D}">
      <dgm:prSet/>
      <dgm:spPr/>
      <dgm:t>
        <a:bodyPr/>
        <a:lstStyle/>
        <a:p>
          <a:r>
            <a:rPr lang="en-US"/>
            <a:t>Methodology</a:t>
          </a:r>
        </a:p>
      </dgm:t>
    </dgm:pt>
    <dgm:pt modelId="{66CC4FC1-B629-42DA-83AB-3B065F53E422}" type="parTrans" cxnId="{131FB061-5843-447B-888C-E2E25F5B4DB5}">
      <dgm:prSet/>
      <dgm:spPr/>
      <dgm:t>
        <a:bodyPr/>
        <a:lstStyle/>
        <a:p>
          <a:endParaRPr lang="en-US"/>
        </a:p>
      </dgm:t>
    </dgm:pt>
    <dgm:pt modelId="{F317212B-20EB-4A3C-9983-DEAFB1644F9C}" type="sibTrans" cxnId="{131FB061-5843-447B-888C-E2E25F5B4DB5}">
      <dgm:prSet/>
      <dgm:spPr/>
      <dgm:t>
        <a:bodyPr/>
        <a:lstStyle/>
        <a:p>
          <a:endParaRPr lang="en-US"/>
        </a:p>
      </dgm:t>
    </dgm:pt>
    <dgm:pt modelId="{C472A2A9-734B-41C8-A62E-892F243AFA44}">
      <dgm:prSet/>
      <dgm:spPr/>
      <dgm:t>
        <a:bodyPr/>
        <a:lstStyle/>
        <a:p>
          <a:r>
            <a:rPr lang="en-US"/>
            <a:t>Experiments and Results</a:t>
          </a:r>
        </a:p>
      </dgm:t>
    </dgm:pt>
    <dgm:pt modelId="{A1A78AB2-92D5-4D20-9EB4-D4EFE0ED8FD5}" type="parTrans" cxnId="{01122A7A-C68F-4AFB-8477-5D815CFAC09D}">
      <dgm:prSet/>
      <dgm:spPr/>
      <dgm:t>
        <a:bodyPr/>
        <a:lstStyle/>
        <a:p>
          <a:endParaRPr lang="en-US"/>
        </a:p>
      </dgm:t>
    </dgm:pt>
    <dgm:pt modelId="{96E1FDF5-320F-445C-ABB2-26F094A94644}" type="sibTrans" cxnId="{01122A7A-C68F-4AFB-8477-5D815CFAC09D}">
      <dgm:prSet/>
      <dgm:spPr/>
      <dgm:t>
        <a:bodyPr/>
        <a:lstStyle/>
        <a:p>
          <a:endParaRPr lang="en-US"/>
        </a:p>
      </dgm:t>
    </dgm:pt>
    <dgm:pt modelId="{B467BC0C-2727-49DA-8D7C-495AA0DA070C}">
      <dgm:prSet/>
      <dgm:spPr/>
      <dgm:t>
        <a:bodyPr/>
        <a:lstStyle/>
        <a:p>
          <a:r>
            <a:rPr lang="en-US"/>
            <a:t>Conclusion</a:t>
          </a:r>
        </a:p>
      </dgm:t>
    </dgm:pt>
    <dgm:pt modelId="{EDA4EBE2-CA63-4767-BC06-FDA759934A92}" type="parTrans" cxnId="{EF91D162-573C-4EEB-B86F-4DE261D6CF6E}">
      <dgm:prSet/>
      <dgm:spPr/>
      <dgm:t>
        <a:bodyPr/>
        <a:lstStyle/>
        <a:p>
          <a:endParaRPr lang="en-US"/>
        </a:p>
      </dgm:t>
    </dgm:pt>
    <dgm:pt modelId="{1E8A0766-C9B6-42B1-9A8C-62C839AAE0B9}" type="sibTrans" cxnId="{EF91D162-573C-4EEB-B86F-4DE261D6CF6E}">
      <dgm:prSet/>
      <dgm:spPr/>
      <dgm:t>
        <a:bodyPr/>
        <a:lstStyle/>
        <a:p>
          <a:endParaRPr lang="en-US"/>
        </a:p>
      </dgm:t>
    </dgm:pt>
    <dgm:pt modelId="{96941806-B5F5-4CEF-AA90-B9BDA5BD7B2B}" type="pres">
      <dgm:prSet presAssocID="{B90CC62B-BE5D-400D-ADEB-5D4A2F4BEC2C}" presName="linear" presStyleCnt="0">
        <dgm:presLayoutVars>
          <dgm:animLvl val="lvl"/>
          <dgm:resizeHandles val="exact"/>
        </dgm:presLayoutVars>
      </dgm:prSet>
      <dgm:spPr/>
    </dgm:pt>
    <dgm:pt modelId="{1F8D7EE5-6360-4926-92FC-5E716C588E3F}" type="pres">
      <dgm:prSet presAssocID="{99AD58AB-E9F9-40CC-BD14-FC530884D2E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6FD4CE8-9A81-4D2C-9016-3262AA93D6B1}" type="pres">
      <dgm:prSet presAssocID="{BB94007B-5F77-40F9-8CB5-2DFA7413ABE4}" presName="spacer" presStyleCnt="0"/>
      <dgm:spPr/>
    </dgm:pt>
    <dgm:pt modelId="{862A9A1A-7176-410E-82BA-3FD51234739C}" type="pres">
      <dgm:prSet presAssocID="{0F5C5396-620F-4052-9CE5-4C7E8C0E9E6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5927F8A-A19B-49C8-8578-8F009655CB97}" type="pres">
      <dgm:prSet presAssocID="{FA020EB1-1228-495F-90A2-F676B4EC77BD}" presName="spacer" presStyleCnt="0"/>
      <dgm:spPr/>
    </dgm:pt>
    <dgm:pt modelId="{9C7CBDAA-5981-474C-85BC-3FFF838D0B33}" type="pres">
      <dgm:prSet presAssocID="{0DCED8C2-1103-43F0-8942-9DB802F1864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CBE2EEE-96B3-4E48-9EBA-8900E86EB7E0}" type="pres">
      <dgm:prSet presAssocID="{E83BE671-D2B5-41DE-962E-C87AF1235838}" presName="spacer" presStyleCnt="0"/>
      <dgm:spPr/>
    </dgm:pt>
    <dgm:pt modelId="{B95ACD2E-B20E-4AC2-AD5B-A80B8FF707F9}" type="pres">
      <dgm:prSet presAssocID="{38825B3E-7D2B-423D-9671-BA601A70C78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5B024C2-2A6F-41C4-8E60-F1F32CD6DE0D}" type="pres">
      <dgm:prSet presAssocID="{F317212B-20EB-4A3C-9983-DEAFB1644F9C}" presName="spacer" presStyleCnt="0"/>
      <dgm:spPr/>
    </dgm:pt>
    <dgm:pt modelId="{FC7240F6-5DEB-4700-B0CC-9C2083905491}" type="pres">
      <dgm:prSet presAssocID="{C472A2A9-734B-41C8-A62E-892F243AFA4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14C5C7D-CE50-4B14-8281-19F5E020A9F3}" type="pres">
      <dgm:prSet presAssocID="{96E1FDF5-320F-445C-ABB2-26F094A94644}" presName="spacer" presStyleCnt="0"/>
      <dgm:spPr/>
    </dgm:pt>
    <dgm:pt modelId="{2078C0B6-1DDE-44C7-9867-F9C696AB0A0C}" type="pres">
      <dgm:prSet presAssocID="{B467BC0C-2727-49DA-8D7C-495AA0DA070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2A3DB13-50E8-49FC-9DDB-F4D2B6F66468}" srcId="{B90CC62B-BE5D-400D-ADEB-5D4A2F4BEC2C}" destId="{0DCED8C2-1103-43F0-8942-9DB802F18641}" srcOrd="2" destOrd="0" parTransId="{C3FCC805-CC89-47C7-A167-427D4DE626C8}" sibTransId="{E83BE671-D2B5-41DE-962E-C87AF1235838}"/>
    <dgm:cxn modelId="{AAE8CF15-1AC5-4C6A-A257-C12053E03C26}" type="presOf" srcId="{B90CC62B-BE5D-400D-ADEB-5D4A2F4BEC2C}" destId="{96941806-B5F5-4CEF-AA90-B9BDA5BD7B2B}" srcOrd="0" destOrd="0" presId="urn:microsoft.com/office/officeart/2005/8/layout/vList2"/>
    <dgm:cxn modelId="{8AADE11A-2E93-435C-9FB9-980D2270D3D7}" type="presOf" srcId="{0DCED8C2-1103-43F0-8942-9DB802F18641}" destId="{9C7CBDAA-5981-474C-85BC-3FFF838D0B33}" srcOrd="0" destOrd="0" presId="urn:microsoft.com/office/officeart/2005/8/layout/vList2"/>
    <dgm:cxn modelId="{0F2CD71E-D27F-4CBC-8D64-023217FCEA21}" type="presOf" srcId="{B467BC0C-2727-49DA-8D7C-495AA0DA070C}" destId="{2078C0B6-1DDE-44C7-9867-F9C696AB0A0C}" srcOrd="0" destOrd="0" presId="urn:microsoft.com/office/officeart/2005/8/layout/vList2"/>
    <dgm:cxn modelId="{131FB061-5843-447B-888C-E2E25F5B4DB5}" srcId="{B90CC62B-BE5D-400D-ADEB-5D4A2F4BEC2C}" destId="{38825B3E-7D2B-423D-9671-BA601A70C78D}" srcOrd="3" destOrd="0" parTransId="{66CC4FC1-B629-42DA-83AB-3B065F53E422}" sibTransId="{F317212B-20EB-4A3C-9983-DEAFB1644F9C}"/>
    <dgm:cxn modelId="{EF91D162-573C-4EEB-B86F-4DE261D6CF6E}" srcId="{B90CC62B-BE5D-400D-ADEB-5D4A2F4BEC2C}" destId="{B467BC0C-2727-49DA-8D7C-495AA0DA070C}" srcOrd="5" destOrd="0" parTransId="{EDA4EBE2-CA63-4767-BC06-FDA759934A92}" sibTransId="{1E8A0766-C9B6-42B1-9A8C-62C839AAE0B9}"/>
    <dgm:cxn modelId="{9B07404F-8810-4C97-B0FC-24FC990FAE6E}" type="presOf" srcId="{99AD58AB-E9F9-40CC-BD14-FC530884D2E2}" destId="{1F8D7EE5-6360-4926-92FC-5E716C588E3F}" srcOrd="0" destOrd="0" presId="urn:microsoft.com/office/officeart/2005/8/layout/vList2"/>
    <dgm:cxn modelId="{E3D8C979-242B-4910-9C3A-10C4DD5A1022}" type="presOf" srcId="{C472A2A9-734B-41C8-A62E-892F243AFA44}" destId="{FC7240F6-5DEB-4700-B0CC-9C2083905491}" srcOrd="0" destOrd="0" presId="urn:microsoft.com/office/officeart/2005/8/layout/vList2"/>
    <dgm:cxn modelId="{01122A7A-C68F-4AFB-8477-5D815CFAC09D}" srcId="{B90CC62B-BE5D-400D-ADEB-5D4A2F4BEC2C}" destId="{C472A2A9-734B-41C8-A62E-892F243AFA44}" srcOrd="4" destOrd="0" parTransId="{A1A78AB2-92D5-4D20-9EB4-D4EFE0ED8FD5}" sibTransId="{96E1FDF5-320F-445C-ABB2-26F094A94644}"/>
    <dgm:cxn modelId="{294F5382-66F7-4760-BB84-3F226E041D9A}" srcId="{B90CC62B-BE5D-400D-ADEB-5D4A2F4BEC2C}" destId="{0F5C5396-620F-4052-9CE5-4C7E8C0E9E6D}" srcOrd="1" destOrd="0" parTransId="{4301B0DF-DA60-4717-AD09-73E198477D9A}" sibTransId="{FA020EB1-1228-495F-90A2-F676B4EC77BD}"/>
    <dgm:cxn modelId="{F26474AF-B8A2-4069-846E-A8C22A7B17A7}" srcId="{B90CC62B-BE5D-400D-ADEB-5D4A2F4BEC2C}" destId="{99AD58AB-E9F9-40CC-BD14-FC530884D2E2}" srcOrd="0" destOrd="0" parTransId="{9F06B15C-4872-4436-9526-94A7806976FD}" sibTransId="{BB94007B-5F77-40F9-8CB5-2DFA7413ABE4}"/>
    <dgm:cxn modelId="{BED17AB4-2BE9-44A0-90DB-00BEB9243DC4}" type="presOf" srcId="{0F5C5396-620F-4052-9CE5-4C7E8C0E9E6D}" destId="{862A9A1A-7176-410E-82BA-3FD51234739C}" srcOrd="0" destOrd="0" presId="urn:microsoft.com/office/officeart/2005/8/layout/vList2"/>
    <dgm:cxn modelId="{77CB6CF4-D621-4155-A14C-6177142EC410}" type="presOf" srcId="{38825B3E-7D2B-423D-9671-BA601A70C78D}" destId="{B95ACD2E-B20E-4AC2-AD5B-A80B8FF707F9}" srcOrd="0" destOrd="0" presId="urn:microsoft.com/office/officeart/2005/8/layout/vList2"/>
    <dgm:cxn modelId="{CCD1B4CB-9737-4939-9FAB-AEE1263A5689}" type="presParOf" srcId="{96941806-B5F5-4CEF-AA90-B9BDA5BD7B2B}" destId="{1F8D7EE5-6360-4926-92FC-5E716C588E3F}" srcOrd="0" destOrd="0" presId="urn:microsoft.com/office/officeart/2005/8/layout/vList2"/>
    <dgm:cxn modelId="{9BFA5E81-7F3F-4390-ADB9-E496A6C1F4F0}" type="presParOf" srcId="{96941806-B5F5-4CEF-AA90-B9BDA5BD7B2B}" destId="{B6FD4CE8-9A81-4D2C-9016-3262AA93D6B1}" srcOrd="1" destOrd="0" presId="urn:microsoft.com/office/officeart/2005/8/layout/vList2"/>
    <dgm:cxn modelId="{C6ECBB08-662A-4B23-BEC1-9DC0742720DC}" type="presParOf" srcId="{96941806-B5F5-4CEF-AA90-B9BDA5BD7B2B}" destId="{862A9A1A-7176-410E-82BA-3FD51234739C}" srcOrd="2" destOrd="0" presId="urn:microsoft.com/office/officeart/2005/8/layout/vList2"/>
    <dgm:cxn modelId="{86D8A333-B784-4063-A372-FDA5DBEBEACD}" type="presParOf" srcId="{96941806-B5F5-4CEF-AA90-B9BDA5BD7B2B}" destId="{15927F8A-A19B-49C8-8578-8F009655CB97}" srcOrd="3" destOrd="0" presId="urn:microsoft.com/office/officeart/2005/8/layout/vList2"/>
    <dgm:cxn modelId="{EAF37E22-1E84-47E1-91A7-20CD8FFB61B6}" type="presParOf" srcId="{96941806-B5F5-4CEF-AA90-B9BDA5BD7B2B}" destId="{9C7CBDAA-5981-474C-85BC-3FFF838D0B33}" srcOrd="4" destOrd="0" presId="urn:microsoft.com/office/officeart/2005/8/layout/vList2"/>
    <dgm:cxn modelId="{42E9C331-D88B-4296-A13C-1713BD2F19E4}" type="presParOf" srcId="{96941806-B5F5-4CEF-AA90-B9BDA5BD7B2B}" destId="{6CBE2EEE-96B3-4E48-9EBA-8900E86EB7E0}" srcOrd="5" destOrd="0" presId="urn:microsoft.com/office/officeart/2005/8/layout/vList2"/>
    <dgm:cxn modelId="{68853A5D-019D-4A29-B60D-B88386C0AFFD}" type="presParOf" srcId="{96941806-B5F5-4CEF-AA90-B9BDA5BD7B2B}" destId="{B95ACD2E-B20E-4AC2-AD5B-A80B8FF707F9}" srcOrd="6" destOrd="0" presId="urn:microsoft.com/office/officeart/2005/8/layout/vList2"/>
    <dgm:cxn modelId="{4646E828-F0E2-4507-AD7E-B617649A9296}" type="presParOf" srcId="{96941806-B5F5-4CEF-AA90-B9BDA5BD7B2B}" destId="{75B024C2-2A6F-41C4-8E60-F1F32CD6DE0D}" srcOrd="7" destOrd="0" presId="urn:microsoft.com/office/officeart/2005/8/layout/vList2"/>
    <dgm:cxn modelId="{630CD072-7654-45D0-98D8-4CA49E021CD8}" type="presParOf" srcId="{96941806-B5F5-4CEF-AA90-B9BDA5BD7B2B}" destId="{FC7240F6-5DEB-4700-B0CC-9C2083905491}" srcOrd="8" destOrd="0" presId="urn:microsoft.com/office/officeart/2005/8/layout/vList2"/>
    <dgm:cxn modelId="{9A097AF5-AC60-414B-BE8A-4E0A8AF3B2EC}" type="presParOf" srcId="{96941806-B5F5-4CEF-AA90-B9BDA5BD7B2B}" destId="{614C5C7D-CE50-4B14-8281-19F5E020A9F3}" srcOrd="9" destOrd="0" presId="urn:microsoft.com/office/officeart/2005/8/layout/vList2"/>
    <dgm:cxn modelId="{06254355-4864-4E6B-B681-867CB2AC6F68}" type="presParOf" srcId="{96941806-B5F5-4CEF-AA90-B9BDA5BD7B2B}" destId="{2078C0B6-1DDE-44C7-9867-F9C696AB0A0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2A78A7-54F4-49A7-B836-C575632E909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E0F20097-2E2A-4567-BBB9-8210D5CA1C23}">
      <dgm:prSet/>
      <dgm:spPr/>
      <dgm:t>
        <a:bodyPr/>
        <a:lstStyle/>
        <a:p>
          <a:r>
            <a:rPr lang="en-US"/>
            <a:t>CNN, as deep learning framework is used for melanoma detection</a:t>
          </a:r>
        </a:p>
      </dgm:t>
    </dgm:pt>
    <dgm:pt modelId="{F4D9E462-E72D-4D53-85EE-4507E744D85A}" type="parTrans" cxnId="{8F3A06C8-49C4-4417-829C-8DD3447ADDB5}">
      <dgm:prSet/>
      <dgm:spPr/>
      <dgm:t>
        <a:bodyPr/>
        <a:lstStyle/>
        <a:p>
          <a:endParaRPr lang="en-US"/>
        </a:p>
      </dgm:t>
    </dgm:pt>
    <dgm:pt modelId="{0591FF5D-AAF9-4460-9516-BCDF177140DF}" type="sibTrans" cxnId="{8F3A06C8-49C4-4417-829C-8DD3447ADDB5}">
      <dgm:prSet/>
      <dgm:spPr/>
      <dgm:t>
        <a:bodyPr/>
        <a:lstStyle/>
        <a:p>
          <a:endParaRPr lang="en-US"/>
        </a:p>
      </dgm:t>
    </dgm:pt>
    <dgm:pt modelId="{96A05B87-CE37-419E-B5DD-8889E86AC9DD}">
      <dgm:prSet/>
      <dgm:spPr/>
      <dgm:t>
        <a:bodyPr/>
        <a:lstStyle/>
        <a:p>
          <a:r>
            <a:rPr lang="en-US"/>
            <a:t>CNN uses convolve filters that examine images various structure</a:t>
          </a:r>
        </a:p>
      </dgm:t>
    </dgm:pt>
    <dgm:pt modelId="{41BEFA27-9131-45AB-8DDF-16AC53B15B53}" type="parTrans" cxnId="{C2C0EA65-4E63-4306-9C38-6F0534CDEDEF}">
      <dgm:prSet/>
      <dgm:spPr/>
      <dgm:t>
        <a:bodyPr/>
        <a:lstStyle/>
        <a:p>
          <a:endParaRPr lang="en-US"/>
        </a:p>
      </dgm:t>
    </dgm:pt>
    <dgm:pt modelId="{D32A4E6B-D614-4122-81E3-6A3974049CCB}" type="sibTrans" cxnId="{C2C0EA65-4E63-4306-9C38-6F0534CDEDEF}">
      <dgm:prSet/>
      <dgm:spPr/>
      <dgm:t>
        <a:bodyPr/>
        <a:lstStyle/>
        <a:p>
          <a:endParaRPr lang="en-US"/>
        </a:p>
      </dgm:t>
    </dgm:pt>
    <dgm:pt modelId="{BEBDF231-0759-4218-A6EA-E73A90884FBE}">
      <dgm:prSet/>
      <dgm:spPr/>
      <dgm:t>
        <a:bodyPr/>
        <a:lstStyle/>
        <a:p>
          <a:r>
            <a:rPr lang="en-US"/>
            <a:t>The difference between CNN and other techniques that the image itself is the input of the model</a:t>
          </a:r>
        </a:p>
      </dgm:t>
    </dgm:pt>
    <dgm:pt modelId="{D2EA6F50-FD35-4542-AEBD-BAA8DC16DAED}" type="parTrans" cxnId="{B41176CC-5901-455E-99BA-3572F11F163A}">
      <dgm:prSet/>
      <dgm:spPr/>
      <dgm:t>
        <a:bodyPr/>
        <a:lstStyle/>
        <a:p>
          <a:endParaRPr lang="en-US"/>
        </a:p>
      </dgm:t>
    </dgm:pt>
    <dgm:pt modelId="{8C3C8320-5786-41A9-81CF-3C7F8C0F72DE}" type="sibTrans" cxnId="{B41176CC-5901-455E-99BA-3572F11F163A}">
      <dgm:prSet/>
      <dgm:spPr/>
      <dgm:t>
        <a:bodyPr/>
        <a:lstStyle/>
        <a:p>
          <a:endParaRPr lang="en-US"/>
        </a:p>
      </dgm:t>
    </dgm:pt>
    <dgm:pt modelId="{C3700BCB-B992-44FE-A213-4599871B8967}" type="pres">
      <dgm:prSet presAssocID="{DC2A78A7-54F4-49A7-B836-C575632E909B}" presName="linear" presStyleCnt="0">
        <dgm:presLayoutVars>
          <dgm:animLvl val="lvl"/>
          <dgm:resizeHandles val="exact"/>
        </dgm:presLayoutVars>
      </dgm:prSet>
      <dgm:spPr/>
    </dgm:pt>
    <dgm:pt modelId="{3DEC39EF-CD8B-4AC0-9B1C-96E4DEC9B65D}" type="pres">
      <dgm:prSet presAssocID="{E0F20097-2E2A-4567-BBB9-8210D5CA1C2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C4B388-AADE-455D-B498-800B60BCE63A}" type="pres">
      <dgm:prSet presAssocID="{0591FF5D-AAF9-4460-9516-BCDF177140DF}" presName="spacer" presStyleCnt="0"/>
      <dgm:spPr/>
    </dgm:pt>
    <dgm:pt modelId="{1B5C44E3-0059-478D-9245-FBECD6003A44}" type="pres">
      <dgm:prSet presAssocID="{96A05B87-CE37-419E-B5DD-8889E86AC9D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02F4135-BA46-410E-B507-111FF6B9D219}" type="pres">
      <dgm:prSet presAssocID="{D32A4E6B-D614-4122-81E3-6A3974049CCB}" presName="spacer" presStyleCnt="0"/>
      <dgm:spPr/>
    </dgm:pt>
    <dgm:pt modelId="{35F94AE4-F0A8-4032-9816-580303780C2C}" type="pres">
      <dgm:prSet presAssocID="{BEBDF231-0759-4218-A6EA-E73A90884F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59B2635-8F0D-4224-A20F-0EE3D0DB9EF8}" type="presOf" srcId="{BEBDF231-0759-4218-A6EA-E73A90884FBE}" destId="{35F94AE4-F0A8-4032-9816-580303780C2C}" srcOrd="0" destOrd="0" presId="urn:microsoft.com/office/officeart/2005/8/layout/vList2"/>
    <dgm:cxn modelId="{C2C0EA65-4E63-4306-9C38-6F0534CDEDEF}" srcId="{DC2A78A7-54F4-49A7-B836-C575632E909B}" destId="{96A05B87-CE37-419E-B5DD-8889E86AC9DD}" srcOrd="1" destOrd="0" parTransId="{41BEFA27-9131-45AB-8DDF-16AC53B15B53}" sibTransId="{D32A4E6B-D614-4122-81E3-6A3974049CCB}"/>
    <dgm:cxn modelId="{556585B6-3ED9-4EC1-83A4-085D04A55CB0}" type="presOf" srcId="{96A05B87-CE37-419E-B5DD-8889E86AC9DD}" destId="{1B5C44E3-0059-478D-9245-FBECD6003A44}" srcOrd="0" destOrd="0" presId="urn:microsoft.com/office/officeart/2005/8/layout/vList2"/>
    <dgm:cxn modelId="{8F3A06C8-49C4-4417-829C-8DD3447ADDB5}" srcId="{DC2A78A7-54F4-49A7-B836-C575632E909B}" destId="{E0F20097-2E2A-4567-BBB9-8210D5CA1C23}" srcOrd="0" destOrd="0" parTransId="{F4D9E462-E72D-4D53-85EE-4507E744D85A}" sibTransId="{0591FF5D-AAF9-4460-9516-BCDF177140DF}"/>
    <dgm:cxn modelId="{B41176CC-5901-455E-99BA-3572F11F163A}" srcId="{DC2A78A7-54F4-49A7-B836-C575632E909B}" destId="{BEBDF231-0759-4218-A6EA-E73A90884FBE}" srcOrd="2" destOrd="0" parTransId="{D2EA6F50-FD35-4542-AEBD-BAA8DC16DAED}" sibTransId="{8C3C8320-5786-41A9-81CF-3C7F8C0F72DE}"/>
    <dgm:cxn modelId="{862017EC-38C6-4BD0-AF52-3B2218DF76A5}" type="presOf" srcId="{DC2A78A7-54F4-49A7-B836-C575632E909B}" destId="{C3700BCB-B992-44FE-A213-4599871B8967}" srcOrd="0" destOrd="0" presId="urn:microsoft.com/office/officeart/2005/8/layout/vList2"/>
    <dgm:cxn modelId="{B4D3EFF1-F25E-4602-9191-49E55587E830}" type="presOf" srcId="{E0F20097-2E2A-4567-BBB9-8210D5CA1C23}" destId="{3DEC39EF-CD8B-4AC0-9B1C-96E4DEC9B65D}" srcOrd="0" destOrd="0" presId="urn:microsoft.com/office/officeart/2005/8/layout/vList2"/>
    <dgm:cxn modelId="{A3F4E0F7-D9DC-41CA-896A-1E8F7579CE34}" type="presParOf" srcId="{C3700BCB-B992-44FE-A213-4599871B8967}" destId="{3DEC39EF-CD8B-4AC0-9B1C-96E4DEC9B65D}" srcOrd="0" destOrd="0" presId="urn:microsoft.com/office/officeart/2005/8/layout/vList2"/>
    <dgm:cxn modelId="{F09508CC-892A-4523-A1A0-639E56C6EAF9}" type="presParOf" srcId="{C3700BCB-B992-44FE-A213-4599871B8967}" destId="{66C4B388-AADE-455D-B498-800B60BCE63A}" srcOrd="1" destOrd="0" presId="urn:microsoft.com/office/officeart/2005/8/layout/vList2"/>
    <dgm:cxn modelId="{22396402-7C72-46B2-AE10-968DA1A64287}" type="presParOf" srcId="{C3700BCB-B992-44FE-A213-4599871B8967}" destId="{1B5C44E3-0059-478D-9245-FBECD6003A44}" srcOrd="2" destOrd="0" presId="urn:microsoft.com/office/officeart/2005/8/layout/vList2"/>
    <dgm:cxn modelId="{A016620B-C78E-4597-B835-8DCB1168087C}" type="presParOf" srcId="{C3700BCB-B992-44FE-A213-4599871B8967}" destId="{102F4135-BA46-410E-B507-111FF6B9D219}" srcOrd="3" destOrd="0" presId="urn:microsoft.com/office/officeart/2005/8/layout/vList2"/>
    <dgm:cxn modelId="{D659C0EF-9CB4-4153-8527-81641F3DA5A8}" type="presParOf" srcId="{C3700BCB-B992-44FE-A213-4599871B8967}" destId="{35F94AE4-F0A8-4032-9816-580303780C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38C4F7-80DE-4C1A-9241-7861B1441749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5CD80109-8D41-475C-A18C-00A1FEBA2979}">
      <dgm:prSet/>
      <dgm:spPr/>
      <dgm:t>
        <a:bodyPr/>
        <a:lstStyle/>
        <a:p>
          <a:r>
            <a:rPr lang="en-US"/>
            <a:t>Two Convolve layers:</a:t>
          </a:r>
        </a:p>
      </dgm:t>
    </dgm:pt>
    <dgm:pt modelId="{7D42F624-16A7-40E7-9438-488CBCF91903}" type="parTrans" cxnId="{586C5344-EF3F-4300-990C-CC57ECA10D1F}">
      <dgm:prSet/>
      <dgm:spPr/>
      <dgm:t>
        <a:bodyPr/>
        <a:lstStyle/>
        <a:p>
          <a:endParaRPr lang="en-US"/>
        </a:p>
      </dgm:t>
    </dgm:pt>
    <dgm:pt modelId="{6C71DD93-12C7-4357-A092-4062FFE891BD}" type="sibTrans" cxnId="{586C5344-EF3F-4300-990C-CC57ECA10D1F}">
      <dgm:prSet/>
      <dgm:spPr/>
      <dgm:t>
        <a:bodyPr/>
        <a:lstStyle/>
        <a:p>
          <a:endParaRPr lang="en-US"/>
        </a:p>
      </dgm:t>
    </dgm:pt>
    <dgm:pt modelId="{A52D3999-2362-4D03-AFEF-B28AD87D0E25}">
      <dgm:prSet/>
      <dgm:spPr/>
      <dgm:t>
        <a:bodyPr/>
        <a:lstStyle/>
        <a:p>
          <a:r>
            <a:rPr lang="en-US"/>
            <a:t>Conv1:</a:t>
          </a:r>
        </a:p>
      </dgm:t>
    </dgm:pt>
    <dgm:pt modelId="{1659D7D0-3C88-4B2C-9E00-963559C63900}" type="parTrans" cxnId="{E8B5C5FB-6D76-4B5A-B021-CE4A311C7FF2}">
      <dgm:prSet/>
      <dgm:spPr/>
      <dgm:t>
        <a:bodyPr/>
        <a:lstStyle/>
        <a:p>
          <a:endParaRPr lang="en-US"/>
        </a:p>
      </dgm:t>
    </dgm:pt>
    <dgm:pt modelId="{B0EFCA3A-69F7-40EF-BCB9-AAA82A48EB86}" type="sibTrans" cxnId="{E8B5C5FB-6D76-4B5A-B021-CE4A311C7FF2}">
      <dgm:prSet/>
      <dgm:spPr/>
      <dgm:t>
        <a:bodyPr/>
        <a:lstStyle/>
        <a:p>
          <a:endParaRPr lang="en-US"/>
        </a:p>
      </dgm:t>
    </dgm:pt>
    <dgm:pt modelId="{8EA0312A-87A3-4E67-8480-C450BC957E74}">
      <dgm:prSet/>
      <dgm:spPr/>
      <dgm:t>
        <a:bodyPr/>
        <a:lstStyle/>
        <a:p>
          <a:r>
            <a:rPr lang="en-US"/>
            <a:t>5 x 5 Kernels</a:t>
          </a:r>
        </a:p>
      </dgm:t>
    </dgm:pt>
    <dgm:pt modelId="{3A942B37-E46E-4717-8A1B-6C27C42053C1}" type="parTrans" cxnId="{8C8AB7FF-B6D9-492E-8DA2-7656DAD054DB}">
      <dgm:prSet/>
      <dgm:spPr/>
      <dgm:t>
        <a:bodyPr/>
        <a:lstStyle/>
        <a:p>
          <a:endParaRPr lang="en-US"/>
        </a:p>
      </dgm:t>
    </dgm:pt>
    <dgm:pt modelId="{CCB4FAFC-8A1D-4A9E-ADE1-92731D576B34}" type="sibTrans" cxnId="{8C8AB7FF-B6D9-492E-8DA2-7656DAD054DB}">
      <dgm:prSet/>
      <dgm:spPr/>
      <dgm:t>
        <a:bodyPr/>
        <a:lstStyle/>
        <a:p>
          <a:endParaRPr lang="en-US"/>
        </a:p>
      </dgm:t>
    </dgm:pt>
    <dgm:pt modelId="{DFE695A7-D006-4F9F-BB4C-C5C26EF4FC27}">
      <dgm:prSet/>
      <dgm:spPr/>
      <dgm:t>
        <a:bodyPr/>
        <a:lstStyle/>
        <a:p>
          <a:r>
            <a:rPr lang="en-US"/>
            <a:t>20 feature maps</a:t>
          </a:r>
        </a:p>
      </dgm:t>
    </dgm:pt>
    <dgm:pt modelId="{C17130D5-47FC-40A2-9F8E-4FB7050DDD2B}" type="parTrans" cxnId="{67F726AB-5536-4710-89F7-5F1E737A0591}">
      <dgm:prSet/>
      <dgm:spPr/>
      <dgm:t>
        <a:bodyPr/>
        <a:lstStyle/>
        <a:p>
          <a:endParaRPr lang="en-US"/>
        </a:p>
      </dgm:t>
    </dgm:pt>
    <dgm:pt modelId="{9FE93FC4-0F19-4DB0-8F48-0643C5E479B5}" type="sibTrans" cxnId="{67F726AB-5536-4710-89F7-5F1E737A0591}">
      <dgm:prSet/>
      <dgm:spPr/>
      <dgm:t>
        <a:bodyPr/>
        <a:lstStyle/>
        <a:p>
          <a:endParaRPr lang="en-US"/>
        </a:p>
      </dgm:t>
    </dgm:pt>
    <dgm:pt modelId="{2D8E942C-D066-455B-93E8-5C86D4E6EE69}">
      <dgm:prSet/>
      <dgm:spPr/>
      <dgm:t>
        <a:bodyPr/>
        <a:lstStyle/>
        <a:p>
          <a:r>
            <a:rPr lang="en-US"/>
            <a:t>Conv2:</a:t>
          </a:r>
        </a:p>
      </dgm:t>
    </dgm:pt>
    <dgm:pt modelId="{C1801E73-4F24-4DA3-9657-96E0EFF17939}" type="parTrans" cxnId="{6004938A-1EAF-44D8-9A94-DADE63112441}">
      <dgm:prSet/>
      <dgm:spPr/>
      <dgm:t>
        <a:bodyPr/>
        <a:lstStyle/>
        <a:p>
          <a:endParaRPr lang="en-US"/>
        </a:p>
      </dgm:t>
    </dgm:pt>
    <dgm:pt modelId="{A40987EB-AF8D-45DB-AD26-86748BF71141}" type="sibTrans" cxnId="{6004938A-1EAF-44D8-9A94-DADE63112441}">
      <dgm:prSet/>
      <dgm:spPr/>
      <dgm:t>
        <a:bodyPr/>
        <a:lstStyle/>
        <a:p>
          <a:endParaRPr lang="en-US"/>
        </a:p>
      </dgm:t>
    </dgm:pt>
    <dgm:pt modelId="{87AA2511-B19B-476A-B31A-7183DFED511F}">
      <dgm:prSet/>
      <dgm:spPr/>
      <dgm:t>
        <a:bodyPr/>
        <a:lstStyle/>
        <a:p>
          <a:r>
            <a:rPr lang="en-US"/>
            <a:t>5 x 5 Kernels</a:t>
          </a:r>
        </a:p>
      </dgm:t>
    </dgm:pt>
    <dgm:pt modelId="{ACA1B059-C9BB-43DA-9BC9-C23D9CD5B814}" type="parTrans" cxnId="{7A2F1FC7-DAAB-4DB8-97B0-097FDFA6E02F}">
      <dgm:prSet/>
      <dgm:spPr/>
      <dgm:t>
        <a:bodyPr/>
        <a:lstStyle/>
        <a:p>
          <a:endParaRPr lang="en-US"/>
        </a:p>
      </dgm:t>
    </dgm:pt>
    <dgm:pt modelId="{04A44D1F-A2EA-479C-9A97-26779AE0CC58}" type="sibTrans" cxnId="{7A2F1FC7-DAAB-4DB8-97B0-097FDFA6E02F}">
      <dgm:prSet/>
      <dgm:spPr/>
      <dgm:t>
        <a:bodyPr/>
        <a:lstStyle/>
        <a:p>
          <a:endParaRPr lang="en-US"/>
        </a:p>
      </dgm:t>
    </dgm:pt>
    <dgm:pt modelId="{56995688-CECA-48FD-86D0-0F27E3D22FC5}">
      <dgm:prSet/>
      <dgm:spPr/>
      <dgm:t>
        <a:bodyPr/>
        <a:lstStyle/>
        <a:p>
          <a:r>
            <a:rPr lang="en-US"/>
            <a:t>50 feature maps</a:t>
          </a:r>
        </a:p>
      </dgm:t>
    </dgm:pt>
    <dgm:pt modelId="{94B8B226-51FE-407D-9AAC-19601B8A9E52}" type="parTrans" cxnId="{B735BA7E-E14C-47ED-A933-D4264ACFE1ED}">
      <dgm:prSet/>
      <dgm:spPr/>
      <dgm:t>
        <a:bodyPr/>
        <a:lstStyle/>
        <a:p>
          <a:endParaRPr lang="en-US"/>
        </a:p>
      </dgm:t>
    </dgm:pt>
    <dgm:pt modelId="{627A5FBE-4571-457A-AB3F-321A1B941084}" type="sibTrans" cxnId="{B735BA7E-E14C-47ED-A933-D4264ACFE1ED}">
      <dgm:prSet/>
      <dgm:spPr/>
      <dgm:t>
        <a:bodyPr/>
        <a:lstStyle/>
        <a:p>
          <a:endParaRPr lang="en-US"/>
        </a:p>
      </dgm:t>
    </dgm:pt>
    <dgm:pt modelId="{08E7CF6C-3435-4FBF-83F9-B6F493646126}">
      <dgm:prSet/>
      <dgm:spPr/>
      <dgm:t>
        <a:bodyPr/>
        <a:lstStyle/>
        <a:p>
          <a:r>
            <a:rPr lang="en-US"/>
            <a:t>Two Max Pooling layers:</a:t>
          </a:r>
        </a:p>
      </dgm:t>
    </dgm:pt>
    <dgm:pt modelId="{972C7EFB-20C9-4200-97B2-EC3731F25239}" type="parTrans" cxnId="{D754081F-0A19-45BE-801A-D8896C6A7FD1}">
      <dgm:prSet/>
      <dgm:spPr/>
      <dgm:t>
        <a:bodyPr/>
        <a:lstStyle/>
        <a:p>
          <a:endParaRPr lang="en-US"/>
        </a:p>
      </dgm:t>
    </dgm:pt>
    <dgm:pt modelId="{CFB36BD3-A379-443C-B5F7-9FBD85731485}" type="sibTrans" cxnId="{D754081F-0A19-45BE-801A-D8896C6A7FD1}">
      <dgm:prSet/>
      <dgm:spPr/>
      <dgm:t>
        <a:bodyPr/>
        <a:lstStyle/>
        <a:p>
          <a:endParaRPr lang="en-US"/>
        </a:p>
      </dgm:t>
    </dgm:pt>
    <dgm:pt modelId="{2668971F-61DA-4F55-8DE8-2EE1F9D97412}">
      <dgm:prSet/>
      <dgm:spPr/>
      <dgm:t>
        <a:bodyPr/>
        <a:lstStyle/>
        <a:p>
          <a:r>
            <a:rPr lang="en-US"/>
            <a:t>Max Pool 1:</a:t>
          </a:r>
        </a:p>
      </dgm:t>
    </dgm:pt>
    <dgm:pt modelId="{785B0FF3-32C3-4C06-8C77-B89E14DCD657}" type="parTrans" cxnId="{3DB4BFCF-E886-4ED8-B130-D4C40A59D2B8}">
      <dgm:prSet/>
      <dgm:spPr/>
      <dgm:t>
        <a:bodyPr/>
        <a:lstStyle/>
        <a:p>
          <a:endParaRPr lang="en-US"/>
        </a:p>
      </dgm:t>
    </dgm:pt>
    <dgm:pt modelId="{C1929BB4-CDF1-4AC8-B019-AD09E4CC7A3F}" type="sibTrans" cxnId="{3DB4BFCF-E886-4ED8-B130-D4C40A59D2B8}">
      <dgm:prSet/>
      <dgm:spPr/>
      <dgm:t>
        <a:bodyPr/>
        <a:lstStyle/>
        <a:p>
          <a:endParaRPr lang="en-US"/>
        </a:p>
      </dgm:t>
    </dgm:pt>
    <dgm:pt modelId="{A671DE80-02DC-4597-9609-FD1897CE8539}">
      <dgm:prSet/>
      <dgm:spPr/>
      <dgm:t>
        <a:bodyPr/>
        <a:lstStyle/>
        <a:p>
          <a:r>
            <a:rPr lang="en-US"/>
            <a:t>4 x 4 Kernels</a:t>
          </a:r>
        </a:p>
      </dgm:t>
    </dgm:pt>
    <dgm:pt modelId="{07EB83D3-C8D8-49F4-901B-C8DD12E90ED4}" type="parTrans" cxnId="{B76C5AC1-3B62-438B-BCC8-EB7DCA83A7AB}">
      <dgm:prSet/>
      <dgm:spPr/>
      <dgm:t>
        <a:bodyPr/>
        <a:lstStyle/>
        <a:p>
          <a:endParaRPr lang="en-US"/>
        </a:p>
      </dgm:t>
    </dgm:pt>
    <dgm:pt modelId="{45BFB5C9-0190-40A0-A2FD-5B55F0FA533F}" type="sibTrans" cxnId="{B76C5AC1-3B62-438B-BCC8-EB7DCA83A7AB}">
      <dgm:prSet/>
      <dgm:spPr/>
      <dgm:t>
        <a:bodyPr/>
        <a:lstStyle/>
        <a:p>
          <a:endParaRPr lang="en-US"/>
        </a:p>
      </dgm:t>
    </dgm:pt>
    <dgm:pt modelId="{41514A92-010F-4468-812C-D601B108EBBF}">
      <dgm:prSet/>
      <dgm:spPr/>
      <dgm:t>
        <a:bodyPr/>
        <a:lstStyle/>
        <a:p>
          <a:r>
            <a:rPr lang="en-US"/>
            <a:t>Max Pool 2:</a:t>
          </a:r>
        </a:p>
      </dgm:t>
    </dgm:pt>
    <dgm:pt modelId="{F26BAE86-70F1-4290-9EA9-9F58996EE531}" type="parTrans" cxnId="{995B67A2-33D2-4647-ADFD-E168F11875D5}">
      <dgm:prSet/>
      <dgm:spPr/>
      <dgm:t>
        <a:bodyPr/>
        <a:lstStyle/>
        <a:p>
          <a:endParaRPr lang="en-US"/>
        </a:p>
      </dgm:t>
    </dgm:pt>
    <dgm:pt modelId="{40A534ED-3EAC-4F0E-828F-E33011B6886F}" type="sibTrans" cxnId="{995B67A2-33D2-4647-ADFD-E168F11875D5}">
      <dgm:prSet/>
      <dgm:spPr/>
      <dgm:t>
        <a:bodyPr/>
        <a:lstStyle/>
        <a:p>
          <a:endParaRPr lang="en-US"/>
        </a:p>
      </dgm:t>
    </dgm:pt>
    <dgm:pt modelId="{C3E312EA-6BB4-4633-AC2A-100C45644815}">
      <dgm:prSet/>
      <dgm:spPr/>
      <dgm:t>
        <a:bodyPr/>
        <a:lstStyle/>
        <a:p>
          <a:r>
            <a:rPr lang="en-US"/>
            <a:t>6 x 6 Kernels</a:t>
          </a:r>
        </a:p>
      </dgm:t>
    </dgm:pt>
    <dgm:pt modelId="{49951744-7328-4973-AD98-400FC0FA5D25}" type="parTrans" cxnId="{AAD1C14D-1027-462C-AF0F-3EC3ED1EC980}">
      <dgm:prSet/>
      <dgm:spPr/>
      <dgm:t>
        <a:bodyPr/>
        <a:lstStyle/>
        <a:p>
          <a:endParaRPr lang="en-US"/>
        </a:p>
      </dgm:t>
    </dgm:pt>
    <dgm:pt modelId="{C8235B68-40C4-4699-BC8A-DD464C38C607}" type="sibTrans" cxnId="{AAD1C14D-1027-462C-AF0F-3EC3ED1EC980}">
      <dgm:prSet/>
      <dgm:spPr/>
      <dgm:t>
        <a:bodyPr/>
        <a:lstStyle/>
        <a:p>
          <a:endParaRPr lang="en-US"/>
        </a:p>
      </dgm:t>
    </dgm:pt>
    <dgm:pt modelId="{B5663AEB-CA8A-43E4-9B40-B3CD1DCBB1C1}" type="pres">
      <dgm:prSet presAssocID="{6638C4F7-80DE-4C1A-9241-7861B1441749}" presName="Name0" presStyleCnt="0">
        <dgm:presLayoutVars>
          <dgm:dir/>
          <dgm:animLvl val="lvl"/>
          <dgm:resizeHandles val="exact"/>
        </dgm:presLayoutVars>
      </dgm:prSet>
      <dgm:spPr/>
    </dgm:pt>
    <dgm:pt modelId="{8C4287C2-671B-405C-8C37-0CF873DE0927}" type="pres">
      <dgm:prSet presAssocID="{5CD80109-8D41-475C-A18C-00A1FEBA2979}" presName="linNode" presStyleCnt="0"/>
      <dgm:spPr/>
    </dgm:pt>
    <dgm:pt modelId="{230E711C-CB7D-4D64-84A9-951AD3A7303E}" type="pres">
      <dgm:prSet presAssocID="{5CD80109-8D41-475C-A18C-00A1FEBA297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DF2F38B-D340-41E3-BA71-F1175408620E}" type="pres">
      <dgm:prSet presAssocID="{5CD80109-8D41-475C-A18C-00A1FEBA2979}" presName="descendantText" presStyleLbl="alignAccFollowNode1" presStyleIdx="0" presStyleCnt="2">
        <dgm:presLayoutVars>
          <dgm:bulletEnabled val="1"/>
        </dgm:presLayoutVars>
      </dgm:prSet>
      <dgm:spPr/>
    </dgm:pt>
    <dgm:pt modelId="{97CE42B7-4D16-471B-8A89-FA6DD89C4159}" type="pres">
      <dgm:prSet presAssocID="{6C71DD93-12C7-4357-A092-4062FFE891BD}" presName="sp" presStyleCnt="0"/>
      <dgm:spPr/>
    </dgm:pt>
    <dgm:pt modelId="{7E689FE8-5AB1-4EC3-91FA-0C98013797BB}" type="pres">
      <dgm:prSet presAssocID="{08E7CF6C-3435-4FBF-83F9-B6F493646126}" presName="linNode" presStyleCnt="0"/>
      <dgm:spPr/>
    </dgm:pt>
    <dgm:pt modelId="{E0006193-3C44-45B6-BF20-47D85F8C158B}" type="pres">
      <dgm:prSet presAssocID="{08E7CF6C-3435-4FBF-83F9-B6F49364612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1EC2323-AA88-4CD0-8C0F-AE8F41B93F03}" type="pres">
      <dgm:prSet presAssocID="{08E7CF6C-3435-4FBF-83F9-B6F49364612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4DA8016-35AB-4B90-8C3B-381529E3467B}" type="presOf" srcId="{A671DE80-02DC-4597-9609-FD1897CE8539}" destId="{51EC2323-AA88-4CD0-8C0F-AE8F41B93F03}" srcOrd="0" destOrd="1" presId="urn:microsoft.com/office/officeart/2005/8/layout/vList5"/>
    <dgm:cxn modelId="{72C8E41B-EEB4-4B47-A520-BF647FC01371}" type="presOf" srcId="{A52D3999-2362-4D03-AFEF-B28AD87D0E25}" destId="{6DF2F38B-D340-41E3-BA71-F1175408620E}" srcOrd="0" destOrd="0" presId="urn:microsoft.com/office/officeart/2005/8/layout/vList5"/>
    <dgm:cxn modelId="{D754081F-0A19-45BE-801A-D8896C6A7FD1}" srcId="{6638C4F7-80DE-4C1A-9241-7861B1441749}" destId="{08E7CF6C-3435-4FBF-83F9-B6F493646126}" srcOrd="1" destOrd="0" parTransId="{972C7EFB-20C9-4200-97B2-EC3731F25239}" sibTransId="{CFB36BD3-A379-443C-B5F7-9FBD85731485}"/>
    <dgm:cxn modelId="{AA66E12D-C46A-45C5-8405-BE0ACFFCD2C4}" type="presOf" srcId="{8EA0312A-87A3-4E67-8480-C450BC957E74}" destId="{6DF2F38B-D340-41E3-BA71-F1175408620E}" srcOrd="0" destOrd="1" presId="urn:microsoft.com/office/officeart/2005/8/layout/vList5"/>
    <dgm:cxn modelId="{6E921F2E-F5BB-43D2-A160-E1EA749E04F7}" type="presOf" srcId="{C3E312EA-6BB4-4633-AC2A-100C45644815}" destId="{51EC2323-AA88-4CD0-8C0F-AE8F41B93F03}" srcOrd="0" destOrd="3" presId="urn:microsoft.com/office/officeart/2005/8/layout/vList5"/>
    <dgm:cxn modelId="{586C5344-EF3F-4300-990C-CC57ECA10D1F}" srcId="{6638C4F7-80DE-4C1A-9241-7861B1441749}" destId="{5CD80109-8D41-475C-A18C-00A1FEBA2979}" srcOrd="0" destOrd="0" parTransId="{7D42F624-16A7-40E7-9438-488CBCF91903}" sibTransId="{6C71DD93-12C7-4357-A092-4062FFE891BD}"/>
    <dgm:cxn modelId="{AAD1C14D-1027-462C-AF0F-3EC3ED1EC980}" srcId="{41514A92-010F-4468-812C-D601B108EBBF}" destId="{C3E312EA-6BB4-4633-AC2A-100C45644815}" srcOrd="0" destOrd="0" parTransId="{49951744-7328-4973-AD98-400FC0FA5D25}" sibTransId="{C8235B68-40C4-4699-BC8A-DD464C38C607}"/>
    <dgm:cxn modelId="{96CE9A51-F8E1-4CF2-B371-B8442C61DF49}" type="presOf" srcId="{2668971F-61DA-4F55-8DE8-2EE1F9D97412}" destId="{51EC2323-AA88-4CD0-8C0F-AE8F41B93F03}" srcOrd="0" destOrd="0" presId="urn:microsoft.com/office/officeart/2005/8/layout/vList5"/>
    <dgm:cxn modelId="{52029456-35A4-42D3-8AD5-8D676F3882FE}" type="presOf" srcId="{08E7CF6C-3435-4FBF-83F9-B6F493646126}" destId="{E0006193-3C44-45B6-BF20-47D85F8C158B}" srcOrd="0" destOrd="0" presId="urn:microsoft.com/office/officeart/2005/8/layout/vList5"/>
    <dgm:cxn modelId="{B735BA7E-E14C-47ED-A933-D4264ACFE1ED}" srcId="{2D8E942C-D066-455B-93E8-5C86D4E6EE69}" destId="{56995688-CECA-48FD-86D0-0F27E3D22FC5}" srcOrd="1" destOrd="0" parTransId="{94B8B226-51FE-407D-9AAC-19601B8A9E52}" sibTransId="{627A5FBE-4571-457A-AB3F-321A1B941084}"/>
    <dgm:cxn modelId="{C93A2887-C356-40F3-9D04-0D9E3DBA882F}" type="presOf" srcId="{DFE695A7-D006-4F9F-BB4C-C5C26EF4FC27}" destId="{6DF2F38B-D340-41E3-BA71-F1175408620E}" srcOrd="0" destOrd="2" presId="urn:microsoft.com/office/officeart/2005/8/layout/vList5"/>
    <dgm:cxn modelId="{6004938A-1EAF-44D8-9A94-DADE63112441}" srcId="{5CD80109-8D41-475C-A18C-00A1FEBA2979}" destId="{2D8E942C-D066-455B-93E8-5C86D4E6EE69}" srcOrd="1" destOrd="0" parTransId="{C1801E73-4F24-4DA3-9657-96E0EFF17939}" sibTransId="{A40987EB-AF8D-45DB-AD26-86748BF71141}"/>
    <dgm:cxn modelId="{995B67A2-33D2-4647-ADFD-E168F11875D5}" srcId="{08E7CF6C-3435-4FBF-83F9-B6F493646126}" destId="{41514A92-010F-4468-812C-D601B108EBBF}" srcOrd="1" destOrd="0" parTransId="{F26BAE86-70F1-4290-9EA9-9F58996EE531}" sibTransId="{40A534ED-3EAC-4F0E-828F-E33011B6886F}"/>
    <dgm:cxn modelId="{67F726AB-5536-4710-89F7-5F1E737A0591}" srcId="{A52D3999-2362-4D03-AFEF-B28AD87D0E25}" destId="{DFE695A7-D006-4F9F-BB4C-C5C26EF4FC27}" srcOrd="1" destOrd="0" parTransId="{C17130D5-47FC-40A2-9F8E-4FB7050DDD2B}" sibTransId="{9FE93FC4-0F19-4DB0-8F48-0643C5E479B5}"/>
    <dgm:cxn modelId="{E3460FBF-F92E-4C8B-97BE-66A677AD11D9}" type="presOf" srcId="{87AA2511-B19B-476A-B31A-7183DFED511F}" destId="{6DF2F38B-D340-41E3-BA71-F1175408620E}" srcOrd="0" destOrd="4" presId="urn:microsoft.com/office/officeart/2005/8/layout/vList5"/>
    <dgm:cxn modelId="{B76C5AC1-3B62-438B-BCC8-EB7DCA83A7AB}" srcId="{2668971F-61DA-4F55-8DE8-2EE1F9D97412}" destId="{A671DE80-02DC-4597-9609-FD1897CE8539}" srcOrd="0" destOrd="0" parTransId="{07EB83D3-C8D8-49F4-901B-C8DD12E90ED4}" sibTransId="{45BFB5C9-0190-40A0-A2FD-5B55F0FA533F}"/>
    <dgm:cxn modelId="{0AA602C6-600F-4F3C-9251-BC07C40EEBF1}" type="presOf" srcId="{56995688-CECA-48FD-86D0-0F27E3D22FC5}" destId="{6DF2F38B-D340-41E3-BA71-F1175408620E}" srcOrd="0" destOrd="5" presId="urn:microsoft.com/office/officeart/2005/8/layout/vList5"/>
    <dgm:cxn modelId="{7A2F1FC7-DAAB-4DB8-97B0-097FDFA6E02F}" srcId="{2D8E942C-D066-455B-93E8-5C86D4E6EE69}" destId="{87AA2511-B19B-476A-B31A-7183DFED511F}" srcOrd="0" destOrd="0" parTransId="{ACA1B059-C9BB-43DA-9BC9-C23D9CD5B814}" sibTransId="{04A44D1F-A2EA-479C-9A97-26779AE0CC58}"/>
    <dgm:cxn modelId="{3DB4BFCF-E886-4ED8-B130-D4C40A59D2B8}" srcId="{08E7CF6C-3435-4FBF-83F9-B6F493646126}" destId="{2668971F-61DA-4F55-8DE8-2EE1F9D97412}" srcOrd="0" destOrd="0" parTransId="{785B0FF3-32C3-4C06-8C77-B89E14DCD657}" sibTransId="{C1929BB4-CDF1-4AC8-B019-AD09E4CC7A3F}"/>
    <dgm:cxn modelId="{6A8F6CE3-3BCF-4B16-B543-0C305A9ADD75}" type="presOf" srcId="{2D8E942C-D066-455B-93E8-5C86D4E6EE69}" destId="{6DF2F38B-D340-41E3-BA71-F1175408620E}" srcOrd="0" destOrd="3" presId="urn:microsoft.com/office/officeart/2005/8/layout/vList5"/>
    <dgm:cxn modelId="{483A0FF0-3C41-45BA-ADAD-F9C8EF1CEF2D}" type="presOf" srcId="{41514A92-010F-4468-812C-D601B108EBBF}" destId="{51EC2323-AA88-4CD0-8C0F-AE8F41B93F03}" srcOrd="0" destOrd="2" presId="urn:microsoft.com/office/officeart/2005/8/layout/vList5"/>
    <dgm:cxn modelId="{8AD6C7F0-D5D0-495C-8D72-D81A8D5D7A14}" type="presOf" srcId="{6638C4F7-80DE-4C1A-9241-7861B1441749}" destId="{B5663AEB-CA8A-43E4-9B40-B3CD1DCBB1C1}" srcOrd="0" destOrd="0" presId="urn:microsoft.com/office/officeart/2005/8/layout/vList5"/>
    <dgm:cxn modelId="{E8B5C5FB-6D76-4B5A-B021-CE4A311C7FF2}" srcId="{5CD80109-8D41-475C-A18C-00A1FEBA2979}" destId="{A52D3999-2362-4D03-AFEF-B28AD87D0E25}" srcOrd="0" destOrd="0" parTransId="{1659D7D0-3C88-4B2C-9E00-963559C63900}" sibTransId="{B0EFCA3A-69F7-40EF-BCB9-AAA82A48EB86}"/>
    <dgm:cxn modelId="{08E938FC-ABE3-4BAB-8430-83DB8F2EAA07}" type="presOf" srcId="{5CD80109-8D41-475C-A18C-00A1FEBA2979}" destId="{230E711C-CB7D-4D64-84A9-951AD3A7303E}" srcOrd="0" destOrd="0" presId="urn:microsoft.com/office/officeart/2005/8/layout/vList5"/>
    <dgm:cxn modelId="{8C8AB7FF-B6D9-492E-8DA2-7656DAD054DB}" srcId="{A52D3999-2362-4D03-AFEF-B28AD87D0E25}" destId="{8EA0312A-87A3-4E67-8480-C450BC957E74}" srcOrd="0" destOrd="0" parTransId="{3A942B37-E46E-4717-8A1B-6C27C42053C1}" sibTransId="{CCB4FAFC-8A1D-4A9E-ADE1-92731D576B34}"/>
    <dgm:cxn modelId="{36C639F3-1A6D-4A2A-B299-783A740E8704}" type="presParOf" srcId="{B5663AEB-CA8A-43E4-9B40-B3CD1DCBB1C1}" destId="{8C4287C2-671B-405C-8C37-0CF873DE0927}" srcOrd="0" destOrd="0" presId="urn:microsoft.com/office/officeart/2005/8/layout/vList5"/>
    <dgm:cxn modelId="{286FA3CB-CDFA-4580-B8BC-FD48804665AB}" type="presParOf" srcId="{8C4287C2-671B-405C-8C37-0CF873DE0927}" destId="{230E711C-CB7D-4D64-84A9-951AD3A7303E}" srcOrd="0" destOrd="0" presId="urn:microsoft.com/office/officeart/2005/8/layout/vList5"/>
    <dgm:cxn modelId="{40951CAF-E49F-43BF-88FF-9D3BA3B0C880}" type="presParOf" srcId="{8C4287C2-671B-405C-8C37-0CF873DE0927}" destId="{6DF2F38B-D340-41E3-BA71-F1175408620E}" srcOrd="1" destOrd="0" presId="urn:microsoft.com/office/officeart/2005/8/layout/vList5"/>
    <dgm:cxn modelId="{DBD15813-91DF-46E7-B146-2AD3B3DB6E42}" type="presParOf" srcId="{B5663AEB-CA8A-43E4-9B40-B3CD1DCBB1C1}" destId="{97CE42B7-4D16-471B-8A89-FA6DD89C4159}" srcOrd="1" destOrd="0" presId="urn:microsoft.com/office/officeart/2005/8/layout/vList5"/>
    <dgm:cxn modelId="{77C844C4-69DB-4233-8A07-FC4D62CFF27F}" type="presParOf" srcId="{B5663AEB-CA8A-43E4-9B40-B3CD1DCBB1C1}" destId="{7E689FE8-5AB1-4EC3-91FA-0C98013797BB}" srcOrd="2" destOrd="0" presId="urn:microsoft.com/office/officeart/2005/8/layout/vList5"/>
    <dgm:cxn modelId="{6958A100-CBD1-42DF-829D-C40DDC8C9A1F}" type="presParOf" srcId="{7E689FE8-5AB1-4EC3-91FA-0C98013797BB}" destId="{E0006193-3C44-45B6-BF20-47D85F8C158B}" srcOrd="0" destOrd="0" presId="urn:microsoft.com/office/officeart/2005/8/layout/vList5"/>
    <dgm:cxn modelId="{D2430B8F-1F03-4328-8D55-19CCD0C8A1F2}" type="presParOf" srcId="{7E689FE8-5AB1-4EC3-91FA-0C98013797BB}" destId="{51EC2323-AA88-4CD0-8C0F-AE8F41B93F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5EB8262-6FC7-432B-8E39-EF79789B9CA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F87FADB9-67B2-43CD-B57A-EF89988B18D4}">
      <dgm:prSet/>
      <dgm:spPr/>
      <dgm:t>
        <a:bodyPr/>
        <a:lstStyle/>
        <a:p>
          <a:r>
            <a:rPr lang="en-US"/>
            <a:t>Output Layer, i.e. the last layer consists of a 2-layer fully connected stage respectively having 100 and 2 neurons. </a:t>
          </a:r>
        </a:p>
      </dgm:t>
    </dgm:pt>
    <dgm:pt modelId="{A8A77B27-FBC1-49FB-8A7D-C990305536F1}" type="parTrans" cxnId="{CCCE1F53-6969-44AC-A925-3971D8AAF98B}">
      <dgm:prSet/>
      <dgm:spPr/>
      <dgm:t>
        <a:bodyPr/>
        <a:lstStyle/>
        <a:p>
          <a:endParaRPr lang="en-US"/>
        </a:p>
      </dgm:t>
    </dgm:pt>
    <dgm:pt modelId="{18DDE65D-3B90-407F-960B-AED25C983C2D}" type="sibTrans" cxnId="{CCCE1F53-6969-44AC-A925-3971D8AAF98B}">
      <dgm:prSet/>
      <dgm:spPr/>
      <dgm:t>
        <a:bodyPr/>
        <a:lstStyle/>
        <a:p>
          <a:endParaRPr lang="en-US"/>
        </a:p>
      </dgm:t>
    </dgm:pt>
    <dgm:pt modelId="{064327EA-B9E7-42AD-986F-A6CBC35CBA24}">
      <dgm:prSet/>
      <dgm:spPr/>
      <dgm:t>
        <a:bodyPr/>
        <a:lstStyle/>
        <a:p>
          <a:r>
            <a:rPr lang="en-US"/>
            <a:t>This 2-layer network forms the final diagnosis results</a:t>
          </a:r>
        </a:p>
      </dgm:t>
    </dgm:pt>
    <dgm:pt modelId="{280A77A6-5731-4582-85DC-1F7F9D1C3C59}" type="parTrans" cxnId="{10DB9604-981F-4B37-BD18-79CC45657541}">
      <dgm:prSet/>
      <dgm:spPr/>
      <dgm:t>
        <a:bodyPr/>
        <a:lstStyle/>
        <a:p>
          <a:endParaRPr lang="en-US"/>
        </a:p>
      </dgm:t>
    </dgm:pt>
    <dgm:pt modelId="{71CC0738-F904-48D9-A371-BE90A0896B4A}" type="sibTrans" cxnId="{10DB9604-981F-4B37-BD18-79CC45657541}">
      <dgm:prSet/>
      <dgm:spPr/>
      <dgm:t>
        <a:bodyPr/>
        <a:lstStyle/>
        <a:p>
          <a:endParaRPr lang="en-US"/>
        </a:p>
      </dgm:t>
    </dgm:pt>
    <dgm:pt modelId="{FF5CD102-E732-4D61-B716-EA018E5E57D3}" type="pres">
      <dgm:prSet presAssocID="{95EB8262-6FC7-432B-8E39-EF79789B9CAA}" presName="linear" presStyleCnt="0">
        <dgm:presLayoutVars>
          <dgm:animLvl val="lvl"/>
          <dgm:resizeHandles val="exact"/>
        </dgm:presLayoutVars>
      </dgm:prSet>
      <dgm:spPr/>
    </dgm:pt>
    <dgm:pt modelId="{B77D25CA-9703-48CF-8E7A-0A6CF78D9493}" type="pres">
      <dgm:prSet presAssocID="{F87FADB9-67B2-43CD-B57A-EF89988B18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5543BD-F27F-46B4-A554-2063CD2E4FFC}" type="pres">
      <dgm:prSet presAssocID="{18DDE65D-3B90-407F-960B-AED25C983C2D}" presName="spacer" presStyleCnt="0"/>
      <dgm:spPr/>
    </dgm:pt>
    <dgm:pt modelId="{C2DAD2FD-66E5-45DE-A937-E84C091E1544}" type="pres">
      <dgm:prSet presAssocID="{064327EA-B9E7-42AD-986F-A6CBC35CBA2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0DB9604-981F-4B37-BD18-79CC45657541}" srcId="{95EB8262-6FC7-432B-8E39-EF79789B9CAA}" destId="{064327EA-B9E7-42AD-986F-A6CBC35CBA24}" srcOrd="1" destOrd="0" parTransId="{280A77A6-5731-4582-85DC-1F7F9D1C3C59}" sibTransId="{71CC0738-F904-48D9-A371-BE90A0896B4A}"/>
    <dgm:cxn modelId="{6C109A2E-F8C8-4BE7-8A1B-A26A49C360F4}" type="presOf" srcId="{95EB8262-6FC7-432B-8E39-EF79789B9CAA}" destId="{FF5CD102-E732-4D61-B716-EA018E5E57D3}" srcOrd="0" destOrd="0" presId="urn:microsoft.com/office/officeart/2005/8/layout/vList2"/>
    <dgm:cxn modelId="{CCCE1F53-6969-44AC-A925-3971D8AAF98B}" srcId="{95EB8262-6FC7-432B-8E39-EF79789B9CAA}" destId="{F87FADB9-67B2-43CD-B57A-EF89988B18D4}" srcOrd="0" destOrd="0" parTransId="{A8A77B27-FBC1-49FB-8A7D-C990305536F1}" sibTransId="{18DDE65D-3B90-407F-960B-AED25C983C2D}"/>
    <dgm:cxn modelId="{8113A2D2-0A7F-4402-8D70-79C4CF19F3D4}" type="presOf" srcId="{064327EA-B9E7-42AD-986F-A6CBC35CBA24}" destId="{C2DAD2FD-66E5-45DE-A937-E84C091E1544}" srcOrd="0" destOrd="0" presId="urn:microsoft.com/office/officeart/2005/8/layout/vList2"/>
    <dgm:cxn modelId="{3576C7F1-92B5-41D3-86D3-39E3DFF3DD98}" type="presOf" srcId="{F87FADB9-67B2-43CD-B57A-EF89988B18D4}" destId="{B77D25CA-9703-48CF-8E7A-0A6CF78D9493}" srcOrd="0" destOrd="0" presId="urn:microsoft.com/office/officeart/2005/8/layout/vList2"/>
    <dgm:cxn modelId="{345DD34C-DAB3-4107-83E7-968649098B90}" type="presParOf" srcId="{FF5CD102-E732-4D61-B716-EA018E5E57D3}" destId="{B77D25CA-9703-48CF-8E7A-0A6CF78D9493}" srcOrd="0" destOrd="0" presId="urn:microsoft.com/office/officeart/2005/8/layout/vList2"/>
    <dgm:cxn modelId="{A779E458-030E-49CD-870A-D5E04B1EAEA1}" type="presParOf" srcId="{FF5CD102-E732-4D61-B716-EA018E5E57D3}" destId="{815543BD-F27F-46B4-A554-2063CD2E4FFC}" srcOrd="1" destOrd="0" presId="urn:microsoft.com/office/officeart/2005/8/layout/vList2"/>
    <dgm:cxn modelId="{7C743E79-DBC1-4365-9587-FFF1316CF933}" type="presParOf" srcId="{FF5CD102-E732-4D61-B716-EA018E5E57D3}" destId="{C2DAD2FD-66E5-45DE-A937-E84C091E154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ED429D-471A-4E4B-84FE-65D951B4DFB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368F06F9-0893-4AF9-8709-44C7E2E2CA14}">
      <dgm:prSet/>
      <dgm:spPr/>
      <dgm:t>
        <a:bodyPr/>
        <a:lstStyle/>
        <a:p>
          <a:r>
            <a:rPr lang="en-US"/>
            <a:t>CNN needs a lot of training power in order to result in highly accurate predictive model</a:t>
          </a:r>
        </a:p>
      </dgm:t>
    </dgm:pt>
    <dgm:pt modelId="{E02C2153-4681-4011-AAB1-B3903C762C85}" type="parTrans" cxnId="{47AA4C23-EE77-4EA4-8B92-3F8ADAA9239D}">
      <dgm:prSet/>
      <dgm:spPr/>
      <dgm:t>
        <a:bodyPr/>
        <a:lstStyle/>
        <a:p>
          <a:endParaRPr lang="en-US"/>
        </a:p>
      </dgm:t>
    </dgm:pt>
    <dgm:pt modelId="{692A72DA-9A72-4298-A54E-9F863E446321}" type="sibTrans" cxnId="{47AA4C23-EE77-4EA4-8B92-3F8ADAA9239D}">
      <dgm:prSet/>
      <dgm:spPr/>
      <dgm:t>
        <a:bodyPr/>
        <a:lstStyle/>
        <a:p>
          <a:endParaRPr lang="en-US"/>
        </a:p>
      </dgm:t>
    </dgm:pt>
    <dgm:pt modelId="{50432471-A667-4C2E-BE8F-E64250A66C31}">
      <dgm:prSet/>
      <dgm:spPr/>
      <dgm:t>
        <a:bodyPr/>
        <a:lstStyle/>
        <a:p>
          <a:r>
            <a:rPr lang="en-US"/>
            <a:t>Existing dataset consists of a low number of labeled images due to the fact that it is difficult to collect and label images</a:t>
          </a:r>
        </a:p>
      </dgm:t>
    </dgm:pt>
    <dgm:pt modelId="{0B6A5412-A1BD-44F1-B274-95639A05E0B6}" type="parTrans" cxnId="{40C4D94D-8EA7-4A0A-884E-46F1849543CD}">
      <dgm:prSet/>
      <dgm:spPr/>
      <dgm:t>
        <a:bodyPr/>
        <a:lstStyle/>
        <a:p>
          <a:endParaRPr lang="en-US"/>
        </a:p>
      </dgm:t>
    </dgm:pt>
    <dgm:pt modelId="{7DF8F10A-E53E-4DEC-91BF-CA88C4A3C48B}" type="sibTrans" cxnId="{40C4D94D-8EA7-4A0A-884E-46F1849543CD}">
      <dgm:prSet/>
      <dgm:spPr/>
      <dgm:t>
        <a:bodyPr/>
        <a:lstStyle/>
        <a:p>
          <a:endParaRPr lang="en-US"/>
        </a:p>
      </dgm:t>
    </dgm:pt>
    <dgm:pt modelId="{2946D0C2-28B1-4041-80BB-72F6898E8218}">
      <dgm:prSet/>
      <dgm:spPr/>
      <dgm:t>
        <a:bodyPr/>
        <a:lstStyle/>
        <a:p>
          <a:r>
            <a:rPr lang="en-US"/>
            <a:t>This problem is fixed by expending the sample</a:t>
          </a:r>
        </a:p>
      </dgm:t>
    </dgm:pt>
    <dgm:pt modelId="{01C44C97-6295-4B85-BFF0-AAF80439DCAE}" type="parTrans" cxnId="{E87AE4BD-6FF6-41A3-9D06-299F5EC0585E}">
      <dgm:prSet/>
      <dgm:spPr/>
      <dgm:t>
        <a:bodyPr/>
        <a:lstStyle/>
        <a:p>
          <a:endParaRPr lang="en-US"/>
        </a:p>
      </dgm:t>
    </dgm:pt>
    <dgm:pt modelId="{B8223F3A-2D17-4BEC-98CA-2293BFAF07F0}" type="sibTrans" cxnId="{E87AE4BD-6FF6-41A3-9D06-299F5EC0585E}">
      <dgm:prSet/>
      <dgm:spPr/>
      <dgm:t>
        <a:bodyPr/>
        <a:lstStyle/>
        <a:p>
          <a:endParaRPr lang="en-US"/>
        </a:p>
      </dgm:t>
    </dgm:pt>
    <dgm:pt modelId="{FAE63BDA-1E47-4E05-A8C6-A21C120325F3}" type="pres">
      <dgm:prSet presAssocID="{EBED429D-471A-4E4B-84FE-65D951B4DFBC}" presName="root" presStyleCnt="0">
        <dgm:presLayoutVars>
          <dgm:dir/>
          <dgm:resizeHandles val="exact"/>
        </dgm:presLayoutVars>
      </dgm:prSet>
      <dgm:spPr/>
    </dgm:pt>
    <dgm:pt modelId="{9CAAF5B8-8E4A-418A-9EA6-4B4F75C1C27C}" type="pres">
      <dgm:prSet presAssocID="{368F06F9-0893-4AF9-8709-44C7E2E2CA14}" presName="compNode" presStyleCnt="0"/>
      <dgm:spPr/>
    </dgm:pt>
    <dgm:pt modelId="{15559D2F-4467-4530-86B1-5681348BCF63}" type="pres">
      <dgm:prSet presAssocID="{368F06F9-0893-4AF9-8709-44C7E2E2CA14}" presName="bgRect" presStyleLbl="bgShp" presStyleIdx="0" presStyleCnt="3"/>
      <dgm:spPr/>
    </dgm:pt>
    <dgm:pt modelId="{E7848C6A-4C5D-4029-84BC-7D9D02EAC2ED}" type="pres">
      <dgm:prSet presAssocID="{368F06F9-0893-4AF9-8709-44C7E2E2CA1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6EA15ADC-287B-41F7-AF4F-B7631F387C38}" type="pres">
      <dgm:prSet presAssocID="{368F06F9-0893-4AF9-8709-44C7E2E2CA14}" presName="spaceRect" presStyleCnt="0"/>
      <dgm:spPr/>
    </dgm:pt>
    <dgm:pt modelId="{98123E97-EBCA-490E-804C-AEB6F1BC9B08}" type="pres">
      <dgm:prSet presAssocID="{368F06F9-0893-4AF9-8709-44C7E2E2CA14}" presName="parTx" presStyleLbl="revTx" presStyleIdx="0" presStyleCnt="3">
        <dgm:presLayoutVars>
          <dgm:chMax val="0"/>
          <dgm:chPref val="0"/>
        </dgm:presLayoutVars>
      </dgm:prSet>
      <dgm:spPr/>
    </dgm:pt>
    <dgm:pt modelId="{36965899-691A-4EE9-8E3E-250344B95906}" type="pres">
      <dgm:prSet presAssocID="{692A72DA-9A72-4298-A54E-9F863E446321}" presName="sibTrans" presStyleCnt="0"/>
      <dgm:spPr/>
    </dgm:pt>
    <dgm:pt modelId="{32977969-C5BE-4C38-B7AB-FDEF36AA1419}" type="pres">
      <dgm:prSet presAssocID="{50432471-A667-4C2E-BE8F-E64250A66C31}" presName="compNode" presStyleCnt="0"/>
      <dgm:spPr/>
    </dgm:pt>
    <dgm:pt modelId="{F390DEC9-4CDD-428A-A1FF-B6945DFC1735}" type="pres">
      <dgm:prSet presAssocID="{50432471-A667-4C2E-BE8F-E64250A66C31}" presName="bgRect" presStyleLbl="bgShp" presStyleIdx="1" presStyleCnt="3"/>
      <dgm:spPr/>
    </dgm:pt>
    <dgm:pt modelId="{3A835F70-13D2-43D8-8EFE-DF5A58637E98}" type="pres">
      <dgm:prSet presAssocID="{50432471-A667-4C2E-BE8F-E64250A66C3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"/>
        </a:ext>
      </dgm:extLst>
    </dgm:pt>
    <dgm:pt modelId="{612EBAE0-BAE3-4F49-9004-60EFE6148F4A}" type="pres">
      <dgm:prSet presAssocID="{50432471-A667-4C2E-BE8F-E64250A66C31}" presName="spaceRect" presStyleCnt="0"/>
      <dgm:spPr/>
    </dgm:pt>
    <dgm:pt modelId="{7BB16CA3-4930-42EA-95C9-7552759E0934}" type="pres">
      <dgm:prSet presAssocID="{50432471-A667-4C2E-BE8F-E64250A66C31}" presName="parTx" presStyleLbl="revTx" presStyleIdx="1" presStyleCnt="3">
        <dgm:presLayoutVars>
          <dgm:chMax val="0"/>
          <dgm:chPref val="0"/>
        </dgm:presLayoutVars>
      </dgm:prSet>
      <dgm:spPr/>
    </dgm:pt>
    <dgm:pt modelId="{7D3BA817-F3AB-4F93-8276-DE1AF4534840}" type="pres">
      <dgm:prSet presAssocID="{7DF8F10A-E53E-4DEC-91BF-CA88C4A3C48B}" presName="sibTrans" presStyleCnt="0"/>
      <dgm:spPr/>
    </dgm:pt>
    <dgm:pt modelId="{69AC2A4D-0C3D-4E0B-B101-C3E334967437}" type="pres">
      <dgm:prSet presAssocID="{2946D0C2-28B1-4041-80BB-72F6898E8218}" presName="compNode" presStyleCnt="0"/>
      <dgm:spPr/>
    </dgm:pt>
    <dgm:pt modelId="{65CC567B-382A-45FA-9A81-87E0CA39108C}" type="pres">
      <dgm:prSet presAssocID="{2946D0C2-28B1-4041-80BB-72F6898E8218}" presName="bgRect" presStyleLbl="bgShp" presStyleIdx="2" presStyleCnt="3"/>
      <dgm:spPr/>
    </dgm:pt>
    <dgm:pt modelId="{494D11DC-2718-4A03-8761-73B2CB7321FE}" type="pres">
      <dgm:prSet presAssocID="{2946D0C2-28B1-4041-80BB-72F6898E821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B7FF831F-A791-4B84-9D8F-418AD128AC50}" type="pres">
      <dgm:prSet presAssocID="{2946D0C2-28B1-4041-80BB-72F6898E8218}" presName="spaceRect" presStyleCnt="0"/>
      <dgm:spPr/>
    </dgm:pt>
    <dgm:pt modelId="{FBA0AC21-679F-4C81-B1AD-1F5B3BADCC17}" type="pres">
      <dgm:prSet presAssocID="{2946D0C2-28B1-4041-80BB-72F6898E821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DAD3401-4B64-44AE-B3D1-78605E22F2CA}" type="presOf" srcId="{50432471-A667-4C2E-BE8F-E64250A66C31}" destId="{7BB16CA3-4930-42EA-95C9-7552759E0934}" srcOrd="0" destOrd="0" presId="urn:microsoft.com/office/officeart/2018/2/layout/IconVerticalSolidList"/>
    <dgm:cxn modelId="{47AA4C23-EE77-4EA4-8B92-3F8ADAA9239D}" srcId="{EBED429D-471A-4E4B-84FE-65D951B4DFBC}" destId="{368F06F9-0893-4AF9-8709-44C7E2E2CA14}" srcOrd="0" destOrd="0" parTransId="{E02C2153-4681-4011-AAB1-B3903C762C85}" sibTransId="{692A72DA-9A72-4298-A54E-9F863E446321}"/>
    <dgm:cxn modelId="{1575092B-91DB-451F-A119-DD170A5361B9}" type="presOf" srcId="{2946D0C2-28B1-4041-80BB-72F6898E8218}" destId="{FBA0AC21-679F-4C81-B1AD-1F5B3BADCC17}" srcOrd="0" destOrd="0" presId="urn:microsoft.com/office/officeart/2018/2/layout/IconVerticalSolidList"/>
    <dgm:cxn modelId="{40C4D94D-8EA7-4A0A-884E-46F1849543CD}" srcId="{EBED429D-471A-4E4B-84FE-65D951B4DFBC}" destId="{50432471-A667-4C2E-BE8F-E64250A66C31}" srcOrd="1" destOrd="0" parTransId="{0B6A5412-A1BD-44F1-B274-95639A05E0B6}" sibTransId="{7DF8F10A-E53E-4DEC-91BF-CA88C4A3C48B}"/>
    <dgm:cxn modelId="{C867FCB1-8CEA-4313-8FE5-A2AB24A5A372}" type="presOf" srcId="{368F06F9-0893-4AF9-8709-44C7E2E2CA14}" destId="{98123E97-EBCA-490E-804C-AEB6F1BC9B08}" srcOrd="0" destOrd="0" presId="urn:microsoft.com/office/officeart/2018/2/layout/IconVerticalSolidList"/>
    <dgm:cxn modelId="{E1E5B1B9-B294-41FD-A0B8-69C033CA5C3F}" type="presOf" srcId="{EBED429D-471A-4E4B-84FE-65D951B4DFBC}" destId="{FAE63BDA-1E47-4E05-A8C6-A21C120325F3}" srcOrd="0" destOrd="0" presId="urn:microsoft.com/office/officeart/2018/2/layout/IconVerticalSolidList"/>
    <dgm:cxn modelId="{E87AE4BD-6FF6-41A3-9D06-299F5EC0585E}" srcId="{EBED429D-471A-4E4B-84FE-65D951B4DFBC}" destId="{2946D0C2-28B1-4041-80BB-72F6898E8218}" srcOrd="2" destOrd="0" parTransId="{01C44C97-6295-4B85-BFF0-AAF80439DCAE}" sibTransId="{B8223F3A-2D17-4BEC-98CA-2293BFAF07F0}"/>
    <dgm:cxn modelId="{FDA57FDE-C2F4-4B35-9C55-20F73F725617}" type="presParOf" srcId="{FAE63BDA-1E47-4E05-A8C6-A21C120325F3}" destId="{9CAAF5B8-8E4A-418A-9EA6-4B4F75C1C27C}" srcOrd="0" destOrd="0" presId="urn:microsoft.com/office/officeart/2018/2/layout/IconVerticalSolidList"/>
    <dgm:cxn modelId="{8C5ABC49-FC68-4BAC-A098-B155B647EAF9}" type="presParOf" srcId="{9CAAF5B8-8E4A-418A-9EA6-4B4F75C1C27C}" destId="{15559D2F-4467-4530-86B1-5681348BCF63}" srcOrd="0" destOrd="0" presId="urn:microsoft.com/office/officeart/2018/2/layout/IconVerticalSolidList"/>
    <dgm:cxn modelId="{854DCB7B-B7C4-497C-BBDA-0119A6C95CC8}" type="presParOf" srcId="{9CAAF5B8-8E4A-418A-9EA6-4B4F75C1C27C}" destId="{E7848C6A-4C5D-4029-84BC-7D9D02EAC2ED}" srcOrd="1" destOrd="0" presId="urn:microsoft.com/office/officeart/2018/2/layout/IconVerticalSolidList"/>
    <dgm:cxn modelId="{406EE412-FDF3-48D9-9C11-54EE923FED90}" type="presParOf" srcId="{9CAAF5B8-8E4A-418A-9EA6-4B4F75C1C27C}" destId="{6EA15ADC-287B-41F7-AF4F-B7631F387C38}" srcOrd="2" destOrd="0" presId="urn:microsoft.com/office/officeart/2018/2/layout/IconVerticalSolidList"/>
    <dgm:cxn modelId="{198F3C47-3D61-4696-9C48-23F1B1A6345C}" type="presParOf" srcId="{9CAAF5B8-8E4A-418A-9EA6-4B4F75C1C27C}" destId="{98123E97-EBCA-490E-804C-AEB6F1BC9B08}" srcOrd="3" destOrd="0" presId="urn:microsoft.com/office/officeart/2018/2/layout/IconVerticalSolidList"/>
    <dgm:cxn modelId="{5E20F695-5502-440A-9C06-AF27215903D3}" type="presParOf" srcId="{FAE63BDA-1E47-4E05-A8C6-A21C120325F3}" destId="{36965899-691A-4EE9-8E3E-250344B95906}" srcOrd="1" destOrd="0" presId="urn:microsoft.com/office/officeart/2018/2/layout/IconVerticalSolidList"/>
    <dgm:cxn modelId="{59DD221F-66F4-4454-BE6F-4A8D3F44E96C}" type="presParOf" srcId="{FAE63BDA-1E47-4E05-A8C6-A21C120325F3}" destId="{32977969-C5BE-4C38-B7AB-FDEF36AA1419}" srcOrd="2" destOrd="0" presId="urn:microsoft.com/office/officeart/2018/2/layout/IconVerticalSolidList"/>
    <dgm:cxn modelId="{0CA3AE80-3DD6-4A17-9348-710F311329C2}" type="presParOf" srcId="{32977969-C5BE-4C38-B7AB-FDEF36AA1419}" destId="{F390DEC9-4CDD-428A-A1FF-B6945DFC1735}" srcOrd="0" destOrd="0" presId="urn:microsoft.com/office/officeart/2018/2/layout/IconVerticalSolidList"/>
    <dgm:cxn modelId="{D9BAFB10-E951-4E58-A150-C43E4BCB0368}" type="presParOf" srcId="{32977969-C5BE-4C38-B7AB-FDEF36AA1419}" destId="{3A835F70-13D2-43D8-8EFE-DF5A58637E98}" srcOrd="1" destOrd="0" presId="urn:microsoft.com/office/officeart/2018/2/layout/IconVerticalSolidList"/>
    <dgm:cxn modelId="{60E5CBB1-8A18-4FE7-B87A-09C3B17199F7}" type="presParOf" srcId="{32977969-C5BE-4C38-B7AB-FDEF36AA1419}" destId="{612EBAE0-BAE3-4F49-9004-60EFE6148F4A}" srcOrd="2" destOrd="0" presId="urn:microsoft.com/office/officeart/2018/2/layout/IconVerticalSolidList"/>
    <dgm:cxn modelId="{99DA4845-9FC4-4FA8-AE98-11B4E8E2D8DD}" type="presParOf" srcId="{32977969-C5BE-4C38-B7AB-FDEF36AA1419}" destId="{7BB16CA3-4930-42EA-95C9-7552759E0934}" srcOrd="3" destOrd="0" presId="urn:microsoft.com/office/officeart/2018/2/layout/IconVerticalSolidList"/>
    <dgm:cxn modelId="{E2EBDDEB-7E78-48D5-82C2-DA431ABAED6D}" type="presParOf" srcId="{FAE63BDA-1E47-4E05-A8C6-A21C120325F3}" destId="{7D3BA817-F3AB-4F93-8276-DE1AF4534840}" srcOrd="3" destOrd="0" presId="urn:microsoft.com/office/officeart/2018/2/layout/IconVerticalSolidList"/>
    <dgm:cxn modelId="{26B4A09E-DB79-44F5-BCB4-922002B8E8E3}" type="presParOf" srcId="{FAE63BDA-1E47-4E05-A8C6-A21C120325F3}" destId="{69AC2A4D-0C3D-4E0B-B101-C3E334967437}" srcOrd="4" destOrd="0" presId="urn:microsoft.com/office/officeart/2018/2/layout/IconVerticalSolidList"/>
    <dgm:cxn modelId="{4CB701B7-A1AF-4EB2-A283-8A7F34D74C3E}" type="presParOf" srcId="{69AC2A4D-0C3D-4E0B-B101-C3E334967437}" destId="{65CC567B-382A-45FA-9A81-87E0CA39108C}" srcOrd="0" destOrd="0" presId="urn:microsoft.com/office/officeart/2018/2/layout/IconVerticalSolidList"/>
    <dgm:cxn modelId="{14F84BD3-C5DE-429F-82BE-905F3358833D}" type="presParOf" srcId="{69AC2A4D-0C3D-4E0B-B101-C3E334967437}" destId="{494D11DC-2718-4A03-8761-73B2CB7321FE}" srcOrd="1" destOrd="0" presId="urn:microsoft.com/office/officeart/2018/2/layout/IconVerticalSolidList"/>
    <dgm:cxn modelId="{443D8DDA-F5E8-4A82-B73F-E2CD7F304ED7}" type="presParOf" srcId="{69AC2A4D-0C3D-4E0B-B101-C3E334967437}" destId="{B7FF831F-A791-4B84-9D8F-418AD128AC50}" srcOrd="2" destOrd="0" presId="urn:microsoft.com/office/officeart/2018/2/layout/IconVerticalSolidList"/>
    <dgm:cxn modelId="{A53A20AA-C82B-4B7B-935C-62366EEE9A7F}" type="presParOf" srcId="{69AC2A4D-0C3D-4E0B-B101-C3E334967437}" destId="{FBA0AC21-679F-4C81-B1AD-1F5B3BADCC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3602D52-7F8E-4488-AEF5-7E7DAB133F1C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27B4C717-9034-4B3B-B027-807A3ECC460D}">
      <dgm:prSet/>
      <dgm:spPr/>
      <dgm:t>
        <a:bodyPr/>
        <a:lstStyle/>
        <a:p>
          <a:r>
            <a:rPr lang="en-US"/>
            <a:t>Expending the data set is done by collecting a number of images from the same image</a:t>
          </a:r>
        </a:p>
      </dgm:t>
    </dgm:pt>
    <dgm:pt modelId="{3DCE2209-AD21-4BD9-A325-8B181C9DCFAF}" type="parTrans" cxnId="{60E56E94-36DB-47DD-A9E9-023AA2848E5F}">
      <dgm:prSet/>
      <dgm:spPr/>
      <dgm:t>
        <a:bodyPr/>
        <a:lstStyle/>
        <a:p>
          <a:endParaRPr lang="en-US"/>
        </a:p>
      </dgm:t>
    </dgm:pt>
    <dgm:pt modelId="{6305320D-90E1-4438-B40A-8146532D433C}" type="sibTrans" cxnId="{60E56E94-36DB-47DD-A9E9-023AA2848E5F}">
      <dgm:prSet/>
      <dgm:spPr/>
      <dgm:t>
        <a:bodyPr/>
        <a:lstStyle/>
        <a:p>
          <a:endParaRPr lang="en-US"/>
        </a:p>
      </dgm:t>
    </dgm:pt>
    <dgm:pt modelId="{95C4787E-AD71-43B1-B3C3-059FF8B59981}">
      <dgm:prSet/>
      <dgm:spPr/>
      <dgm:t>
        <a:bodyPr/>
        <a:lstStyle/>
        <a:p>
          <a:r>
            <a:rPr lang="en-US"/>
            <a:t>This is done by:</a:t>
          </a:r>
        </a:p>
      </dgm:t>
    </dgm:pt>
    <dgm:pt modelId="{8AC0CFC1-5B13-4347-AC8D-4A9ACA2DE050}" type="parTrans" cxnId="{347D7216-8B7F-4A5C-AB2E-DA6BB2BE31AB}">
      <dgm:prSet/>
      <dgm:spPr/>
      <dgm:t>
        <a:bodyPr/>
        <a:lstStyle/>
        <a:p>
          <a:endParaRPr lang="en-US"/>
        </a:p>
      </dgm:t>
    </dgm:pt>
    <dgm:pt modelId="{09D09938-920D-4814-9E0A-0E520E2DBDF7}" type="sibTrans" cxnId="{347D7216-8B7F-4A5C-AB2E-DA6BB2BE31AB}">
      <dgm:prSet/>
      <dgm:spPr/>
      <dgm:t>
        <a:bodyPr/>
        <a:lstStyle/>
        <a:p>
          <a:endParaRPr lang="en-US"/>
        </a:p>
      </dgm:t>
    </dgm:pt>
    <dgm:pt modelId="{2EF5D8E8-7B8E-424B-A547-53C1B6F4FE35}">
      <dgm:prSet/>
      <dgm:spPr/>
      <dgm:t>
        <a:bodyPr/>
        <a:lstStyle/>
        <a:p>
          <a:r>
            <a:rPr lang="en-US"/>
            <a:t>Cropping 5% and 10% from the corner (example, top-left corner: 5% from the top and 5% from the left)</a:t>
          </a:r>
        </a:p>
      </dgm:t>
    </dgm:pt>
    <dgm:pt modelId="{9C3F0AF7-4879-4FAA-8D66-3BCA43E0B9AF}" type="parTrans" cxnId="{51298826-720C-410C-A49F-C99297AB9C0F}">
      <dgm:prSet/>
      <dgm:spPr/>
      <dgm:t>
        <a:bodyPr/>
        <a:lstStyle/>
        <a:p>
          <a:endParaRPr lang="en-US"/>
        </a:p>
      </dgm:t>
    </dgm:pt>
    <dgm:pt modelId="{6EBAA6A3-6305-44D3-BA97-4BAF9DA3BCAD}" type="sibTrans" cxnId="{51298826-720C-410C-A49F-C99297AB9C0F}">
      <dgm:prSet/>
      <dgm:spPr/>
      <dgm:t>
        <a:bodyPr/>
        <a:lstStyle/>
        <a:p>
          <a:endParaRPr lang="en-US"/>
        </a:p>
      </dgm:t>
    </dgm:pt>
    <dgm:pt modelId="{25B80037-981D-4A0F-87FF-11C074FBDBE2}">
      <dgm:prSet/>
      <dgm:spPr/>
      <dgm:t>
        <a:bodyPr/>
        <a:lstStyle/>
        <a:p>
          <a:r>
            <a:rPr lang="en-US"/>
            <a:t>Scaling the new image to the original size</a:t>
          </a:r>
        </a:p>
      </dgm:t>
    </dgm:pt>
    <dgm:pt modelId="{D18B122E-6602-4A1B-A538-6A79C012E8BD}" type="parTrans" cxnId="{6CC919CF-5C35-45C3-9315-AF9667FCCD4E}">
      <dgm:prSet/>
      <dgm:spPr/>
      <dgm:t>
        <a:bodyPr/>
        <a:lstStyle/>
        <a:p>
          <a:endParaRPr lang="en-US"/>
        </a:p>
      </dgm:t>
    </dgm:pt>
    <dgm:pt modelId="{221478CE-42F3-4250-9C13-2F7A7B158691}" type="sibTrans" cxnId="{6CC919CF-5C35-45C3-9315-AF9667FCCD4E}">
      <dgm:prSet/>
      <dgm:spPr/>
      <dgm:t>
        <a:bodyPr/>
        <a:lstStyle/>
        <a:p>
          <a:endParaRPr lang="en-US"/>
        </a:p>
      </dgm:t>
    </dgm:pt>
    <dgm:pt modelId="{024FAD3D-1C9D-49F7-9008-C885A8242886}">
      <dgm:prSet/>
      <dgm:spPr/>
      <dgm:t>
        <a:bodyPr/>
        <a:lstStyle/>
        <a:p>
          <a:r>
            <a:rPr lang="en-US"/>
            <a:t>Rotating Images by 0, 90, 180 and 270 degrees</a:t>
          </a:r>
        </a:p>
      </dgm:t>
    </dgm:pt>
    <dgm:pt modelId="{CB81BF73-B00C-4A3B-84BD-27C9F1DBFBFE}" type="parTrans" cxnId="{B0DFE935-95F6-498A-AAAD-CD9041136ACF}">
      <dgm:prSet/>
      <dgm:spPr/>
      <dgm:t>
        <a:bodyPr/>
        <a:lstStyle/>
        <a:p>
          <a:endParaRPr lang="en-US"/>
        </a:p>
      </dgm:t>
    </dgm:pt>
    <dgm:pt modelId="{F9BA3264-B869-46F9-AC70-A9E1DD492AAC}" type="sibTrans" cxnId="{B0DFE935-95F6-498A-AAAD-CD9041136ACF}">
      <dgm:prSet/>
      <dgm:spPr/>
      <dgm:t>
        <a:bodyPr/>
        <a:lstStyle/>
        <a:p>
          <a:endParaRPr lang="en-US"/>
        </a:p>
      </dgm:t>
    </dgm:pt>
    <dgm:pt modelId="{8CB5EB85-4FF6-4D57-A035-07EE54B77974}">
      <dgm:prSet/>
      <dgm:spPr/>
      <dgm:t>
        <a:bodyPr/>
        <a:lstStyle/>
        <a:p>
          <a:r>
            <a:rPr lang="en-US"/>
            <a:t>Resizing the images to 188 x 188 pixels</a:t>
          </a:r>
        </a:p>
      </dgm:t>
    </dgm:pt>
    <dgm:pt modelId="{609F6257-6A78-4EC8-88BA-C6B9A150A5F7}" type="parTrans" cxnId="{1CE5F15E-9D10-4999-8017-03ED59980644}">
      <dgm:prSet/>
      <dgm:spPr/>
      <dgm:t>
        <a:bodyPr/>
        <a:lstStyle/>
        <a:p>
          <a:endParaRPr lang="en-US"/>
        </a:p>
      </dgm:t>
    </dgm:pt>
    <dgm:pt modelId="{F651CB45-94BE-43F7-AF24-9CC28FAF6ADE}" type="sibTrans" cxnId="{1CE5F15E-9D10-4999-8017-03ED59980644}">
      <dgm:prSet/>
      <dgm:spPr/>
      <dgm:t>
        <a:bodyPr/>
        <a:lstStyle/>
        <a:p>
          <a:endParaRPr lang="en-US"/>
        </a:p>
      </dgm:t>
    </dgm:pt>
    <dgm:pt modelId="{96B4C728-8B51-46ED-856B-8B3A78CACBA5}">
      <dgm:prSet/>
      <dgm:spPr/>
      <dgm:t>
        <a:bodyPr/>
        <a:lstStyle/>
        <a:p>
          <a:r>
            <a:rPr lang="en-US"/>
            <a:t>This results in a 36 images from each sample</a:t>
          </a:r>
        </a:p>
      </dgm:t>
    </dgm:pt>
    <dgm:pt modelId="{97250383-3D57-40FA-86BE-78E11CF62E5B}" type="parTrans" cxnId="{4C121005-6D46-4E07-A0E8-47D20A824B5A}">
      <dgm:prSet/>
      <dgm:spPr/>
      <dgm:t>
        <a:bodyPr/>
        <a:lstStyle/>
        <a:p>
          <a:endParaRPr lang="en-US"/>
        </a:p>
      </dgm:t>
    </dgm:pt>
    <dgm:pt modelId="{FCF6EC11-2A73-4207-9546-4910A4062D20}" type="sibTrans" cxnId="{4C121005-6D46-4E07-A0E8-47D20A824B5A}">
      <dgm:prSet/>
      <dgm:spPr/>
      <dgm:t>
        <a:bodyPr/>
        <a:lstStyle/>
        <a:p>
          <a:endParaRPr lang="en-US"/>
        </a:p>
      </dgm:t>
    </dgm:pt>
    <dgm:pt modelId="{63992243-FAE4-4ACA-AAC8-B4CC49780C5F}" type="pres">
      <dgm:prSet presAssocID="{F3602D52-7F8E-4488-AEF5-7E7DAB133F1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279B15A-715A-4FD0-94EA-A8C11A4E993D}" type="pres">
      <dgm:prSet presAssocID="{27B4C717-9034-4B3B-B027-807A3ECC460D}" presName="root1" presStyleCnt="0"/>
      <dgm:spPr/>
    </dgm:pt>
    <dgm:pt modelId="{EC356CF3-ED14-474E-AFC6-3A4BCD4705C8}" type="pres">
      <dgm:prSet presAssocID="{27B4C717-9034-4B3B-B027-807A3ECC460D}" presName="LevelOneTextNode" presStyleLbl="node0" presStyleIdx="0" presStyleCnt="2">
        <dgm:presLayoutVars>
          <dgm:chPref val="3"/>
        </dgm:presLayoutVars>
      </dgm:prSet>
      <dgm:spPr/>
    </dgm:pt>
    <dgm:pt modelId="{A7C4D6DE-05FF-47F9-8E3A-5FF44C0C8F8F}" type="pres">
      <dgm:prSet presAssocID="{27B4C717-9034-4B3B-B027-807A3ECC460D}" presName="level2hierChild" presStyleCnt="0"/>
      <dgm:spPr/>
    </dgm:pt>
    <dgm:pt modelId="{3AF52191-4CDC-43BA-8A14-32C4AAE3FF34}" type="pres">
      <dgm:prSet presAssocID="{95C4787E-AD71-43B1-B3C3-059FF8B59981}" presName="root1" presStyleCnt="0"/>
      <dgm:spPr/>
    </dgm:pt>
    <dgm:pt modelId="{CF42B0D4-912E-4469-BE44-AC270105E344}" type="pres">
      <dgm:prSet presAssocID="{95C4787E-AD71-43B1-B3C3-059FF8B59981}" presName="LevelOneTextNode" presStyleLbl="node0" presStyleIdx="1" presStyleCnt="2">
        <dgm:presLayoutVars>
          <dgm:chPref val="3"/>
        </dgm:presLayoutVars>
      </dgm:prSet>
      <dgm:spPr/>
    </dgm:pt>
    <dgm:pt modelId="{6A250EBC-E843-45E1-A8EC-897ACB89F6CA}" type="pres">
      <dgm:prSet presAssocID="{95C4787E-AD71-43B1-B3C3-059FF8B59981}" presName="level2hierChild" presStyleCnt="0"/>
      <dgm:spPr/>
    </dgm:pt>
    <dgm:pt modelId="{047C8EE6-AA2B-48B2-B9FC-6BCE537FB964}" type="pres">
      <dgm:prSet presAssocID="{9C3F0AF7-4879-4FAA-8D66-3BCA43E0B9AF}" presName="conn2-1" presStyleLbl="parChTrans1D2" presStyleIdx="0" presStyleCnt="5"/>
      <dgm:spPr/>
    </dgm:pt>
    <dgm:pt modelId="{F2344B78-C85F-43C7-968E-BDC17A004D5F}" type="pres">
      <dgm:prSet presAssocID="{9C3F0AF7-4879-4FAA-8D66-3BCA43E0B9AF}" presName="connTx" presStyleLbl="parChTrans1D2" presStyleIdx="0" presStyleCnt="5"/>
      <dgm:spPr/>
    </dgm:pt>
    <dgm:pt modelId="{F249737C-21D1-4E6A-89DF-BB3259924AA6}" type="pres">
      <dgm:prSet presAssocID="{2EF5D8E8-7B8E-424B-A547-53C1B6F4FE35}" presName="root2" presStyleCnt="0"/>
      <dgm:spPr/>
    </dgm:pt>
    <dgm:pt modelId="{26A89E5C-4A79-4D9D-811E-DEBB4F3B770B}" type="pres">
      <dgm:prSet presAssocID="{2EF5D8E8-7B8E-424B-A547-53C1B6F4FE35}" presName="LevelTwoTextNode" presStyleLbl="node2" presStyleIdx="0" presStyleCnt="5">
        <dgm:presLayoutVars>
          <dgm:chPref val="3"/>
        </dgm:presLayoutVars>
      </dgm:prSet>
      <dgm:spPr/>
    </dgm:pt>
    <dgm:pt modelId="{69AA2ABA-46EB-4350-B2D0-43E289C2E544}" type="pres">
      <dgm:prSet presAssocID="{2EF5D8E8-7B8E-424B-A547-53C1B6F4FE35}" presName="level3hierChild" presStyleCnt="0"/>
      <dgm:spPr/>
    </dgm:pt>
    <dgm:pt modelId="{59A3B33F-4165-4D17-8F8A-884943541CA3}" type="pres">
      <dgm:prSet presAssocID="{D18B122E-6602-4A1B-A538-6A79C012E8BD}" presName="conn2-1" presStyleLbl="parChTrans1D2" presStyleIdx="1" presStyleCnt="5"/>
      <dgm:spPr/>
    </dgm:pt>
    <dgm:pt modelId="{483C4B07-FA02-41AA-980B-40E163A2A9BB}" type="pres">
      <dgm:prSet presAssocID="{D18B122E-6602-4A1B-A538-6A79C012E8BD}" presName="connTx" presStyleLbl="parChTrans1D2" presStyleIdx="1" presStyleCnt="5"/>
      <dgm:spPr/>
    </dgm:pt>
    <dgm:pt modelId="{36DF1B58-0A0A-427C-BA36-D72491A7EE07}" type="pres">
      <dgm:prSet presAssocID="{25B80037-981D-4A0F-87FF-11C074FBDBE2}" presName="root2" presStyleCnt="0"/>
      <dgm:spPr/>
    </dgm:pt>
    <dgm:pt modelId="{E503C327-BE74-472E-959C-D5B68BB55EA6}" type="pres">
      <dgm:prSet presAssocID="{25B80037-981D-4A0F-87FF-11C074FBDBE2}" presName="LevelTwoTextNode" presStyleLbl="node2" presStyleIdx="1" presStyleCnt="5">
        <dgm:presLayoutVars>
          <dgm:chPref val="3"/>
        </dgm:presLayoutVars>
      </dgm:prSet>
      <dgm:spPr/>
    </dgm:pt>
    <dgm:pt modelId="{6BA349AD-2DF5-4C4B-B27B-A48A7AFE27EE}" type="pres">
      <dgm:prSet presAssocID="{25B80037-981D-4A0F-87FF-11C074FBDBE2}" presName="level3hierChild" presStyleCnt="0"/>
      <dgm:spPr/>
    </dgm:pt>
    <dgm:pt modelId="{C9AA60C0-A588-4BBD-95FD-7290BEE1E6AE}" type="pres">
      <dgm:prSet presAssocID="{CB81BF73-B00C-4A3B-84BD-27C9F1DBFBFE}" presName="conn2-1" presStyleLbl="parChTrans1D2" presStyleIdx="2" presStyleCnt="5"/>
      <dgm:spPr/>
    </dgm:pt>
    <dgm:pt modelId="{FA3672EA-9BB1-4FE8-ADFD-7C2CD9D19C39}" type="pres">
      <dgm:prSet presAssocID="{CB81BF73-B00C-4A3B-84BD-27C9F1DBFBFE}" presName="connTx" presStyleLbl="parChTrans1D2" presStyleIdx="2" presStyleCnt="5"/>
      <dgm:spPr/>
    </dgm:pt>
    <dgm:pt modelId="{0D8EA491-B23C-40C0-AEE0-113737633443}" type="pres">
      <dgm:prSet presAssocID="{024FAD3D-1C9D-49F7-9008-C885A8242886}" presName="root2" presStyleCnt="0"/>
      <dgm:spPr/>
    </dgm:pt>
    <dgm:pt modelId="{83BC3381-764E-48B9-A8EE-99F9EC879C24}" type="pres">
      <dgm:prSet presAssocID="{024FAD3D-1C9D-49F7-9008-C885A8242886}" presName="LevelTwoTextNode" presStyleLbl="node2" presStyleIdx="2" presStyleCnt="5">
        <dgm:presLayoutVars>
          <dgm:chPref val="3"/>
        </dgm:presLayoutVars>
      </dgm:prSet>
      <dgm:spPr/>
    </dgm:pt>
    <dgm:pt modelId="{8147C1D5-C3D4-4D1B-9791-9F13190B3399}" type="pres">
      <dgm:prSet presAssocID="{024FAD3D-1C9D-49F7-9008-C885A8242886}" presName="level3hierChild" presStyleCnt="0"/>
      <dgm:spPr/>
    </dgm:pt>
    <dgm:pt modelId="{8D26BDEF-10ED-4F5C-BF5D-2A2F28250C76}" type="pres">
      <dgm:prSet presAssocID="{609F6257-6A78-4EC8-88BA-C6B9A150A5F7}" presName="conn2-1" presStyleLbl="parChTrans1D2" presStyleIdx="3" presStyleCnt="5"/>
      <dgm:spPr/>
    </dgm:pt>
    <dgm:pt modelId="{EBAE379F-2208-4738-B1B8-9D6E2B2550AE}" type="pres">
      <dgm:prSet presAssocID="{609F6257-6A78-4EC8-88BA-C6B9A150A5F7}" presName="connTx" presStyleLbl="parChTrans1D2" presStyleIdx="3" presStyleCnt="5"/>
      <dgm:spPr/>
    </dgm:pt>
    <dgm:pt modelId="{CC36FC3A-51B4-45D5-8687-4137A40F89F8}" type="pres">
      <dgm:prSet presAssocID="{8CB5EB85-4FF6-4D57-A035-07EE54B77974}" presName="root2" presStyleCnt="0"/>
      <dgm:spPr/>
    </dgm:pt>
    <dgm:pt modelId="{17109900-F664-44C1-831F-31C480F784E0}" type="pres">
      <dgm:prSet presAssocID="{8CB5EB85-4FF6-4D57-A035-07EE54B77974}" presName="LevelTwoTextNode" presStyleLbl="node2" presStyleIdx="3" presStyleCnt="5">
        <dgm:presLayoutVars>
          <dgm:chPref val="3"/>
        </dgm:presLayoutVars>
      </dgm:prSet>
      <dgm:spPr/>
    </dgm:pt>
    <dgm:pt modelId="{EA0D88E3-4464-4DC4-9B2D-4DCC145037DD}" type="pres">
      <dgm:prSet presAssocID="{8CB5EB85-4FF6-4D57-A035-07EE54B77974}" presName="level3hierChild" presStyleCnt="0"/>
      <dgm:spPr/>
    </dgm:pt>
    <dgm:pt modelId="{FD32975E-5622-4CA6-9B75-362922508FFF}" type="pres">
      <dgm:prSet presAssocID="{97250383-3D57-40FA-86BE-78E11CF62E5B}" presName="conn2-1" presStyleLbl="parChTrans1D2" presStyleIdx="4" presStyleCnt="5"/>
      <dgm:spPr/>
    </dgm:pt>
    <dgm:pt modelId="{F0685F89-FB1F-4D08-A928-ED69E4E27B0A}" type="pres">
      <dgm:prSet presAssocID="{97250383-3D57-40FA-86BE-78E11CF62E5B}" presName="connTx" presStyleLbl="parChTrans1D2" presStyleIdx="4" presStyleCnt="5"/>
      <dgm:spPr/>
    </dgm:pt>
    <dgm:pt modelId="{545E65DD-8E5E-4AF0-BDAB-DA026F47E28D}" type="pres">
      <dgm:prSet presAssocID="{96B4C728-8B51-46ED-856B-8B3A78CACBA5}" presName="root2" presStyleCnt="0"/>
      <dgm:spPr/>
    </dgm:pt>
    <dgm:pt modelId="{CD938ACC-D935-4EC0-8522-7F580DAFF450}" type="pres">
      <dgm:prSet presAssocID="{96B4C728-8B51-46ED-856B-8B3A78CACBA5}" presName="LevelTwoTextNode" presStyleLbl="node2" presStyleIdx="4" presStyleCnt="5">
        <dgm:presLayoutVars>
          <dgm:chPref val="3"/>
        </dgm:presLayoutVars>
      </dgm:prSet>
      <dgm:spPr/>
    </dgm:pt>
    <dgm:pt modelId="{757CA3EA-602F-47DF-ABFA-24021CD9B7AE}" type="pres">
      <dgm:prSet presAssocID="{96B4C728-8B51-46ED-856B-8B3A78CACBA5}" presName="level3hierChild" presStyleCnt="0"/>
      <dgm:spPr/>
    </dgm:pt>
  </dgm:ptLst>
  <dgm:cxnLst>
    <dgm:cxn modelId="{6E95EB00-2995-49B7-912F-EAE359E9DFF2}" type="presOf" srcId="{97250383-3D57-40FA-86BE-78E11CF62E5B}" destId="{FD32975E-5622-4CA6-9B75-362922508FFF}" srcOrd="0" destOrd="0" presId="urn:microsoft.com/office/officeart/2005/8/layout/hierarchy2"/>
    <dgm:cxn modelId="{4FFBDF02-ABC8-4A0D-B40F-8F6F8904BBE2}" type="presOf" srcId="{609F6257-6A78-4EC8-88BA-C6B9A150A5F7}" destId="{EBAE379F-2208-4738-B1B8-9D6E2B2550AE}" srcOrd="1" destOrd="0" presId="urn:microsoft.com/office/officeart/2005/8/layout/hierarchy2"/>
    <dgm:cxn modelId="{4C121005-6D46-4E07-A0E8-47D20A824B5A}" srcId="{95C4787E-AD71-43B1-B3C3-059FF8B59981}" destId="{96B4C728-8B51-46ED-856B-8B3A78CACBA5}" srcOrd="4" destOrd="0" parTransId="{97250383-3D57-40FA-86BE-78E11CF62E5B}" sibTransId="{FCF6EC11-2A73-4207-9546-4910A4062D20}"/>
    <dgm:cxn modelId="{B129A60E-8CFA-407B-ACEA-84D2CC1BA1B7}" type="presOf" srcId="{CB81BF73-B00C-4A3B-84BD-27C9F1DBFBFE}" destId="{FA3672EA-9BB1-4FE8-ADFD-7C2CD9D19C39}" srcOrd="1" destOrd="0" presId="urn:microsoft.com/office/officeart/2005/8/layout/hierarchy2"/>
    <dgm:cxn modelId="{347D7216-8B7F-4A5C-AB2E-DA6BB2BE31AB}" srcId="{F3602D52-7F8E-4488-AEF5-7E7DAB133F1C}" destId="{95C4787E-AD71-43B1-B3C3-059FF8B59981}" srcOrd="1" destOrd="0" parTransId="{8AC0CFC1-5B13-4347-AC8D-4A9ACA2DE050}" sibTransId="{09D09938-920D-4814-9E0A-0E520E2DBDF7}"/>
    <dgm:cxn modelId="{51298826-720C-410C-A49F-C99297AB9C0F}" srcId="{95C4787E-AD71-43B1-B3C3-059FF8B59981}" destId="{2EF5D8E8-7B8E-424B-A547-53C1B6F4FE35}" srcOrd="0" destOrd="0" parTransId="{9C3F0AF7-4879-4FAA-8D66-3BCA43E0B9AF}" sibTransId="{6EBAA6A3-6305-44D3-BA97-4BAF9DA3BCAD}"/>
    <dgm:cxn modelId="{D7940429-B380-4251-AA50-4AEE931075FE}" type="presOf" srcId="{8CB5EB85-4FF6-4D57-A035-07EE54B77974}" destId="{17109900-F664-44C1-831F-31C480F784E0}" srcOrd="0" destOrd="0" presId="urn:microsoft.com/office/officeart/2005/8/layout/hierarchy2"/>
    <dgm:cxn modelId="{77CD9832-9020-423C-8655-81545D6C61E7}" type="presOf" srcId="{024FAD3D-1C9D-49F7-9008-C885A8242886}" destId="{83BC3381-764E-48B9-A8EE-99F9EC879C24}" srcOrd="0" destOrd="0" presId="urn:microsoft.com/office/officeart/2005/8/layout/hierarchy2"/>
    <dgm:cxn modelId="{B0DFE935-95F6-498A-AAAD-CD9041136ACF}" srcId="{95C4787E-AD71-43B1-B3C3-059FF8B59981}" destId="{024FAD3D-1C9D-49F7-9008-C885A8242886}" srcOrd="2" destOrd="0" parTransId="{CB81BF73-B00C-4A3B-84BD-27C9F1DBFBFE}" sibTransId="{F9BA3264-B869-46F9-AC70-A9E1DD492AAC}"/>
    <dgm:cxn modelId="{1CE5F15E-9D10-4999-8017-03ED59980644}" srcId="{95C4787E-AD71-43B1-B3C3-059FF8B59981}" destId="{8CB5EB85-4FF6-4D57-A035-07EE54B77974}" srcOrd="3" destOrd="0" parTransId="{609F6257-6A78-4EC8-88BA-C6B9A150A5F7}" sibTransId="{F651CB45-94BE-43F7-AF24-9CC28FAF6ADE}"/>
    <dgm:cxn modelId="{82EF7858-714A-475B-B978-D196629349F6}" type="presOf" srcId="{CB81BF73-B00C-4A3B-84BD-27C9F1DBFBFE}" destId="{C9AA60C0-A588-4BBD-95FD-7290BEE1E6AE}" srcOrd="0" destOrd="0" presId="urn:microsoft.com/office/officeart/2005/8/layout/hierarchy2"/>
    <dgm:cxn modelId="{105E9D58-1C2B-40F5-A69B-082DA2F65235}" type="presOf" srcId="{9C3F0AF7-4879-4FAA-8D66-3BCA43E0B9AF}" destId="{F2344B78-C85F-43C7-968E-BDC17A004D5F}" srcOrd="1" destOrd="0" presId="urn:microsoft.com/office/officeart/2005/8/layout/hierarchy2"/>
    <dgm:cxn modelId="{34E53882-061D-45FA-BC0D-8911CF701E32}" type="presOf" srcId="{96B4C728-8B51-46ED-856B-8B3A78CACBA5}" destId="{CD938ACC-D935-4EC0-8522-7F580DAFF450}" srcOrd="0" destOrd="0" presId="urn:microsoft.com/office/officeart/2005/8/layout/hierarchy2"/>
    <dgm:cxn modelId="{60E56E94-36DB-47DD-A9E9-023AA2848E5F}" srcId="{F3602D52-7F8E-4488-AEF5-7E7DAB133F1C}" destId="{27B4C717-9034-4B3B-B027-807A3ECC460D}" srcOrd="0" destOrd="0" parTransId="{3DCE2209-AD21-4BD9-A325-8B181C9DCFAF}" sibTransId="{6305320D-90E1-4438-B40A-8146532D433C}"/>
    <dgm:cxn modelId="{014C8696-96EA-47C8-B547-FBD2F9972880}" type="presOf" srcId="{D18B122E-6602-4A1B-A538-6A79C012E8BD}" destId="{59A3B33F-4165-4D17-8F8A-884943541CA3}" srcOrd="0" destOrd="0" presId="urn:microsoft.com/office/officeart/2005/8/layout/hierarchy2"/>
    <dgm:cxn modelId="{1A9951A0-B606-401D-A9A7-A103A8FD3BB0}" type="presOf" srcId="{97250383-3D57-40FA-86BE-78E11CF62E5B}" destId="{F0685F89-FB1F-4D08-A928-ED69E4E27B0A}" srcOrd="1" destOrd="0" presId="urn:microsoft.com/office/officeart/2005/8/layout/hierarchy2"/>
    <dgm:cxn modelId="{0D5E74A8-8D7E-4B6B-B234-3DB0D03063F8}" type="presOf" srcId="{27B4C717-9034-4B3B-B027-807A3ECC460D}" destId="{EC356CF3-ED14-474E-AFC6-3A4BCD4705C8}" srcOrd="0" destOrd="0" presId="urn:microsoft.com/office/officeart/2005/8/layout/hierarchy2"/>
    <dgm:cxn modelId="{3782D3AB-FA44-4E31-B52D-1370D30033D3}" type="presOf" srcId="{9C3F0AF7-4879-4FAA-8D66-3BCA43E0B9AF}" destId="{047C8EE6-AA2B-48B2-B9FC-6BCE537FB964}" srcOrd="0" destOrd="0" presId="urn:microsoft.com/office/officeart/2005/8/layout/hierarchy2"/>
    <dgm:cxn modelId="{AA9873B5-3B52-4FBA-98F7-BF10CC4EFDCE}" type="presOf" srcId="{F3602D52-7F8E-4488-AEF5-7E7DAB133F1C}" destId="{63992243-FAE4-4ACA-AAC8-B4CC49780C5F}" srcOrd="0" destOrd="0" presId="urn:microsoft.com/office/officeart/2005/8/layout/hierarchy2"/>
    <dgm:cxn modelId="{5CDB7ABB-69B2-4698-AD2A-A525DC1DA3D0}" type="presOf" srcId="{25B80037-981D-4A0F-87FF-11C074FBDBE2}" destId="{E503C327-BE74-472E-959C-D5B68BB55EA6}" srcOrd="0" destOrd="0" presId="urn:microsoft.com/office/officeart/2005/8/layout/hierarchy2"/>
    <dgm:cxn modelId="{EA26AABD-EB36-41EF-BA9B-98B570B52E3F}" type="presOf" srcId="{2EF5D8E8-7B8E-424B-A547-53C1B6F4FE35}" destId="{26A89E5C-4A79-4D9D-811E-DEBB4F3B770B}" srcOrd="0" destOrd="0" presId="urn:microsoft.com/office/officeart/2005/8/layout/hierarchy2"/>
    <dgm:cxn modelId="{02E7FBBF-2AB7-4444-BFA5-BF4AE3085E26}" type="presOf" srcId="{609F6257-6A78-4EC8-88BA-C6B9A150A5F7}" destId="{8D26BDEF-10ED-4F5C-BF5D-2A2F28250C76}" srcOrd="0" destOrd="0" presId="urn:microsoft.com/office/officeart/2005/8/layout/hierarchy2"/>
    <dgm:cxn modelId="{6CC919CF-5C35-45C3-9315-AF9667FCCD4E}" srcId="{95C4787E-AD71-43B1-B3C3-059FF8B59981}" destId="{25B80037-981D-4A0F-87FF-11C074FBDBE2}" srcOrd="1" destOrd="0" parTransId="{D18B122E-6602-4A1B-A538-6A79C012E8BD}" sibTransId="{221478CE-42F3-4250-9C13-2F7A7B158691}"/>
    <dgm:cxn modelId="{4DDA36E9-ABD8-416D-83B8-02412E722F68}" type="presOf" srcId="{D18B122E-6602-4A1B-A538-6A79C012E8BD}" destId="{483C4B07-FA02-41AA-980B-40E163A2A9BB}" srcOrd="1" destOrd="0" presId="urn:microsoft.com/office/officeart/2005/8/layout/hierarchy2"/>
    <dgm:cxn modelId="{189CEDEF-8FDE-4E73-976A-481119E232E1}" type="presOf" srcId="{95C4787E-AD71-43B1-B3C3-059FF8B59981}" destId="{CF42B0D4-912E-4469-BE44-AC270105E344}" srcOrd="0" destOrd="0" presId="urn:microsoft.com/office/officeart/2005/8/layout/hierarchy2"/>
    <dgm:cxn modelId="{36B37B3E-FA0D-4D38-A516-0B6DF5E034F5}" type="presParOf" srcId="{63992243-FAE4-4ACA-AAC8-B4CC49780C5F}" destId="{4279B15A-715A-4FD0-94EA-A8C11A4E993D}" srcOrd="0" destOrd="0" presId="urn:microsoft.com/office/officeart/2005/8/layout/hierarchy2"/>
    <dgm:cxn modelId="{E51D2050-1A86-4327-840F-8A719A8543FE}" type="presParOf" srcId="{4279B15A-715A-4FD0-94EA-A8C11A4E993D}" destId="{EC356CF3-ED14-474E-AFC6-3A4BCD4705C8}" srcOrd="0" destOrd="0" presId="urn:microsoft.com/office/officeart/2005/8/layout/hierarchy2"/>
    <dgm:cxn modelId="{D7E3E4D0-C661-4A96-ABFA-FD38FF0AAB97}" type="presParOf" srcId="{4279B15A-715A-4FD0-94EA-A8C11A4E993D}" destId="{A7C4D6DE-05FF-47F9-8E3A-5FF44C0C8F8F}" srcOrd="1" destOrd="0" presId="urn:microsoft.com/office/officeart/2005/8/layout/hierarchy2"/>
    <dgm:cxn modelId="{7159DE52-5402-4900-AB39-A8E2BB011777}" type="presParOf" srcId="{63992243-FAE4-4ACA-AAC8-B4CC49780C5F}" destId="{3AF52191-4CDC-43BA-8A14-32C4AAE3FF34}" srcOrd="1" destOrd="0" presId="urn:microsoft.com/office/officeart/2005/8/layout/hierarchy2"/>
    <dgm:cxn modelId="{8592B676-F729-4F01-A0C2-33CB8B9E8422}" type="presParOf" srcId="{3AF52191-4CDC-43BA-8A14-32C4AAE3FF34}" destId="{CF42B0D4-912E-4469-BE44-AC270105E344}" srcOrd="0" destOrd="0" presId="urn:microsoft.com/office/officeart/2005/8/layout/hierarchy2"/>
    <dgm:cxn modelId="{7C71FB0B-6D76-43EF-BE7F-1C0879723FED}" type="presParOf" srcId="{3AF52191-4CDC-43BA-8A14-32C4AAE3FF34}" destId="{6A250EBC-E843-45E1-A8EC-897ACB89F6CA}" srcOrd="1" destOrd="0" presId="urn:microsoft.com/office/officeart/2005/8/layout/hierarchy2"/>
    <dgm:cxn modelId="{70751E11-7C50-4F63-9B8A-AF30C3EE920F}" type="presParOf" srcId="{6A250EBC-E843-45E1-A8EC-897ACB89F6CA}" destId="{047C8EE6-AA2B-48B2-B9FC-6BCE537FB964}" srcOrd="0" destOrd="0" presId="urn:microsoft.com/office/officeart/2005/8/layout/hierarchy2"/>
    <dgm:cxn modelId="{A5A71625-0E26-4AE4-8EB2-1B07380A4BFD}" type="presParOf" srcId="{047C8EE6-AA2B-48B2-B9FC-6BCE537FB964}" destId="{F2344B78-C85F-43C7-968E-BDC17A004D5F}" srcOrd="0" destOrd="0" presId="urn:microsoft.com/office/officeart/2005/8/layout/hierarchy2"/>
    <dgm:cxn modelId="{98FC2C2F-EEA9-4DD5-917E-9444EE4E8325}" type="presParOf" srcId="{6A250EBC-E843-45E1-A8EC-897ACB89F6CA}" destId="{F249737C-21D1-4E6A-89DF-BB3259924AA6}" srcOrd="1" destOrd="0" presId="urn:microsoft.com/office/officeart/2005/8/layout/hierarchy2"/>
    <dgm:cxn modelId="{EB74FCBE-DF04-4BFA-8375-18929C9D60F2}" type="presParOf" srcId="{F249737C-21D1-4E6A-89DF-BB3259924AA6}" destId="{26A89E5C-4A79-4D9D-811E-DEBB4F3B770B}" srcOrd="0" destOrd="0" presId="urn:microsoft.com/office/officeart/2005/8/layout/hierarchy2"/>
    <dgm:cxn modelId="{0712FD21-A229-44B5-8E25-7C3E90359CD4}" type="presParOf" srcId="{F249737C-21D1-4E6A-89DF-BB3259924AA6}" destId="{69AA2ABA-46EB-4350-B2D0-43E289C2E544}" srcOrd="1" destOrd="0" presId="urn:microsoft.com/office/officeart/2005/8/layout/hierarchy2"/>
    <dgm:cxn modelId="{18D969F3-F112-4345-AC98-2683C174B73F}" type="presParOf" srcId="{6A250EBC-E843-45E1-A8EC-897ACB89F6CA}" destId="{59A3B33F-4165-4D17-8F8A-884943541CA3}" srcOrd="2" destOrd="0" presId="urn:microsoft.com/office/officeart/2005/8/layout/hierarchy2"/>
    <dgm:cxn modelId="{3C9A471A-9C91-4F42-B378-59C274BD4A5C}" type="presParOf" srcId="{59A3B33F-4165-4D17-8F8A-884943541CA3}" destId="{483C4B07-FA02-41AA-980B-40E163A2A9BB}" srcOrd="0" destOrd="0" presId="urn:microsoft.com/office/officeart/2005/8/layout/hierarchy2"/>
    <dgm:cxn modelId="{816CFBD5-EFBE-4FAF-9DE6-F2D3B6776C8C}" type="presParOf" srcId="{6A250EBC-E843-45E1-A8EC-897ACB89F6CA}" destId="{36DF1B58-0A0A-427C-BA36-D72491A7EE07}" srcOrd="3" destOrd="0" presId="urn:microsoft.com/office/officeart/2005/8/layout/hierarchy2"/>
    <dgm:cxn modelId="{595C69B6-2F54-4592-BDED-D479DCDA1F20}" type="presParOf" srcId="{36DF1B58-0A0A-427C-BA36-D72491A7EE07}" destId="{E503C327-BE74-472E-959C-D5B68BB55EA6}" srcOrd="0" destOrd="0" presId="urn:microsoft.com/office/officeart/2005/8/layout/hierarchy2"/>
    <dgm:cxn modelId="{2C5C4F26-8F06-4002-B110-0F01E80339C0}" type="presParOf" srcId="{36DF1B58-0A0A-427C-BA36-D72491A7EE07}" destId="{6BA349AD-2DF5-4C4B-B27B-A48A7AFE27EE}" srcOrd="1" destOrd="0" presId="urn:microsoft.com/office/officeart/2005/8/layout/hierarchy2"/>
    <dgm:cxn modelId="{A5CB478C-EF72-46BA-84E2-DFF3647C4FC8}" type="presParOf" srcId="{6A250EBC-E843-45E1-A8EC-897ACB89F6CA}" destId="{C9AA60C0-A588-4BBD-95FD-7290BEE1E6AE}" srcOrd="4" destOrd="0" presId="urn:microsoft.com/office/officeart/2005/8/layout/hierarchy2"/>
    <dgm:cxn modelId="{D7BB240E-6449-4E7E-AF5F-B1CB5BD3C68B}" type="presParOf" srcId="{C9AA60C0-A588-4BBD-95FD-7290BEE1E6AE}" destId="{FA3672EA-9BB1-4FE8-ADFD-7C2CD9D19C39}" srcOrd="0" destOrd="0" presId="urn:microsoft.com/office/officeart/2005/8/layout/hierarchy2"/>
    <dgm:cxn modelId="{73BF5223-2A1C-4A94-ADF8-F8979EFE191F}" type="presParOf" srcId="{6A250EBC-E843-45E1-A8EC-897ACB89F6CA}" destId="{0D8EA491-B23C-40C0-AEE0-113737633443}" srcOrd="5" destOrd="0" presId="urn:microsoft.com/office/officeart/2005/8/layout/hierarchy2"/>
    <dgm:cxn modelId="{353AA4FE-B86F-40E2-B335-E67FDC36F089}" type="presParOf" srcId="{0D8EA491-B23C-40C0-AEE0-113737633443}" destId="{83BC3381-764E-48B9-A8EE-99F9EC879C24}" srcOrd="0" destOrd="0" presId="urn:microsoft.com/office/officeart/2005/8/layout/hierarchy2"/>
    <dgm:cxn modelId="{88EC4B7D-4BA7-4951-9EC5-5CDCCDC8560E}" type="presParOf" srcId="{0D8EA491-B23C-40C0-AEE0-113737633443}" destId="{8147C1D5-C3D4-4D1B-9791-9F13190B3399}" srcOrd="1" destOrd="0" presId="urn:microsoft.com/office/officeart/2005/8/layout/hierarchy2"/>
    <dgm:cxn modelId="{DB78762A-E862-4375-98BE-26C23BF2C83F}" type="presParOf" srcId="{6A250EBC-E843-45E1-A8EC-897ACB89F6CA}" destId="{8D26BDEF-10ED-4F5C-BF5D-2A2F28250C76}" srcOrd="6" destOrd="0" presId="urn:microsoft.com/office/officeart/2005/8/layout/hierarchy2"/>
    <dgm:cxn modelId="{FD2AD8E2-0870-4C08-B2E5-FA196F54C3D6}" type="presParOf" srcId="{8D26BDEF-10ED-4F5C-BF5D-2A2F28250C76}" destId="{EBAE379F-2208-4738-B1B8-9D6E2B2550AE}" srcOrd="0" destOrd="0" presId="urn:microsoft.com/office/officeart/2005/8/layout/hierarchy2"/>
    <dgm:cxn modelId="{E54673AA-3999-41B2-91B9-82034036217C}" type="presParOf" srcId="{6A250EBC-E843-45E1-A8EC-897ACB89F6CA}" destId="{CC36FC3A-51B4-45D5-8687-4137A40F89F8}" srcOrd="7" destOrd="0" presId="urn:microsoft.com/office/officeart/2005/8/layout/hierarchy2"/>
    <dgm:cxn modelId="{959731A4-B294-4EE0-98D7-61DEC7CD4B63}" type="presParOf" srcId="{CC36FC3A-51B4-45D5-8687-4137A40F89F8}" destId="{17109900-F664-44C1-831F-31C480F784E0}" srcOrd="0" destOrd="0" presId="urn:microsoft.com/office/officeart/2005/8/layout/hierarchy2"/>
    <dgm:cxn modelId="{99D92970-CABB-416E-B753-5EF91095AFBD}" type="presParOf" srcId="{CC36FC3A-51B4-45D5-8687-4137A40F89F8}" destId="{EA0D88E3-4464-4DC4-9B2D-4DCC145037DD}" srcOrd="1" destOrd="0" presId="urn:microsoft.com/office/officeart/2005/8/layout/hierarchy2"/>
    <dgm:cxn modelId="{0DA4F842-D341-499B-8B5C-A52481654B90}" type="presParOf" srcId="{6A250EBC-E843-45E1-A8EC-897ACB89F6CA}" destId="{FD32975E-5622-4CA6-9B75-362922508FFF}" srcOrd="8" destOrd="0" presId="urn:microsoft.com/office/officeart/2005/8/layout/hierarchy2"/>
    <dgm:cxn modelId="{F9FDEA4E-C703-48CF-9913-A2A67D8D6AE1}" type="presParOf" srcId="{FD32975E-5622-4CA6-9B75-362922508FFF}" destId="{F0685F89-FB1F-4D08-A928-ED69E4E27B0A}" srcOrd="0" destOrd="0" presId="urn:microsoft.com/office/officeart/2005/8/layout/hierarchy2"/>
    <dgm:cxn modelId="{DD553C9F-4A8E-45D3-83C4-7A3EBDB64970}" type="presParOf" srcId="{6A250EBC-E843-45E1-A8EC-897ACB89F6CA}" destId="{545E65DD-8E5E-4AF0-BDAB-DA026F47E28D}" srcOrd="9" destOrd="0" presId="urn:microsoft.com/office/officeart/2005/8/layout/hierarchy2"/>
    <dgm:cxn modelId="{4D3AC700-FEBB-4E68-BCA7-D74BD19DF6BC}" type="presParOf" srcId="{545E65DD-8E5E-4AF0-BDAB-DA026F47E28D}" destId="{CD938ACC-D935-4EC0-8522-7F580DAFF450}" srcOrd="0" destOrd="0" presId="urn:microsoft.com/office/officeart/2005/8/layout/hierarchy2"/>
    <dgm:cxn modelId="{999616C5-308A-4298-84D9-EC4AA1A002D2}" type="presParOf" srcId="{545E65DD-8E5E-4AF0-BDAB-DA026F47E28D}" destId="{757CA3EA-602F-47DF-ABFA-24021CD9B7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A25342-DEC7-47EE-BEDA-7363477E0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8F67BADB-7662-4BF2-94C1-48E874F8A35B}">
      <dgm:prSet/>
      <dgm:spPr/>
      <dgm:t>
        <a:bodyPr/>
        <a:lstStyle/>
        <a:p>
          <a:r>
            <a:rPr lang="en-US"/>
            <a:t>Dataset of skin lesion images is used.</a:t>
          </a:r>
        </a:p>
      </dgm:t>
    </dgm:pt>
    <dgm:pt modelId="{CC8AA1A5-6FFB-4892-B59A-D9B39ED4D199}" type="parTrans" cxnId="{F79A77FA-8BF4-46A6-8498-F6160A4BD5EB}">
      <dgm:prSet/>
      <dgm:spPr/>
      <dgm:t>
        <a:bodyPr/>
        <a:lstStyle/>
        <a:p>
          <a:endParaRPr lang="en-US"/>
        </a:p>
      </dgm:t>
    </dgm:pt>
    <dgm:pt modelId="{076A9490-6536-4935-8F25-0B178302F704}" type="sibTrans" cxnId="{F79A77FA-8BF4-46A6-8498-F6160A4BD5EB}">
      <dgm:prSet/>
      <dgm:spPr/>
      <dgm:t>
        <a:bodyPr/>
        <a:lstStyle/>
        <a:p>
          <a:endParaRPr lang="en-US"/>
        </a:p>
      </dgm:t>
    </dgm:pt>
    <dgm:pt modelId="{B2BCB567-6FAF-4DE9-9001-450F2654D1BE}">
      <dgm:prSet/>
      <dgm:spPr/>
      <dgm:t>
        <a:bodyPr/>
        <a:lstStyle/>
        <a:p>
          <a:r>
            <a:rPr lang="en-US"/>
            <a:t>This dataset is publicly available on </a:t>
          </a:r>
          <a:r>
            <a:rPr lang="en-US">
              <a:hlinkClick xmlns:r="http://schemas.openxmlformats.org/officeDocument/2006/relationships" r:id="rId1"/>
            </a:rPr>
            <a:t>http://www.cs.rug.nl/~imaging/databases/melanoma_naevi/</a:t>
          </a:r>
          <a:endParaRPr lang="en-US"/>
        </a:p>
      </dgm:t>
    </dgm:pt>
    <dgm:pt modelId="{C4C50A6D-BE61-4240-ACC1-14949BEF746B}" type="parTrans" cxnId="{279E4F8E-77F5-4D35-8AFF-AE3F2F219D97}">
      <dgm:prSet/>
      <dgm:spPr/>
      <dgm:t>
        <a:bodyPr/>
        <a:lstStyle/>
        <a:p>
          <a:endParaRPr lang="en-US"/>
        </a:p>
      </dgm:t>
    </dgm:pt>
    <dgm:pt modelId="{3A6BAB7B-11D2-4109-BF73-CEB5037F1C26}" type="sibTrans" cxnId="{279E4F8E-77F5-4D35-8AFF-AE3F2F219D97}">
      <dgm:prSet/>
      <dgm:spPr/>
      <dgm:t>
        <a:bodyPr/>
        <a:lstStyle/>
        <a:p>
          <a:endParaRPr lang="en-US"/>
        </a:p>
      </dgm:t>
    </dgm:pt>
    <dgm:pt modelId="{F4EF7DA6-76B7-4452-B2F4-B12830CC7CC9}">
      <dgm:prSet/>
      <dgm:spPr/>
      <dgm:t>
        <a:bodyPr/>
        <a:lstStyle/>
        <a:p>
          <a:r>
            <a:rPr lang="en-US"/>
            <a:t>It contains 170 non - dermoscopic images:</a:t>
          </a:r>
        </a:p>
      </dgm:t>
    </dgm:pt>
    <dgm:pt modelId="{BF77A991-A824-45BC-98DF-18589A964CF6}" type="parTrans" cxnId="{679B0D26-418F-4A67-A485-685BF940FFE3}">
      <dgm:prSet/>
      <dgm:spPr/>
      <dgm:t>
        <a:bodyPr/>
        <a:lstStyle/>
        <a:p>
          <a:endParaRPr lang="en-US"/>
        </a:p>
      </dgm:t>
    </dgm:pt>
    <dgm:pt modelId="{A3D262E2-BA8B-4E6C-82A1-F7B3DE14648F}" type="sibTrans" cxnId="{679B0D26-418F-4A67-A485-685BF940FFE3}">
      <dgm:prSet/>
      <dgm:spPr/>
      <dgm:t>
        <a:bodyPr/>
        <a:lstStyle/>
        <a:p>
          <a:endParaRPr lang="en-US"/>
        </a:p>
      </dgm:t>
    </dgm:pt>
    <dgm:pt modelId="{B3028D60-DB93-4B2B-9951-750E3F4D620F}">
      <dgm:prSet/>
      <dgm:spPr/>
      <dgm:t>
        <a:bodyPr/>
        <a:lstStyle/>
        <a:p>
          <a:r>
            <a:rPr lang="en-US"/>
            <a:t>70 melanoma</a:t>
          </a:r>
        </a:p>
      </dgm:t>
    </dgm:pt>
    <dgm:pt modelId="{DFD40A46-9E0C-4B12-BF7C-1CDAE110994F}" type="parTrans" cxnId="{FB0A5323-DB10-4130-90C8-9E6D4BAFEF10}">
      <dgm:prSet/>
      <dgm:spPr/>
      <dgm:t>
        <a:bodyPr/>
        <a:lstStyle/>
        <a:p>
          <a:endParaRPr lang="en-US"/>
        </a:p>
      </dgm:t>
    </dgm:pt>
    <dgm:pt modelId="{02A89613-56B8-40B5-B1D2-228467135DC3}" type="sibTrans" cxnId="{FB0A5323-DB10-4130-90C8-9E6D4BAFEF10}">
      <dgm:prSet/>
      <dgm:spPr/>
      <dgm:t>
        <a:bodyPr/>
        <a:lstStyle/>
        <a:p>
          <a:endParaRPr lang="en-US"/>
        </a:p>
      </dgm:t>
    </dgm:pt>
    <dgm:pt modelId="{6FAC8C32-B38F-46D5-9F77-0C100366176A}">
      <dgm:prSet/>
      <dgm:spPr/>
      <dgm:t>
        <a:bodyPr/>
        <a:lstStyle/>
        <a:p>
          <a:r>
            <a:rPr lang="en-US"/>
            <a:t>100 non-cancerous</a:t>
          </a:r>
        </a:p>
      </dgm:t>
    </dgm:pt>
    <dgm:pt modelId="{FD1A1F0A-171A-443C-B45D-77E6FB2766AD}" type="parTrans" cxnId="{B9CA0DD8-1FD7-41D7-83A8-1CE14BCF7DF1}">
      <dgm:prSet/>
      <dgm:spPr/>
      <dgm:t>
        <a:bodyPr/>
        <a:lstStyle/>
        <a:p>
          <a:endParaRPr lang="en-US"/>
        </a:p>
      </dgm:t>
    </dgm:pt>
    <dgm:pt modelId="{52CB2F93-003C-4284-B035-6351D0B186D6}" type="sibTrans" cxnId="{B9CA0DD8-1FD7-41D7-83A8-1CE14BCF7DF1}">
      <dgm:prSet/>
      <dgm:spPr/>
      <dgm:t>
        <a:bodyPr/>
        <a:lstStyle/>
        <a:p>
          <a:endParaRPr lang="en-US"/>
        </a:p>
      </dgm:t>
    </dgm:pt>
    <dgm:pt modelId="{6E8613C9-99A6-4787-8503-874B1BC3A1C1}">
      <dgm:prSet/>
      <dgm:spPr/>
      <dgm:t>
        <a:bodyPr/>
        <a:lstStyle/>
        <a:p>
          <a:r>
            <a:rPr lang="en-US"/>
            <a:t>After expending the original dataset, the expanded one consists of 6120 images</a:t>
          </a:r>
        </a:p>
      </dgm:t>
    </dgm:pt>
    <dgm:pt modelId="{DC73B366-80DB-470F-A264-95351EB62225}" type="parTrans" cxnId="{A2B09595-6060-402C-9DA0-E426BBE753B9}">
      <dgm:prSet/>
      <dgm:spPr/>
      <dgm:t>
        <a:bodyPr/>
        <a:lstStyle/>
        <a:p>
          <a:endParaRPr lang="en-US"/>
        </a:p>
      </dgm:t>
    </dgm:pt>
    <dgm:pt modelId="{B54EF331-B52C-4947-8FF0-03D07CDA06EF}" type="sibTrans" cxnId="{A2B09595-6060-402C-9DA0-E426BBE753B9}">
      <dgm:prSet/>
      <dgm:spPr/>
      <dgm:t>
        <a:bodyPr/>
        <a:lstStyle/>
        <a:p>
          <a:endParaRPr lang="en-US"/>
        </a:p>
      </dgm:t>
    </dgm:pt>
    <dgm:pt modelId="{FC47622D-8A1D-4E09-8079-74BBD7B878D5}" type="pres">
      <dgm:prSet presAssocID="{EAA25342-DEC7-47EE-BEDA-7363477E0792}" presName="root" presStyleCnt="0">
        <dgm:presLayoutVars>
          <dgm:dir/>
          <dgm:resizeHandles val="exact"/>
        </dgm:presLayoutVars>
      </dgm:prSet>
      <dgm:spPr/>
    </dgm:pt>
    <dgm:pt modelId="{64EA5C36-B4C2-405A-A6D5-53743E6DB0F3}" type="pres">
      <dgm:prSet presAssocID="{8F67BADB-7662-4BF2-94C1-48E874F8A35B}" presName="compNode" presStyleCnt="0"/>
      <dgm:spPr/>
    </dgm:pt>
    <dgm:pt modelId="{C3AE6C3A-BA66-49E7-B680-F3F6196D2890}" type="pres">
      <dgm:prSet presAssocID="{8F67BADB-7662-4BF2-94C1-48E874F8A35B}" presName="bgRect" presStyleLbl="bgShp" presStyleIdx="0" presStyleCnt="4"/>
      <dgm:spPr/>
    </dgm:pt>
    <dgm:pt modelId="{FDAA559E-17E0-4C6B-9952-5EB84416C5F9}" type="pres">
      <dgm:prSet presAssocID="{8F67BADB-7662-4BF2-94C1-48E874F8A35B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Pie Chart"/>
        </a:ext>
      </dgm:extLst>
    </dgm:pt>
    <dgm:pt modelId="{094A05AE-521D-403F-90E9-50569EA8FCCD}" type="pres">
      <dgm:prSet presAssocID="{8F67BADB-7662-4BF2-94C1-48E874F8A35B}" presName="spaceRect" presStyleCnt="0"/>
      <dgm:spPr/>
    </dgm:pt>
    <dgm:pt modelId="{6008EDE3-1F7F-462C-9F9C-F71F7FD11D9F}" type="pres">
      <dgm:prSet presAssocID="{8F67BADB-7662-4BF2-94C1-48E874F8A35B}" presName="parTx" presStyleLbl="revTx" presStyleIdx="0" presStyleCnt="5">
        <dgm:presLayoutVars>
          <dgm:chMax val="0"/>
          <dgm:chPref val="0"/>
        </dgm:presLayoutVars>
      </dgm:prSet>
      <dgm:spPr/>
    </dgm:pt>
    <dgm:pt modelId="{5DCCF1F3-F49E-4896-9DE0-52D031EF50FC}" type="pres">
      <dgm:prSet presAssocID="{076A9490-6536-4935-8F25-0B178302F704}" presName="sibTrans" presStyleCnt="0"/>
      <dgm:spPr/>
    </dgm:pt>
    <dgm:pt modelId="{865495C2-009E-4997-B036-321170E29611}" type="pres">
      <dgm:prSet presAssocID="{B2BCB567-6FAF-4DE9-9001-450F2654D1BE}" presName="compNode" presStyleCnt="0"/>
      <dgm:spPr/>
    </dgm:pt>
    <dgm:pt modelId="{24F54E6B-2A97-4824-9FDE-0E762133A7C3}" type="pres">
      <dgm:prSet presAssocID="{B2BCB567-6FAF-4DE9-9001-450F2654D1BE}" presName="bgRect" presStyleLbl="bgShp" presStyleIdx="1" presStyleCnt="4"/>
      <dgm:spPr/>
    </dgm:pt>
    <dgm:pt modelId="{D74AF202-7FBE-44B7-A4E0-9A9136260135}" type="pres">
      <dgm:prSet presAssocID="{B2BCB567-6FAF-4DE9-9001-450F2654D1BE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A66A8AA3-79B0-4CF4-A12A-F986B3D33366}" type="pres">
      <dgm:prSet presAssocID="{B2BCB567-6FAF-4DE9-9001-450F2654D1BE}" presName="spaceRect" presStyleCnt="0"/>
      <dgm:spPr/>
    </dgm:pt>
    <dgm:pt modelId="{3804EF11-22F5-44B8-9F26-35CA114F0912}" type="pres">
      <dgm:prSet presAssocID="{B2BCB567-6FAF-4DE9-9001-450F2654D1BE}" presName="parTx" presStyleLbl="revTx" presStyleIdx="1" presStyleCnt="5">
        <dgm:presLayoutVars>
          <dgm:chMax val="0"/>
          <dgm:chPref val="0"/>
        </dgm:presLayoutVars>
      </dgm:prSet>
      <dgm:spPr/>
    </dgm:pt>
    <dgm:pt modelId="{901EBC8E-D66F-41D5-912F-1BB4D369B097}" type="pres">
      <dgm:prSet presAssocID="{3A6BAB7B-11D2-4109-BF73-CEB5037F1C26}" presName="sibTrans" presStyleCnt="0"/>
      <dgm:spPr/>
    </dgm:pt>
    <dgm:pt modelId="{25B4678F-7572-42E6-92B6-8EABB1F7F1BA}" type="pres">
      <dgm:prSet presAssocID="{F4EF7DA6-76B7-4452-B2F4-B12830CC7CC9}" presName="compNode" presStyleCnt="0"/>
      <dgm:spPr/>
    </dgm:pt>
    <dgm:pt modelId="{EFB414A3-7790-47E6-ADF4-1233501DCAA7}" type="pres">
      <dgm:prSet presAssocID="{F4EF7DA6-76B7-4452-B2F4-B12830CC7CC9}" presName="bgRect" presStyleLbl="bgShp" presStyleIdx="2" presStyleCnt="4"/>
      <dgm:spPr/>
    </dgm:pt>
    <dgm:pt modelId="{764810DA-9087-4141-9FD6-94D0C84033D3}" type="pres">
      <dgm:prSet presAssocID="{F4EF7DA6-76B7-4452-B2F4-B12830CC7CC9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glasses Face Outline"/>
        </a:ext>
      </dgm:extLst>
    </dgm:pt>
    <dgm:pt modelId="{032B642B-D3EA-4A7D-A0A7-6FF4D63888E4}" type="pres">
      <dgm:prSet presAssocID="{F4EF7DA6-76B7-4452-B2F4-B12830CC7CC9}" presName="spaceRect" presStyleCnt="0"/>
      <dgm:spPr/>
    </dgm:pt>
    <dgm:pt modelId="{D35AD450-556B-44B7-99DB-1FB392CB827B}" type="pres">
      <dgm:prSet presAssocID="{F4EF7DA6-76B7-4452-B2F4-B12830CC7CC9}" presName="parTx" presStyleLbl="revTx" presStyleIdx="2" presStyleCnt="5">
        <dgm:presLayoutVars>
          <dgm:chMax val="0"/>
          <dgm:chPref val="0"/>
        </dgm:presLayoutVars>
      </dgm:prSet>
      <dgm:spPr/>
    </dgm:pt>
    <dgm:pt modelId="{DDDA33F3-3827-4371-97D4-BDBEFD901F6F}" type="pres">
      <dgm:prSet presAssocID="{F4EF7DA6-76B7-4452-B2F4-B12830CC7CC9}" presName="desTx" presStyleLbl="revTx" presStyleIdx="3" presStyleCnt="5">
        <dgm:presLayoutVars/>
      </dgm:prSet>
      <dgm:spPr/>
    </dgm:pt>
    <dgm:pt modelId="{D0ABEA99-C3F4-43FE-A488-6A93D865B7B2}" type="pres">
      <dgm:prSet presAssocID="{A3D262E2-BA8B-4E6C-82A1-F7B3DE14648F}" presName="sibTrans" presStyleCnt="0"/>
      <dgm:spPr/>
    </dgm:pt>
    <dgm:pt modelId="{FA8B9AAC-1A10-4CD9-AF64-FE3DC5DBB5AB}" type="pres">
      <dgm:prSet presAssocID="{6E8613C9-99A6-4787-8503-874B1BC3A1C1}" presName="compNode" presStyleCnt="0"/>
      <dgm:spPr/>
    </dgm:pt>
    <dgm:pt modelId="{D59915BC-505C-49CF-A3C5-13F782A52CE4}" type="pres">
      <dgm:prSet presAssocID="{6E8613C9-99A6-4787-8503-874B1BC3A1C1}" presName="bgRect" presStyleLbl="bgShp" presStyleIdx="3" presStyleCnt="4"/>
      <dgm:spPr/>
    </dgm:pt>
    <dgm:pt modelId="{A2493E5F-1D23-4523-AF5F-A702ADD9D6EC}" type="pres">
      <dgm:prSet presAssocID="{6E8613C9-99A6-4787-8503-874B1BC3A1C1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Org Chart"/>
        </a:ext>
      </dgm:extLst>
    </dgm:pt>
    <dgm:pt modelId="{3591956B-C3BE-4213-8672-B8610CF1DAE4}" type="pres">
      <dgm:prSet presAssocID="{6E8613C9-99A6-4787-8503-874B1BC3A1C1}" presName="spaceRect" presStyleCnt="0"/>
      <dgm:spPr/>
    </dgm:pt>
    <dgm:pt modelId="{B91C44E2-1A70-4C71-A21F-556894B75DC5}" type="pres">
      <dgm:prSet presAssocID="{6E8613C9-99A6-4787-8503-874B1BC3A1C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0A069420-C55F-4DDD-94DB-0FBF4C8FD32F}" type="presOf" srcId="{B2BCB567-6FAF-4DE9-9001-450F2654D1BE}" destId="{3804EF11-22F5-44B8-9F26-35CA114F0912}" srcOrd="0" destOrd="0" presId="urn:microsoft.com/office/officeart/2018/2/layout/IconVerticalSolidList"/>
    <dgm:cxn modelId="{FB0A5323-DB10-4130-90C8-9E6D4BAFEF10}" srcId="{F4EF7DA6-76B7-4452-B2F4-B12830CC7CC9}" destId="{B3028D60-DB93-4B2B-9951-750E3F4D620F}" srcOrd="0" destOrd="0" parTransId="{DFD40A46-9E0C-4B12-BF7C-1CDAE110994F}" sibTransId="{02A89613-56B8-40B5-B1D2-228467135DC3}"/>
    <dgm:cxn modelId="{679B0D26-418F-4A67-A485-685BF940FFE3}" srcId="{EAA25342-DEC7-47EE-BEDA-7363477E0792}" destId="{F4EF7DA6-76B7-4452-B2F4-B12830CC7CC9}" srcOrd="2" destOrd="0" parTransId="{BF77A991-A824-45BC-98DF-18589A964CF6}" sibTransId="{A3D262E2-BA8B-4E6C-82A1-F7B3DE14648F}"/>
    <dgm:cxn modelId="{279E4F8E-77F5-4D35-8AFF-AE3F2F219D97}" srcId="{EAA25342-DEC7-47EE-BEDA-7363477E0792}" destId="{B2BCB567-6FAF-4DE9-9001-450F2654D1BE}" srcOrd="1" destOrd="0" parTransId="{C4C50A6D-BE61-4240-ACC1-14949BEF746B}" sibTransId="{3A6BAB7B-11D2-4109-BF73-CEB5037F1C26}"/>
    <dgm:cxn modelId="{A2B09595-6060-402C-9DA0-E426BBE753B9}" srcId="{EAA25342-DEC7-47EE-BEDA-7363477E0792}" destId="{6E8613C9-99A6-4787-8503-874B1BC3A1C1}" srcOrd="3" destOrd="0" parTransId="{DC73B366-80DB-470F-A264-95351EB62225}" sibTransId="{B54EF331-B52C-4947-8FF0-03D07CDA06EF}"/>
    <dgm:cxn modelId="{550377AC-8009-4BFF-A742-5124BA021301}" type="presOf" srcId="{EAA25342-DEC7-47EE-BEDA-7363477E0792}" destId="{FC47622D-8A1D-4E09-8079-74BBD7B878D5}" srcOrd="0" destOrd="0" presId="urn:microsoft.com/office/officeart/2018/2/layout/IconVerticalSolidList"/>
    <dgm:cxn modelId="{732508BB-2B2C-4778-B95C-B2AB2D9177B3}" type="presOf" srcId="{F4EF7DA6-76B7-4452-B2F4-B12830CC7CC9}" destId="{D35AD450-556B-44B7-99DB-1FB392CB827B}" srcOrd="0" destOrd="0" presId="urn:microsoft.com/office/officeart/2018/2/layout/IconVerticalSolidList"/>
    <dgm:cxn modelId="{B9CA0DD8-1FD7-41D7-83A8-1CE14BCF7DF1}" srcId="{F4EF7DA6-76B7-4452-B2F4-B12830CC7CC9}" destId="{6FAC8C32-B38F-46D5-9F77-0C100366176A}" srcOrd="1" destOrd="0" parTransId="{FD1A1F0A-171A-443C-B45D-77E6FB2766AD}" sibTransId="{52CB2F93-003C-4284-B035-6351D0B186D6}"/>
    <dgm:cxn modelId="{1FE317DA-DC7A-47C9-A152-BAE4BE909FA2}" type="presOf" srcId="{6E8613C9-99A6-4787-8503-874B1BC3A1C1}" destId="{B91C44E2-1A70-4C71-A21F-556894B75DC5}" srcOrd="0" destOrd="0" presId="urn:microsoft.com/office/officeart/2018/2/layout/IconVerticalSolidList"/>
    <dgm:cxn modelId="{081423EE-6862-4CF8-A812-987A4A6DEFCE}" type="presOf" srcId="{B3028D60-DB93-4B2B-9951-750E3F4D620F}" destId="{DDDA33F3-3827-4371-97D4-BDBEFD901F6F}" srcOrd="0" destOrd="0" presId="urn:microsoft.com/office/officeart/2018/2/layout/IconVerticalSolidList"/>
    <dgm:cxn modelId="{729B68F2-AA63-4EB7-ABCA-1715EC64297A}" type="presOf" srcId="{8F67BADB-7662-4BF2-94C1-48E874F8A35B}" destId="{6008EDE3-1F7F-462C-9F9C-F71F7FD11D9F}" srcOrd="0" destOrd="0" presId="urn:microsoft.com/office/officeart/2018/2/layout/IconVerticalSolidList"/>
    <dgm:cxn modelId="{F79A77FA-8BF4-46A6-8498-F6160A4BD5EB}" srcId="{EAA25342-DEC7-47EE-BEDA-7363477E0792}" destId="{8F67BADB-7662-4BF2-94C1-48E874F8A35B}" srcOrd="0" destOrd="0" parTransId="{CC8AA1A5-6FFB-4892-B59A-D9B39ED4D199}" sibTransId="{076A9490-6536-4935-8F25-0B178302F704}"/>
    <dgm:cxn modelId="{3AD9AAFE-9F7D-4A9A-9DDE-BD09931B9E11}" type="presOf" srcId="{6FAC8C32-B38F-46D5-9F77-0C100366176A}" destId="{DDDA33F3-3827-4371-97D4-BDBEFD901F6F}" srcOrd="0" destOrd="1" presId="urn:microsoft.com/office/officeart/2018/2/layout/IconVerticalSolidList"/>
    <dgm:cxn modelId="{95CFA62C-1B30-4DE5-9F32-DCDAE1D1D726}" type="presParOf" srcId="{FC47622D-8A1D-4E09-8079-74BBD7B878D5}" destId="{64EA5C36-B4C2-405A-A6D5-53743E6DB0F3}" srcOrd="0" destOrd="0" presId="urn:microsoft.com/office/officeart/2018/2/layout/IconVerticalSolidList"/>
    <dgm:cxn modelId="{F4B253FB-F2D4-4E1B-9863-B915B2844959}" type="presParOf" srcId="{64EA5C36-B4C2-405A-A6D5-53743E6DB0F3}" destId="{C3AE6C3A-BA66-49E7-B680-F3F6196D2890}" srcOrd="0" destOrd="0" presId="urn:microsoft.com/office/officeart/2018/2/layout/IconVerticalSolidList"/>
    <dgm:cxn modelId="{63EE6488-FCB5-481C-A5B8-A5444A3F8BCF}" type="presParOf" srcId="{64EA5C36-B4C2-405A-A6D5-53743E6DB0F3}" destId="{FDAA559E-17E0-4C6B-9952-5EB84416C5F9}" srcOrd="1" destOrd="0" presId="urn:microsoft.com/office/officeart/2018/2/layout/IconVerticalSolidList"/>
    <dgm:cxn modelId="{D61FAF2F-E686-4279-B94A-50C53E35C269}" type="presParOf" srcId="{64EA5C36-B4C2-405A-A6D5-53743E6DB0F3}" destId="{094A05AE-521D-403F-90E9-50569EA8FCCD}" srcOrd="2" destOrd="0" presId="urn:microsoft.com/office/officeart/2018/2/layout/IconVerticalSolidList"/>
    <dgm:cxn modelId="{1DFF9BCF-DD44-4DAC-B56D-B4212EF2D726}" type="presParOf" srcId="{64EA5C36-B4C2-405A-A6D5-53743E6DB0F3}" destId="{6008EDE3-1F7F-462C-9F9C-F71F7FD11D9F}" srcOrd="3" destOrd="0" presId="urn:microsoft.com/office/officeart/2018/2/layout/IconVerticalSolidList"/>
    <dgm:cxn modelId="{4A74C2D1-4731-49EA-826D-FEDDE1DE3123}" type="presParOf" srcId="{FC47622D-8A1D-4E09-8079-74BBD7B878D5}" destId="{5DCCF1F3-F49E-4896-9DE0-52D031EF50FC}" srcOrd="1" destOrd="0" presId="urn:microsoft.com/office/officeart/2018/2/layout/IconVerticalSolidList"/>
    <dgm:cxn modelId="{0F26E3B2-8B77-48F0-97C9-2278B45267E8}" type="presParOf" srcId="{FC47622D-8A1D-4E09-8079-74BBD7B878D5}" destId="{865495C2-009E-4997-B036-321170E29611}" srcOrd="2" destOrd="0" presId="urn:microsoft.com/office/officeart/2018/2/layout/IconVerticalSolidList"/>
    <dgm:cxn modelId="{1971A644-84F6-416F-9205-5B050578D054}" type="presParOf" srcId="{865495C2-009E-4997-B036-321170E29611}" destId="{24F54E6B-2A97-4824-9FDE-0E762133A7C3}" srcOrd="0" destOrd="0" presId="urn:microsoft.com/office/officeart/2018/2/layout/IconVerticalSolidList"/>
    <dgm:cxn modelId="{463F3541-9674-44EE-AC38-B95E326BA868}" type="presParOf" srcId="{865495C2-009E-4997-B036-321170E29611}" destId="{D74AF202-7FBE-44B7-A4E0-9A9136260135}" srcOrd="1" destOrd="0" presId="urn:microsoft.com/office/officeart/2018/2/layout/IconVerticalSolidList"/>
    <dgm:cxn modelId="{88AF682D-823B-4006-A5A1-04AABCB3790F}" type="presParOf" srcId="{865495C2-009E-4997-B036-321170E29611}" destId="{A66A8AA3-79B0-4CF4-A12A-F986B3D33366}" srcOrd="2" destOrd="0" presId="urn:microsoft.com/office/officeart/2018/2/layout/IconVerticalSolidList"/>
    <dgm:cxn modelId="{8E074D27-5DFE-4360-B7C3-3366B2EA36BE}" type="presParOf" srcId="{865495C2-009E-4997-B036-321170E29611}" destId="{3804EF11-22F5-44B8-9F26-35CA114F0912}" srcOrd="3" destOrd="0" presId="urn:microsoft.com/office/officeart/2018/2/layout/IconVerticalSolidList"/>
    <dgm:cxn modelId="{1BD936F0-2E38-46F3-9461-C570367B841E}" type="presParOf" srcId="{FC47622D-8A1D-4E09-8079-74BBD7B878D5}" destId="{901EBC8E-D66F-41D5-912F-1BB4D369B097}" srcOrd="3" destOrd="0" presId="urn:microsoft.com/office/officeart/2018/2/layout/IconVerticalSolidList"/>
    <dgm:cxn modelId="{B552DEAE-BBC6-491F-B236-88B4B60DA0D9}" type="presParOf" srcId="{FC47622D-8A1D-4E09-8079-74BBD7B878D5}" destId="{25B4678F-7572-42E6-92B6-8EABB1F7F1BA}" srcOrd="4" destOrd="0" presId="urn:microsoft.com/office/officeart/2018/2/layout/IconVerticalSolidList"/>
    <dgm:cxn modelId="{78C6AE73-9A79-4147-813B-88640697A1D1}" type="presParOf" srcId="{25B4678F-7572-42E6-92B6-8EABB1F7F1BA}" destId="{EFB414A3-7790-47E6-ADF4-1233501DCAA7}" srcOrd="0" destOrd="0" presId="urn:microsoft.com/office/officeart/2018/2/layout/IconVerticalSolidList"/>
    <dgm:cxn modelId="{FCA6933E-17FD-43A4-BC19-62C072BBC042}" type="presParOf" srcId="{25B4678F-7572-42E6-92B6-8EABB1F7F1BA}" destId="{764810DA-9087-4141-9FD6-94D0C84033D3}" srcOrd="1" destOrd="0" presId="urn:microsoft.com/office/officeart/2018/2/layout/IconVerticalSolidList"/>
    <dgm:cxn modelId="{3022C849-023E-480D-9ADC-F451AB569D7C}" type="presParOf" srcId="{25B4678F-7572-42E6-92B6-8EABB1F7F1BA}" destId="{032B642B-D3EA-4A7D-A0A7-6FF4D63888E4}" srcOrd="2" destOrd="0" presId="urn:microsoft.com/office/officeart/2018/2/layout/IconVerticalSolidList"/>
    <dgm:cxn modelId="{A99CBA2D-5795-4EFB-A00E-F35FF92B16CC}" type="presParOf" srcId="{25B4678F-7572-42E6-92B6-8EABB1F7F1BA}" destId="{D35AD450-556B-44B7-99DB-1FB392CB827B}" srcOrd="3" destOrd="0" presId="urn:microsoft.com/office/officeart/2018/2/layout/IconVerticalSolidList"/>
    <dgm:cxn modelId="{17374CE6-31F7-466F-A171-93B82531E01D}" type="presParOf" srcId="{25B4678F-7572-42E6-92B6-8EABB1F7F1BA}" destId="{DDDA33F3-3827-4371-97D4-BDBEFD901F6F}" srcOrd="4" destOrd="0" presId="urn:microsoft.com/office/officeart/2018/2/layout/IconVerticalSolidList"/>
    <dgm:cxn modelId="{36772041-87B9-4B04-B317-E6FAA8CD4096}" type="presParOf" srcId="{FC47622D-8A1D-4E09-8079-74BBD7B878D5}" destId="{D0ABEA99-C3F4-43FE-A488-6A93D865B7B2}" srcOrd="5" destOrd="0" presId="urn:microsoft.com/office/officeart/2018/2/layout/IconVerticalSolidList"/>
    <dgm:cxn modelId="{38DC56C5-0A18-4DC0-9102-5361A6499AC2}" type="presParOf" srcId="{FC47622D-8A1D-4E09-8079-74BBD7B878D5}" destId="{FA8B9AAC-1A10-4CD9-AF64-FE3DC5DBB5AB}" srcOrd="6" destOrd="0" presId="urn:microsoft.com/office/officeart/2018/2/layout/IconVerticalSolidList"/>
    <dgm:cxn modelId="{5B8212B2-35E8-4157-82F3-86E75E38960E}" type="presParOf" srcId="{FA8B9AAC-1A10-4CD9-AF64-FE3DC5DBB5AB}" destId="{D59915BC-505C-49CF-A3C5-13F782A52CE4}" srcOrd="0" destOrd="0" presId="urn:microsoft.com/office/officeart/2018/2/layout/IconVerticalSolidList"/>
    <dgm:cxn modelId="{35D12A8F-F6D1-4533-8D9D-F21F49F0A99C}" type="presParOf" srcId="{FA8B9AAC-1A10-4CD9-AF64-FE3DC5DBB5AB}" destId="{A2493E5F-1D23-4523-AF5F-A702ADD9D6EC}" srcOrd="1" destOrd="0" presId="urn:microsoft.com/office/officeart/2018/2/layout/IconVerticalSolidList"/>
    <dgm:cxn modelId="{CC108649-2C13-49CE-BF5E-E06376A65EC5}" type="presParOf" srcId="{FA8B9AAC-1A10-4CD9-AF64-FE3DC5DBB5AB}" destId="{3591956B-C3BE-4213-8672-B8610CF1DAE4}" srcOrd="2" destOrd="0" presId="urn:microsoft.com/office/officeart/2018/2/layout/IconVerticalSolidList"/>
    <dgm:cxn modelId="{FC9AC66F-9211-4D5D-9E14-F13D2204E48E}" type="presParOf" srcId="{FA8B9AAC-1A10-4CD9-AF64-FE3DC5DBB5AB}" destId="{B91C44E2-1A70-4C71-A21F-556894B75D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C402968-B258-41F5-807D-BDFE8D7C2D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C08DA5AB-B30E-4DC7-8FC8-9FCC4702D994}">
      <dgm:prSet/>
      <dgm:spPr/>
      <dgm:t>
        <a:bodyPr/>
        <a:lstStyle/>
        <a:p>
          <a:r>
            <a:rPr lang="en-US"/>
            <a:t>Data is split into 80% for training and 20% for testing</a:t>
          </a:r>
        </a:p>
      </dgm:t>
    </dgm:pt>
    <dgm:pt modelId="{CD76FE39-F96C-48C1-93BF-F29573689D11}" type="parTrans" cxnId="{204ABF99-018B-463C-A37E-D8DA05B40C3C}">
      <dgm:prSet/>
      <dgm:spPr/>
      <dgm:t>
        <a:bodyPr/>
        <a:lstStyle/>
        <a:p>
          <a:endParaRPr lang="en-US"/>
        </a:p>
      </dgm:t>
    </dgm:pt>
    <dgm:pt modelId="{D9B20994-DB9B-448A-81D9-127862955FF5}" type="sibTrans" cxnId="{204ABF99-018B-463C-A37E-D8DA05B40C3C}">
      <dgm:prSet/>
      <dgm:spPr/>
      <dgm:t>
        <a:bodyPr/>
        <a:lstStyle/>
        <a:p>
          <a:endParaRPr lang="en-US"/>
        </a:p>
      </dgm:t>
    </dgm:pt>
    <dgm:pt modelId="{2E66444B-0F9F-47D9-A8E4-56B77A3503F4}">
      <dgm:prSet/>
      <dgm:spPr/>
      <dgm:t>
        <a:bodyPr/>
        <a:lstStyle/>
        <a:p>
          <a:r>
            <a:rPr lang="en-US"/>
            <a:t>Training set is fed to the network with batches</a:t>
          </a:r>
        </a:p>
      </dgm:t>
    </dgm:pt>
    <dgm:pt modelId="{6DDDF28E-3A9E-4EDF-92BF-B8BD1F55F4E2}" type="parTrans" cxnId="{C252805E-8604-4DE0-A096-DFA50E0338B3}">
      <dgm:prSet/>
      <dgm:spPr/>
      <dgm:t>
        <a:bodyPr/>
        <a:lstStyle/>
        <a:p>
          <a:endParaRPr lang="en-US"/>
        </a:p>
      </dgm:t>
    </dgm:pt>
    <dgm:pt modelId="{F5FDA0DA-BE19-4A9D-9D5D-326CF934CB28}" type="sibTrans" cxnId="{C252805E-8604-4DE0-A096-DFA50E0338B3}">
      <dgm:prSet/>
      <dgm:spPr/>
      <dgm:t>
        <a:bodyPr/>
        <a:lstStyle/>
        <a:p>
          <a:endParaRPr lang="en-US"/>
        </a:p>
      </dgm:t>
    </dgm:pt>
    <dgm:pt modelId="{2C4F84C1-1F8F-4301-BDBC-1721B8B37EB0}">
      <dgm:prSet/>
      <dgm:spPr/>
      <dgm:t>
        <a:bodyPr/>
        <a:lstStyle/>
        <a:p>
          <a:r>
            <a:rPr lang="en-US"/>
            <a:t>Each batch size was 64, and the network was trained through 20000 iterations</a:t>
          </a:r>
        </a:p>
      </dgm:t>
    </dgm:pt>
    <dgm:pt modelId="{037A6F30-D320-4ED1-93D0-BE98C414B627}" type="parTrans" cxnId="{F73EB710-5E51-42F8-B889-D275CE4FA37A}">
      <dgm:prSet/>
      <dgm:spPr/>
      <dgm:t>
        <a:bodyPr/>
        <a:lstStyle/>
        <a:p>
          <a:endParaRPr lang="en-US"/>
        </a:p>
      </dgm:t>
    </dgm:pt>
    <dgm:pt modelId="{EFD26E77-2F33-4DEC-9CFE-661096D63B74}" type="sibTrans" cxnId="{F73EB710-5E51-42F8-B889-D275CE4FA37A}">
      <dgm:prSet/>
      <dgm:spPr/>
      <dgm:t>
        <a:bodyPr/>
        <a:lstStyle/>
        <a:p>
          <a:endParaRPr lang="en-US"/>
        </a:p>
      </dgm:t>
    </dgm:pt>
    <dgm:pt modelId="{89BCA6DA-7ABE-4F17-9B29-403193C92A54}">
      <dgm:prSet/>
      <dgm:spPr/>
      <dgm:t>
        <a:bodyPr/>
        <a:lstStyle/>
        <a:p>
          <a:r>
            <a:rPr lang="en-US"/>
            <a:t>This is repeated 50 times to ensure stability, and the mean value of the results is reported</a:t>
          </a:r>
        </a:p>
      </dgm:t>
    </dgm:pt>
    <dgm:pt modelId="{662F96FB-50C9-4A53-9953-77E262BC20AF}" type="parTrans" cxnId="{D45A487A-3948-4379-9785-315D3076BF7E}">
      <dgm:prSet/>
      <dgm:spPr/>
      <dgm:t>
        <a:bodyPr/>
        <a:lstStyle/>
        <a:p>
          <a:endParaRPr lang="en-US"/>
        </a:p>
      </dgm:t>
    </dgm:pt>
    <dgm:pt modelId="{DFAAE3FA-0C5F-4AD0-AFD1-BA003970783E}" type="sibTrans" cxnId="{D45A487A-3948-4379-9785-315D3076BF7E}">
      <dgm:prSet/>
      <dgm:spPr/>
      <dgm:t>
        <a:bodyPr/>
        <a:lstStyle/>
        <a:p>
          <a:endParaRPr lang="en-US"/>
        </a:p>
      </dgm:t>
    </dgm:pt>
    <dgm:pt modelId="{EAE20DB8-1533-4D37-8CBB-3756FEFE34FE}" type="pres">
      <dgm:prSet presAssocID="{DC402968-B258-41F5-807D-BDFE8D7C2D74}" presName="root" presStyleCnt="0">
        <dgm:presLayoutVars>
          <dgm:dir/>
          <dgm:resizeHandles val="exact"/>
        </dgm:presLayoutVars>
      </dgm:prSet>
      <dgm:spPr/>
    </dgm:pt>
    <dgm:pt modelId="{05D0AE3E-9C75-41EA-BD41-A10A9A4279A5}" type="pres">
      <dgm:prSet presAssocID="{C08DA5AB-B30E-4DC7-8FC8-9FCC4702D994}" presName="compNode" presStyleCnt="0"/>
      <dgm:spPr/>
    </dgm:pt>
    <dgm:pt modelId="{8B08437B-4B64-47DE-8B89-1FA9792B2572}" type="pres">
      <dgm:prSet presAssocID="{C08DA5AB-B30E-4DC7-8FC8-9FCC4702D994}" presName="bgRect" presStyleLbl="bgShp" presStyleIdx="0" presStyleCnt="4"/>
      <dgm:spPr/>
    </dgm:pt>
    <dgm:pt modelId="{B26C0E03-EF67-4CED-836D-6F5F0BB51C2C}" type="pres">
      <dgm:prSet presAssocID="{C08DA5AB-B30E-4DC7-8FC8-9FCC4702D99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dy Builder"/>
        </a:ext>
      </dgm:extLst>
    </dgm:pt>
    <dgm:pt modelId="{20AD177A-7165-4FFE-988C-B9ACE4C25A60}" type="pres">
      <dgm:prSet presAssocID="{C08DA5AB-B30E-4DC7-8FC8-9FCC4702D994}" presName="spaceRect" presStyleCnt="0"/>
      <dgm:spPr/>
    </dgm:pt>
    <dgm:pt modelId="{CA2FF6CA-B1E8-4A76-B875-716062F12EEE}" type="pres">
      <dgm:prSet presAssocID="{C08DA5AB-B30E-4DC7-8FC8-9FCC4702D994}" presName="parTx" presStyleLbl="revTx" presStyleIdx="0" presStyleCnt="4">
        <dgm:presLayoutVars>
          <dgm:chMax val="0"/>
          <dgm:chPref val="0"/>
        </dgm:presLayoutVars>
      </dgm:prSet>
      <dgm:spPr/>
    </dgm:pt>
    <dgm:pt modelId="{B50E3B6F-D3FB-486C-A1BF-C3F31DB530F1}" type="pres">
      <dgm:prSet presAssocID="{D9B20994-DB9B-448A-81D9-127862955FF5}" presName="sibTrans" presStyleCnt="0"/>
      <dgm:spPr/>
    </dgm:pt>
    <dgm:pt modelId="{B6789184-A9B5-4E6A-B1BA-BA8134C6DFE4}" type="pres">
      <dgm:prSet presAssocID="{2E66444B-0F9F-47D9-A8E4-56B77A3503F4}" presName="compNode" presStyleCnt="0"/>
      <dgm:spPr/>
    </dgm:pt>
    <dgm:pt modelId="{E5BA42C2-D75B-4C09-83D1-027177E4F476}" type="pres">
      <dgm:prSet presAssocID="{2E66444B-0F9F-47D9-A8E4-56B77A3503F4}" presName="bgRect" presStyleLbl="bgShp" presStyleIdx="1" presStyleCnt="4"/>
      <dgm:spPr/>
    </dgm:pt>
    <dgm:pt modelId="{3A619ED8-F53B-4F96-A3CB-AB8634A62237}" type="pres">
      <dgm:prSet presAssocID="{2E66444B-0F9F-47D9-A8E4-56B77A3503F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D05F079-EA6D-4173-81DB-5533CC529507}" type="pres">
      <dgm:prSet presAssocID="{2E66444B-0F9F-47D9-A8E4-56B77A3503F4}" presName="spaceRect" presStyleCnt="0"/>
      <dgm:spPr/>
    </dgm:pt>
    <dgm:pt modelId="{A9807909-2CD3-419F-860F-E553153B9FC2}" type="pres">
      <dgm:prSet presAssocID="{2E66444B-0F9F-47D9-A8E4-56B77A3503F4}" presName="parTx" presStyleLbl="revTx" presStyleIdx="1" presStyleCnt="4">
        <dgm:presLayoutVars>
          <dgm:chMax val="0"/>
          <dgm:chPref val="0"/>
        </dgm:presLayoutVars>
      </dgm:prSet>
      <dgm:spPr/>
    </dgm:pt>
    <dgm:pt modelId="{83B3DFE0-35B9-4A88-B89C-5D8EA39B2AF5}" type="pres">
      <dgm:prSet presAssocID="{F5FDA0DA-BE19-4A9D-9D5D-326CF934CB28}" presName="sibTrans" presStyleCnt="0"/>
      <dgm:spPr/>
    </dgm:pt>
    <dgm:pt modelId="{1FD19887-0639-47D0-BB31-3723C65AFA18}" type="pres">
      <dgm:prSet presAssocID="{2C4F84C1-1F8F-4301-BDBC-1721B8B37EB0}" presName="compNode" presStyleCnt="0"/>
      <dgm:spPr/>
    </dgm:pt>
    <dgm:pt modelId="{837DA5DE-DCD7-4EF1-94B9-18160F6A77F7}" type="pres">
      <dgm:prSet presAssocID="{2C4F84C1-1F8F-4301-BDBC-1721B8B37EB0}" presName="bgRect" presStyleLbl="bgShp" presStyleIdx="2" presStyleCnt="4"/>
      <dgm:spPr/>
    </dgm:pt>
    <dgm:pt modelId="{7A12C2E6-AEF3-442C-8E4B-62A5F4834F9A}" type="pres">
      <dgm:prSet presAssocID="{2C4F84C1-1F8F-4301-BDBC-1721B8B37EB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thernet"/>
        </a:ext>
      </dgm:extLst>
    </dgm:pt>
    <dgm:pt modelId="{22E5D1D8-32C8-4A64-BDE1-51B880A7BEE3}" type="pres">
      <dgm:prSet presAssocID="{2C4F84C1-1F8F-4301-BDBC-1721B8B37EB0}" presName="spaceRect" presStyleCnt="0"/>
      <dgm:spPr/>
    </dgm:pt>
    <dgm:pt modelId="{E98DF443-6C3C-45AE-AD0C-9804F5375EB3}" type="pres">
      <dgm:prSet presAssocID="{2C4F84C1-1F8F-4301-BDBC-1721B8B37EB0}" presName="parTx" presStyleLbl="revTx" presStyleIdx="2" presStyleCnt="4">
        <dgm:presLayoutVars>
          <dgm:chMax val="0"/>
          <dgm:chPref val="0"/>
        </dgm:presLayoutVars>
      </dgm:prSet>
      <dgm:spPr/>
    </dgm:pt>
    <dgm:pt modelId="{B6C51F2E-69B2-4622-B2C5-00DD3E4A9995}" type="pres">
      <dgm:prSet presAssocID="{EFD26E77-2F33-4DEC-9CFE-661096D63B74}" presName="sibTrans" presStyleCnt="0"/>
      <dgm:spPr/>
    </dgm:pt>
    <dgm:pt modelId="{C9F4D92F-8255-4BE6-B3B5-F1C5584D63B9}" type="pres">
      <dgm:prSet presAssocID="{89BCA6DA-7ABE-4F17-9B29-403193C92A54}" presName="compNode" presStyleCnt="0"/>
      <dgm:spPr/>
    </dgm:pt>
    <dgm:pt modelId="{18A3F81C-E3DD-48A0-9A8E-BF9F3C9F38E3}" type="pres">
      <dgm:prSet presAssocID="{89BCA6DA-7ABE-4F17-9B29-403193C92A54}" presName="bgRect" presStyleLbl="bgShp" presStyleIdx="3" presStyleCnt="4"/>
      <dgm:spPr/>
    </dgm:pt>
    <dgm:pt modelId="{03E5F120-AF95-4426-82AD-2B91062C0C2A}" type="pres">
      <dgm:prSet presAssocID="{89BCA6DA-7ABE-4F17-9B29-403193C92A5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8683ADF3-6AAB-4CCF-86EC-F2AB6012A6B7}" type="pres">
      <dgm:prSet presAssocID="{89BCA6DA-7ABE-4F17-9B29-403193C92A54}" presName="spaceRect" presStyleCnt="0"/>
      <dgm:spPr/>
    </dgm:pt>
    <dgm:pt modelId="{C0F6C59E-38AB-4B1C-9524-087C207E8545}" type="pres">
      <dgm:prSet presAssocID="{89BCA6DA-7ABE-4F17-9B29-403193C92A5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73EB710-5E51-42F8-B889-D275CE4FA37A}" srcId="{DC402968-B258-41F5-807D-BDFE8D7C2D74}" destId="{2C4F84C1-1F8F-4301-BDBC-1721B8B37EB0}" srcOrd="2" destOrd="0" parTransId="{037A6F30-D320-4ED1-93D0-BE98C414B627}" sibTransId="{EFD26E77-2F33-4DEC-9CFE-661096D63B74}"/>
    <dgm:cxn modelId="{DD3BBA18-802C-4657-A741-E5BA55D9C657}" type="presOf" srcId="{89BCA6DA-7ABE-4F17-9B29-403193C92A54}" destId="{C0F6C59E-38AB-4B1C-9524-087C207E8545}" srcOrd="0" destOrd="0" presId="urn:microsoft.com/office/officeart/2018/2/layout/IconVerticalSolidList"/>
    <dgm:cxn modelId="{C252805E-8604-4DE0-A096-DFA50E0338B3}" srcId="{DC402968-B258-41F5-807D-BDFE8D7C2D74}" destId="{2E66444B-0F9F-47D9-A8E4-56B77A3503F4}" srcOrd="1" destOrd="0" parTransId="{6DDDF28E-3A9E-4EDF-92BF-B8BD1F55F4E2}" sibTransId="{F5FDA0DA-BE19-4A9D-9D5D-326CF934CB28}"/>
    <dgm:cxn modelId="{4740726F-2C09-4B5A-9990-A596A0CE1077}" type="presOf" srcId="{2E66444B-0F9F-47D9-A8E4-56B77A3503F4}" destId="{A9807909-2CD3-419F-860F-E553153B9FC2}" srcOrd="0" destOrd="0" presId="urn:microsoft.com/office/officeart/2018/2/layout/IconVerticalSolidList"/>
    <dgm:cxn modelId="{D45A487A-3948-4379-9785-315D3076BF7E}" srcId="{DC402968-B258-41F5-807D-BDFE8D7C2D74}" destId="{89BCA6DA-7ABE-4F17-9B29-403193C92A54}" srcOrd="3" destOrd="0" parTransId="{662F96FB-50C9-4A53-9953-77E262BC20AF}" sibTransId="{DFAAE3FA-0C5F-4AD0-AFD1-BA003970783E}"/>
    <dgm:cxn modelId="{204ABF99-018B-463C-A37E-D8DA05B40C3C}" srcId="{DC402968-B258-41F5-807D-BDFE8D7C2D74}" destId="{C08DA5AB-B30E-4DC7-8FC8-9FCC4702D994}" srcOrd="0" destOrd="0" parTransId="{CD76FE39-F96C-48C1-93BF-F29573689D11}" sibTransId="{D9B20994-DB9B-448A-81D9-127862955FF5}"/>
    <dgm:cxn modelId="{CBEA739E-F4C9-4DD0-948C-7731E8EDE520}" type="presOf" srcId="{C08DA5AB-B30E-4DC7-8FC8-9FCC4702D994}" destId="{CA2FF6CA-B1E8-4A76-B875-716062F12EEE}" srcOrd="0" destOrd="0" presId="urn:microsoft.com/office/officeart/2018/2/layout/IconVerticalSolidList"/>
    <dgm:cxn modelId="{4A79FFA1-8516-4D9D-B3A1-382A95682D60}" type="presOf" srcId="{2C4F84C1-1F8F-4301-BDBC-1721B8B37EB0}" destId="{E98DF443-6C3C-45AE-AD0C-9804F5375EB3}" srcOrd="0" destOrd="0" presId="urn:microsoft.com/office/officeart/2018/2/layout/IconVerticalSolidList"/>
    <dgm:cxn modelId="{6AD86AFC-0FA7-4BEA-B33E-097B5D922205}" type="presOf" srcId="{DC402968-B258-41F5-807D-BDFE8D7C2D74}" destId="{EAE20DB8-1533-4D37-8CBB-3756FEFE34FE}" srcOrd="0" destOrd="0" presId="urn:microsoft.com/office/officeart/2018/2/layout/IconVerticalSolidList"/>
    <dgm:cxn modelId="{C1F5BE2B-3D08-4C5D-AAC1-7707F276510F}" type="presParOf" srcId="{EAE20DB8-1533-4D37-8CBB-3756FEFE34FE}" destId="{05D0AE3E-9C75-41EA-BD41-A10A9A4279A5}" srcOrd="0" destOrd="0" presId="urn:microsoft.com/office/officeart/2018/2/layout/IconVerticalSolidList"/>
    <dgm:cxn modelId="{702EC866-B426-4EF7-B3C1-47B9662A746E}" type="presParOf" srcId="{05D0AE3E-9C75-41EA-BD41-A10A9A4279A5}" destId="{8B08437B-4B64-47DE-8B89-1FA9792B2572}" srcOrd="0" destOrd="0" presId="urn:microsoft.com/office/officeart/2018/2/layout/IconVerticalSolidList"/>
    <dgm:cxn modelId="{F5A4220B-2E96-44CE-8B7C-C0B167EA5B7F}" type="presParOf" srcId="{05D0AE3E-9C75-41EA-BD41-A10A9A4279A5}" destId="{B26C0E03-EF67-4CED-836D-6F5F0BB51C2C}" srcOrd="1" destOrd="0" presId="urn:microsoft.com/office/officeart/2018/2/layout/IconVerticalSolidList"/>
    <dgm:cxn modelId="{938AD81F-0043-4E71-9010-430741ACAD1B}" type="presParOf" srcId="{05D0AE3E-9C75-41EA-BD41-A10A9A4279A5}" destId="{20AD177A-7165-4FFE-988C-B9ACE4C25A60}" srcOrd="2" destOrd="0" presId="urn:microsoft.com/office/officeart/2018/2/layout/IconVerticalSolidList"/>
    <dgm:cxn modelId="{A6CF620C-351E-4CD7-ABE3-411A5AA2FD14}" type="presParOf" srcId="{05D0AE3E-9C75-41EA-BD41-A10A9A4279A5}" destId="{CA2FF6CA-B1E8-4A76-B875-716062F12EEE}" srcOrd="3" destOrd="0" presId="urn:microsoft.com/office/officeart/2018/2/layout/IconVerticalSolidList"/>
    <dgm:cxn modelId="{1B7F2321-DD09-4373-88F5-1E7AC789A872}" type="presParOf" srcId="{EAE20DB8-1533-4D37-8CBB-3756FEFE34FE}" destId="{B50E3B6F-D3FB-486C-A1BF-C3F31DB530F1}" srcOrd="1" destOrd="0" presId="urn:microsoft.com/office/officeart/2018/2/layout/IconVerticalSolidList"/>
    <dgm:cxn modelId="{E46E7A01-2B42-402A-B4CA-F8CF16A65702}" type="presParOf" srcId="{EAE20DB8-1533-4D37-8CBB-3756FEFE34FE}" destId="{B6789184-A9B5-4E6A-B1BA-BA8134C6DFE4}" srcOrd="2" destOrd="0" presId="urn:microsoft.com/office/officeart/2018/2/layout/IconVerticalSolidList"/>
    <dgm:cxn modelId="{753E17CA-329B-4C06-8C65-26487CAF9E28}" type="presParOf" srcId="{B6789184-A9B5-4E6A-B1BA-BA8134C6DFE4}" destId="{E5BA42C2-D75B-4C09-83D1-027177E4F476}" srcOrd="0" destOrd="0" presId="urn:microsoft.com/office/officeart/2018/2/layout/IconVerticalSolidList"/>
    <dgm:cxn modelId="{BA82D9F1-3726-448A-95F7-CE0DB7024262}" type="presParOf" srcId="{B6789184-A9B5-4E6A-B1BA-BA8134C6DFE4}" destId="{3A619ED8-F53B-4F96-A3CB-AB8634A62237}" srcOrd="1" destOrd="0" presId="urn:microsoft.com/office/officeart/2018/2/layout/IconVerticalSolidList"/>
    <dgm:cxn modelId="{A36FF152-B512-47C9-AE73-61DB575051BE}" type="presParOf" srcId="{B6789184-A9B5-4E6A-B1BA-BA8134C6DFE4}" destId="{4D05F079-EA6D-4173-81DB-5533CC529507}" srcOrd="2" destOrd="0" presId="urn:microsoft.com/office/officeart/2018/2/layout/IconVerticalSolidList"/>
    <dgm:cxn modelId="{F9563832-9DF1-4AE0-8B95-F601816E56EB}" type="presParOf" srcId="{B6789184-A9B5-4E6A-B1BA-BA8134C6DFE4}" destId="{A9807909-2CD3-419F-860F-E553153B9FC2}" srcOrd="3" destOrd="0" presId="urn:microsoft.com/office/officeart/2018/2/layout/IconVerticalSolidList"/>
    <dgm:cxn modelId="{13C998F0-E81D-4DE1-B542-0F44030678C9}" type="presParOf" srcId="{EAE20DB8-1533-4D37-8CBB-3756FEFE34FE}" destId="{83B3DFE0-35B9-4A88-B89C-5D8EA39B2AF5}" srcOrd="3" destOrd="0" presId="urn:microsoft.com/office/officeart/2018/2/layout/IconVerticalSolidList"/>
    <dgm:cxn modelId="{ACD4A885-03A6-4EA0-8F38-567B6FFC793D}" type="presParOf" srcId="{EAE20DB8-1533-4D37-8CBB-3756FEFE34FE}" destId="{1FD19887-0639-47D0-BB31-3723C65AFA18}" srcOrd="4" destOrd="0" presId="urn:microsoft.com/office/officeart/2018/2/layout/IconVerticalSolidList"/>
    <dgm:cxn modelId="{D56685A9-E0A4-4D6E-86DF-EFDE07384B8D}" type="presParOf" srcId="{1FD19887-0639-47D0-BB31-3723C65AFA18}" destId="{837DA5DE-DCD7-4EF1-94B9-18160F6A77F7}" srcOrd="0" destOrd="0" presId="urn:microsoft.com/office/officeart/2018/2/layout/IconVerticalSolidList"/>
    <dgm:cxn modelId="{61140EC4-9EB5-434B-90AF-7E4D02D65DEB}" type="presParOf" srcId="{1FD19887-0639-47D0-BB31-3723C65AFA18}" destId="{7A12C2E6-AEF3-442C-8E4B-62A5F4834F9A}" srcOrd="1" destOrd="0" presId="urn:microsoft.com/office/officeart/2018/2/layout/IconVerticalSolidList"/>
    <dgm:cxn modelId="{008F1837-F6E6-4532-8C8D-6250655B9D93}" type="presParOf" srcId="{1FD19887-0639-47D0-BB31-3723C65AFA18}" destId="{22E5D1D8-32C8-4A64-BDE1-51B880A7BEE3}" srcOrd="2" destOrd="0" presId="urn:microsoft.com/office/officeart/2018/2/layout/IconVerticalSolidList"/>
    <dgm:cxn modelId="{3B1125BA-44E4-4315-9CEC-7A08421DC936}" type="presParOf" srcId="{1FD19887-0639-47D0-BB31-3723C65AFA18}" destId="{E98DF443-6C3C-45AE-AD0C-9804F5375EB3}" srcOrd="3" destOrd="0" presId="urn:microsoft.com/office/officeart/2018/2/layout/IconVerticalSolidList"/>
    <dgm:cxn modelId="{BA1AAAD0-A1C5-48EE-B177-26DC304271C2}" type="presParOf" srcId="{EAE20DB8-1533-4D37-8CBB-3756FEFE34FE}" destId="{B6C51F2E-69B2-4622-B2C5-00DD3E4A9995}" srcOrd="5" destOrd="0" presId="urn:microsoft.com/office/officeart/2018/2/layout/IconVerticalSolidList"/>
    <dgm:cxn modelId="{A09600FF-18A0-444A-BF74-79AA7DD69151}" type="presParOf" srcId="{EAE20DB8-1533-4D37-8CBB-3756FEFE34FE}" destId="{C9F4D92F-8255-4BE6-B3B5-F1C5584D63B9}" srcOrd="6" destOrd="0" presId="urn:microsoft.com/office/officeart/2018/2/layout/IconVerticalSolidList"/>
    <dgm:cxn modelId="{ADD036FD-5450-4FF2-9622-01450F520CD2}" type="presParOf" srcId="{C9F4D92F-8255-4BE6-B3B5-F1C5584D63B9}" destId="{18A3F81C-E3DD-48A0-9A8E-BF9F3C9F38E3}" srcOrd="0" destOrd="0" presId="urn:microsoft.com/office/officeart/2018/2/layout/IconVerticalSolidList"/>
    <dgm:cxn modelId="{A08D244A-A547-4B4B-BFEB-34798BDB5FCD}" type="presParOf" srcId="{C9F4D92F-8255-4BE6-B3B5-F1C5584D63B9}" destId="{03E5F120-AF95-4426-82AD-2B91062C0C2A}" srcOrd="1" destOrd="0" presId="urn:microsoft.com/office/officeart/2018/2/layout/IconVerticalSolidList"/>
    <dgm:cxn modelId="{806BE362-FC10-4A91-94A9-7DD494CDFE81}" type="presParOf" srcId="{C9F4D92F-8255-4BE6-B3B5-F1C5584D63B9}" destId="{8683ADF3-6AAB-4CCF-86EC-F2AB6012A6B7}" srcOrd="2" destOrd="0" presId="urn:microsoft.com/office/officeart/2018/2/layout/IconVerticalSolidList"/>
    <dgm:cxn modelId="{F35DFC5E-6EC8-436D-BE45-7AD11071B52F}" type="presParOf" srcId="{C9F4D92F-8255-4BE6-B3B5-F1C5584D63B9}" destId="{C0F6C59E-38AB-4B1C-9524-087C207E854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9FB5169-41B5-4975-B518-0E7BCB639F9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D4638025-B15E-44EA-8527-ECB5475B095F}">
      <dgm:prSet/>
      <dgm:spPr/>
      <dgm:t>
        <a:bodyPr/>
        <a:lstStyle/>
        <a:p>
          <a:r>
            <a:rPr lang="en-US"/>
            <a:t>the  used method in this paper (CNN) outperformed other state-of-the-art methods in terms of classification accuracy</a:t>
          </a:r>
        </a:p>
      </dgm:t>
    </dgm:pt>
    <dgm:pt modelId="{A2D951C9-7439-4A5B-A13E-1BDB55D47A2E}" type="parTrans" cxnId="{B36AE841-439A-451E-8806-103198D31AC7}">
      <dgm:prSet/>
      <dgm:spPr/>
      <dgm:t>
        <a:bodyPr/>
        <a:lstStyle/>
        <a:p>
          <a:endParaRPr lang="en-US"/>
        </a:p>
      </dgm:t>
    </dgm:pt>
    <dgm:pt modelId="{AB7A4F8A-2460-4231-99B6-7D558C9ADAEE}" type="sibTrans" cxnId="{B36AE841-439A-451E-8806-103198D31AC7}">
      <dgm:prSet/>
      <dgm:spPr/>
      <dgm:t>
        <a:bodyPr/>
        <a:lstStyle/>
        <a:p>
          <a:endParaRPr lang="en-US"/>
        </a:p>
      </dgm:t>
    </dgm:pt>
    <dgm:pt modelId="{4B1C1F3B-D726-48F7-A37A-8B69A345A792}">
      <dgm:prSet/>
      <dgm:spPr/>
      <dgm:t>
        <a:bodyPr/>
        <a:lstStyle/>
        <a:p>
          <a:r>
            <a:rPr lang="en-US"/>
            <a:t>Deep Learned – based system is able to efficiently detect melanoma cases from non-cancerous ones</a:t>
          </a:r>
        </a:p>
      </dgm:t>
    </dgm:pt>
    <dgm:pt modelId="{EA6EF582-7397-4656-9850-5C05AF93169F}" type="parTrans" cxnId="{93FD3B04-A881-4954-8748-006D0C3B2C9F}">
      <dgm:prSet/>
      <dgm:spPr/>
      <dgm:t>
        <a:bodyPr/>
        <a:lstStyle/>
        <a:p>
          <a:endParaRPr lang="en-US"/>
        </a:p>
      </dgm:t>
    </dgm:pt>
    <dgm:pt modelId="{C4A4AAF9-FBF7-4312-A433-080B98486096}" type="sibTrans" cxnId="{93FD3B04-A881-4954-8748-006D0C3B2C9F}">
      <dgm:prSet/>
      <dgm:spPr/>
      <dgm:t>
        <a:bodyPr/>
        <a:lstStyle/>
        <a:p>
          <a:endParaRPr lang="en-US"/>
        </a:p>
      </dgm:t>
    </dgm:pt>
    <dgm:pt modelId="{07B8EFA2-B8AE-46A9-8254-0283510102FB}">
      <dgm:prSet/>
      <dgm:spPr/>
      <dgm:t>
        <a:bodyPr/>
        <a:lstStyle/>
        <a:p>
          <a:r>
            <a:rPr lang="en-US"/>
            <a:t>Pre-processing of the images led to an increase of CNN accuracy</a:t>
          </a:r>
        </a:p>
      </dgm:t>
    </dgm:pt>
    <dgm:pt modelId="{808CA6A9-141B-4E24-B8B8-513A7AC10767}" type="parTrans" cxnId="{8E3CD782-2687-4D7E-B3B3-C96EEB3D1DDA}">
      <dgm:prSet/>
      <dgm:spPr/>
      <dgm:t>
        <a:bodyPr/>
        <a:lstStyle/>
        <a:p>
          <a:endParaRPr lang="en-US"/>
        </a:p>
      </dgm:t>
    </dgm:pt>
    <dgm:pt modelId="{D2FD4167-3DC1-4F82-8595-9569A01A892A}" type="sibTrans" cxnId="{8E3CD782-2687-4D7E-B3B3-C96EEB3D1DDA}">
      <dgm:prSet/>
      <dgm:spPr/>
      <dgm:t>
        <a:bodyPr/>
        <a:lstStyle/>
        <a:p>
          <a:endParaRPr lang="en-US"/>
        </a:p>
      </dgm:t>
    </dgm:pt>
    <dgm:pt modelId="{D5F8073B-E84A-40E3-95C8-AAC580643A0F}" type="pres">
      <dgm:prSet presAssocID="{79FB5169-41B5-4975-B518-0E7BCB639F9C}" presName="root" presStyleCnt="0">
        <dgm:presLayoutVars>
          <dgm:dir/>
          <dgm:resizeHandles val="exact"/>
        </dgm:presLayoutVars>
      </dgm:prSet>
      <dgm:spPr/>
    </dgm:pt>
    <dgm:pt modelId="{D1DDE11C-DE47-46E7-902F-35AA7963FE47}" type="pres">
      <dgm:prSet presAssocID="{D4638025-B15E-44EA-8527-ECB5475B095F}" presName="compNode" presStyleCnt="0"/>
      <dgm:spPr/>
    </dgm:pt>
    <dgm:pt modelId="{60EB17C3-7FEB-4245-9497-C8ADD4B74406}" type="pres">
      <dgm:prSet presAssocID="{D4638025-B15E-44EA-8527-ECB5475B095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tist"/>
        </a:ext>
      </dgm:extLst>
    </dgm:pt>
    <dgm:pt modelId="{D09A5C55-F84A-4EA8-BC84-0A6B18E66ADA}" type="pres">
      <dgm:prSet presAssocID="{D4638025-B15E-44EA-8527-ECB5475B095F}" presName="spaceRect" presStyleCnt="0"/>
      <dgm:spPr/>
    </dgm:pt>
    <dgm:pt modelId="{6A7BD239-A20B-4F18-8C93-BBD3ED5E7D75}" type="pres">
      <dgm:prSet presAssocID="{D4638025-B15E-44EA-8527-ECB5475B095F}" presName="textRect" presStyleLbl="revTx" presStyleIdx="0" presStyleCnt="3">
        <dgm:presLayoutVars>
          <dgm:chMax val="1"/>
          <dgm:chPref val="1"/>
        </dgm:presLayoutVars>
      </dgm:prSet>
      <dgm:spPr/>
    </dgm:pt>
    <dgm:pt modelId="{D7CF453C-0F83-482A-8733-3E1CEB99A58E}" type="pres">
      <dgm:prSet presAssocID="{AB7A4F8A-2460-4231-99B6-7D558C9ADAEE}" presName="sibTrans" presStyleCnt="0"/>
      <dgm:spPr/>
    </dgm:pt>
    <dgm:pt modelId="{A21EA524-356C-4949-B331-9277199B4B38}" type="pres">
      <dgm:prSet presAssocID="{4B1C1F3B-D726-48F7-A37A-8B69A345A792}" presName="compNode" presStyleCnt="0"/>
      <dgm:spPr/>
    </dgm:pt>
    <dgm:pt modelId="{6C3EF78D-4F89-4E81-9E29-2D1A4A29F64F}" type="pres">
      <dgm:prSet presAssocID="{4B1C1F3B-D726-48F7-A37A-8B69A345A79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185515DA-30A6-4385-B4F6-5F6B7171DFDF}" type="pres">
      <dgm:prSet presAssocID="{4B1C1F3B-D726-48F7-A37A-8B69A345A792}" presName="spaceRect" presStyleCnt="0"/>
      <dgm:spPr/>
    </dgm:pt>
    <dgm:pt modelId="{4B0AA73D-11F0-49A1-A76F-E0E44C9DF224}" type="pres">
      <dgm:prSet presAssocID="{4B1C1F3B-D726-48F7-A37A-8B69A345A792}" presName="textRect" presStyleLbl="revTx" presStyleIdx="1" presStyleCnt="3">
        <dgm:presLayoutVars>
          <dgm:chMax val="1"/>
          <dgm:chPref val="1"/>
        </dgm:presLayoutVars>
      </dgm:prSet>
      <dgm:spPr/>
    </dgm:pt>
    <dgm:pt modelId="{72EB275C-BFF4-4D50-A094-AE7776F08F43}" type="pres">
      <dgm:prSet presAssocID="{C4A4AAF9-FBF7-4312-A433-080B98486096}" presName="sibTrans" presStyleCnt="0"/>
      <dgm:spPr/>
    </dgm:pt>
    <dgm:pt modelId="{4FDEBB21-87CB-4553-ADAD-A57ECF9BB527}" type="pres">
      <dgm:prSet presAssocID="{07B8EFA2-B8AE-46A9-8254-0283510102FB}" presName="compNode" presStyleCnt="0"/>
      <dgm:spPr/>
    </dgm:pt>
    <dgm:pt modelId="{84980C7E-72BB-408D-9614-0F194B87999E}" type="pres">
      <dgm:prSet presAssocID="{07B8EFA2-B8AE-46A9-8254-0283510102F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6BD0CEA4-01FC-4777-8F4A-90F84CF09A73}" type="pres">
      <dgm:prSet presAssocID="{07B8EFA2-B8AE-46A9-8254-0283510102FB}" presName="spaceRect" presStyleCnt="0"/>
      <dgm:spPr/>
    </dgm:pt>
    <dgm:pt modelId="{55A73B0F-8186-4404-97AE-A21CF555C143}" type="pres">
      <dgm:prSet presAssocID="{07B8EFA2-B8AE-46A9-8254-0283510102F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3FD3B04-A881-4954-8748-006D0C3B2C9F}" srcId="{79FB5169-41B5-4975-B518-0E7BCB639F9C}" destId="{4B1C1F3B-D726-48F7-A37A-8B69A345A792}" srcOrd="1" destOrd="0" parTransId="{EA6EF582-7397-4656-9850-5C05AF93169F}" sibTransId="{C4A4AAF9-FBF7-4312-A433-080B98486096}"/>
    <dgm:cxn modelId="{2593A304-4EE3-4620-8C55-B50E1455797A}" type="presOf" srcId="{79FB5169-41B5-4975-B518-0E7BCB639F9C}" destId="{D5F8073B-E84A-40E3-95C8-AAC580643A0F}" srcOrd="0" destOrd="0" presId="urn:microsoft.com/office/officeart/2018/2/layout/IconLabelList"/>
    <dgm:cxn modelId="{B36AE841-439A-451E-8806-103198D31AC7}" srcId="{79FB5169-41B5-4975-B518-0E7BCB639F9C}" destId="{D4638025-B15E-44EA-8527-ECB5475B095F}" srcOrd="0" destOrd="0" parTransId="{A2D951C9-7439-4A5B-A13E-1BDB55D47A2E}" sibTransId="{AB7A4F8A-2460-4231-99B6-7D558C9ADAEE}"/>
    <dgm:cxn modelId="{3DB8D873-9BBB-44B8-ABBF-E839BFF7073A}" type="presOf" srcId="{4B1C1F3B-D726-48F7-A37A-8B69A345A792}" destId="{4B0AA73D-11F0-49A1-A76F-E0E44C9DF224}" srcOrd="0" destOrd="0" presId="urn:microsoft.com/office/officeart/2018/2/layout/IconLabelList"/>
    <dgm:cxn modelId="{8E3CD782-2687-4D7E-B3B3-C96EEB3D1DDA}" srcId="{79FB5169-41B5-4975-B518-0E7BCB639F9C}" destId="{07B8EFA2-B8AE-46A9-8254-0283510102FB}" srcOrd="2" destOrd="0" parTransId="{808CA6A9-141B-4E24-B8B8-513A7AC10767}" sibTransId="{D2FD4167-3DC1-4F82-8595-9569A01A892A}"/>
    <dgm:cxn modelId="{11980E99-4E5E-4E0E-B1E9-9480C8DC7F56}" type="presOf" srcId="{D4638025-B15E-44EA-8527-ECB5475B095F}" destId="{6A7BD239-A20B-4F18-8C93-BBD3ED5E7D75}" srcOrd="0" destOrd="0" presId="urn:microsoft.com/office/officeart/2018/2/layout/IconLabelList"/>
    <dgm:cxn modelId="{C61E37AC-B492-4542-8F15-A2F601495B73}" type="presOf" srcId="{07B8EFA2-B8AE-46A9-8254-0283510102FB}" destId="{55A73B0F-8186-4404-97AE-A21CF555C143}" srcOrd="0" destOrd="0" presId="urn:microsoft.com/office/officeart/2018/2/layout/IconLabelList"/>
    <dgm:cxn modelId="{68F8BC0C-83A6-4F88-A51A-4DC24BE7D3AD}" type="presParOf" srcId="{D5F8073B-E84A-40E3-95C8-AAC580643A0F}" destId="{D1DDE11C-DE47-46E7-902F-35AA7963FE47}" srcOrd="0" destOrd="0" presId="urn:microsoft.com/office/officeart/2018/2/layout/IconLabelList"/>
    <dgm:cxn modelId="{2487FA9F-CFF4-49C4-9997-DA85F0FC3722}" type="presParOf" srcId="{D1DDE11C-DE47-46E7-902F-35AA7963FE47}" destId="{60EB17C3-7FEB-4245-9497-C8ADD4B74406}" srcOrd="0" destOrd="0" presId="urn:microsoft.com/office/officeart/2018/2/layout/IconLabelList"/>
    <dgm:cxn modelId="{C3A51586-A2E3-46DD-A21D-2C4F47AAF95A}" type="presParOf" srcId="{D1DDE11C-DE47-46E7-902F-35AA7963FE47}" destId="{D09A5C55-F84A-4EA8-BC84-0A6B18E66ADA}" srcOrd="1" destOrd="0" presId="urn:microsoft.com/office/officeart/2018/2/layout/IconLabelList"/>
    <dgm:cxn modelId="{03649C9A-A9F4-42E5-82F9-1CBF8FC3C924}" type="presParOf" srcId="{D1DDE11C-DE47-46E7-902F-35AA7963FE47}" destId="{6A7BD239-A20B-4F18-8C93-BBD3ED5E7D75}" srcOrd="2" destOrd="0" presId="urn:microsoft.com/office/officeart/2018/2/layout/IconLabelList"/>
    <dgm:cxn modelId="{49F6C292-CDEF-4AD5-96C1-C4341CC0C5BF}" type="presParOf" srcId="{D5F8073B-E84A-40E3-95C8-AAC580643A0F}" destId="{D7CF453C-0F83-482A-8733-3E1CEB99A58E}" srcOrd="1" destOrd="0" presId="urn:microsoft.com/office/officeart/2018/2/layout/IconLabelList"/>
    <dgm:cxn modelId="{95377465-1BC0-47C1-A7F4-EE72EAF6D1B2}" type="presParOf" srcId="{D5F8073B-E84A-40E3-95C8-AAC580643A0F}" destId="{A21EA524-356C-4949-B331-9277199B4B38}" srcOrd="2" destOrd="0" presId="urn:microsoft.com/office/officeart/2018/2/layout/IconLabelList"/>
    <dgm:cxn modelId="{ACBB23BC-C27A-4BCC-A850-6BCAF0DFB07D}" type="presParOf" srcId="{A21EA524-356C-4949-B331-9277199B4B38}" destId="{6C3EF78D-4F89-4E81-9E29-2D1A4A29F64F}" srcOrd="0" destOrd="0" presId="urn:microsoft.com/office/officeart/2018/2/layout/IconLabelList"/>
    <dgm:cxn modelId="{E94B579E-9252-4F21-8593-1582E43A2183}" type="presParOf" srcId="{A21EA524-356C-4949-B331-9277199B4B38}" destId="{185515DA-30A6-4385-B4F6-5F6B7171DFDF}" srcOrd="1" destOrd="0" presId="urn:microsoft.com/office/officeart/2018/2/layout/IconLabelList"/>
    <dgm:cxn modelId="{F5452916-059D-4143-85AC-9D91BD351C54}" type="presParOf" srcId="{A21EA524-356C-4949-B331-9277199B4B38}" destId="{4B0AA73D-11F0-49A1-A76F-E0E44C9DF224}" srcOrd="2" destOrd="0" presId="urn:microsoft.com/office/officeart/2018/2/layout/IconLabelList"/>
    <dgm:cxn modelId="{8106C3B9-91DE-4D72-803C-D84C0CD175C4}" type="presParOf" srcId="{D5F8073B-E84A-40E3-95C8-AAC580643A0F}" destId="{72EB275C-BFF4-4D50-A094-AE7776F08F43}" srcOrd="3" destOrd="0" presId="urn:microsoft.com/office/officeart/2018/2/layout/IconLabelList"/>
    <dgm:cxn modelId="{30F9FF44-DF86-4C04-819B-69855E05A1AE}" type="presParOf" srcId="{D5F8073B-E84A-40E3-95C8-AAC580643A0F}" destId="{4FDEBB21-87CB-4553-ADAD-A57ECF9BB527}" srcOrd="4" destOrd="0" presId="urn:microsoft.com/office/officeart/2018/2/layout/IconLabelList"/>
    <dgm:cxn modelId="{01AE049C-B736-4361-9465-F0176068B9E6}" type="presParOf" srcId="{4FDEBB21-87CB-4553-ADAD-A57ECF9BB527}" destId="{84980C7E-72BB-408D-9614-0F194B87999E}" srcOrd="0" destOrd="0" presId="urn:microsoft.com/office/officeart/2018/2/layout/IconLabelList"/>
    <dgm:cxn modelId="{DBD2E8B4-D56B-47FB-AEF7-5A619BA62BE7}" type="presParOf" srcId="{4FDEBB21-87CB-4553-ADAD-A57ECF9BB527}" destId="{6BD0CEA4-01FC-4777-8F4A-90F84CF09A73}" srcOrd="1" destOrd="0" presId="urn:microsoft.com/office/officeart/2018/2/layout/IconLabelList"/>
    <dgm:cxn modelId="{F168BC60-8D22-4643-ABE5-A43CE1D76CFE}" type="presParOf" srcId="{4FDEBB21-87CB-4553-ADAD-A57ECF9BB527}" destId="{55A73B0F-8186-4404-97AE-A21CF555C14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21B39DF-50FB-496B-AF47-1B3E547F273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C8D1350A-87CF-4A32-9499-B12C5B246930}">
      <dgm:prSet/>
      <dgm:spPr/>
      <dgm:t>
        <a:bodyPr/>
        <a:lstStyle/>
        <a:p>
          <a:r>
            <a:rPr lang="en-US"/>
            <a:t>The difference between CNN and previous studies, is that extracting feature is done automatically within the model, and no explicit feature extraction steps took place</a:t>
          </a:r>
        </a:p>
      </dgm:t>
    </dgm:pt>
    <dgm:pt modelId="{32CB292E-3558-4E58-A0F3-298FB8E373E7}" type="parTrans" cxnId="{0EE30773-C376-4697-8B40-E4B1686CC8BD}">
      <dgm:prSet/>
      <dgm:spPr/>
      <dgm:t>
        <a:bodyPr/>
        <a:lstStyle/>
        <a:p>
          <a:endParaRPr lang="en-US"/>
        </a:p>
      </dgm:t>
    </dgm:pt>
    <dgm:pt modelId="{77B20434-2C07-4EFA-9835-95FA9057867A}" type="sibTrans" cxnId="{0EE30773-C376-4697-8B40-E4B1686CC8BD}">
      <dgm:prSet/>
      <dgm:spPr/>
      <dgm:t>
        <a:bodyPr/>
        <a:lstStyle/>
        <a:p>
          <a:endParaRPr lang="en-US"/>
        </a:p>
      </dgm:t>
    </dgm:pt>
    <dgm:pt modelId="{7AFF1828-B577-48D5-B238-2F96EDF27340}">
      <dgm:prSet/>
      <dgm:spPr/>
      <dgm:t>
        <a:bodyPr/>
        <a:lstStyle/>
        <a:p>
          <a:r>
            <a:rPr lang="en-US"/>
            <a:t>Experimental results that CNN has high predictive accuracy in respect with other detection algorithms.</a:t>
          </a:r>
        </a:p>
      </dgm:t>
    </dgm:pt>
    <dgm:pt modelId="{EE22A188-4562-4C0D-B957-8EE27F2A51A2}" type="parTrans" cxnId="{C130DAA9-822A-4EE2-890A-FB840A81159A}">
      <dgm:prSet/>
      <dgm:spPr/>
      <dgm:t>
        <a:bodyPr/>
        <a:lstStyle/>
        <a:p>
          <a:endParaRPr lang="en-US"/>
        </a:p>
      </dgm:t>
    </dgm:pt>
    <dgm:pt modelId="{928D16C0-9F66-4EC3-A47B-8E6084030E86}" type="sibTrans" cxnId="{C130DAA9-822A-4EE2-890A-FB840A81159A}">
      <dgm:prSet/>
      <dgm:spPr/>
      <dgm:t>
        <a:bodyPr/>
        <a:lstStyle/>
        <a:p>
          <a:endParaRPr lang="en-US"/>
        </a:p>
      </dgm:t>
    </dgm:pt>
    <dgm:pt modelId="{DEAB72AC-E703-4331-B9CF-A75B79DDFC8C}" type="pres">
      <dgm:prSet presAssocID="{E21B39DF-50FB-496B-AF47-1B3E547F2733}" presName="linear" presStyleCnt="0">
        <dgm:presLayoutVars>
          <dgm:animLvl val="lvl"/>
          <dgm:resizeHandles val="exact"/>
        </dgm:presLayoutVars>
      </dgm:prSet>
      <dgm:spPr/>
    </dgm:pt>
    <dgm:pt modelId="{76A1B3B9-CDCD-4349-A40F-EF9E3C2495C5}" type="pres">
      <dgm:prSet presAssocID="{C8D1350A-87CF-4A32-9499-B12C5B24693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4234F27-A033-4F60-8EB6-010AFC3CD047}" type="pres">
      <dgm:prSet presAssocID="{77B20434-2C07-4EFA-9835-95FA9057867A}" presName="spacer" presStyleCnt="0"/>
      <dgm:spPr/>
    </dgm:pt>
    <dgm:pt modelId="{5E54BC3C-6988-4AF5-9279-24BA550B8EA2}" type="pres">
      <dgm:prSet presAssocID="{7AFF1828-B577-48D5-B238-2F96EDF2734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EE30773-C376-4697-8B40-E4B1686CC8BD}" srcId="{E21B39DF-50FB-496B-AF47-1B3E547F2733}" destId="{C8D1350A-87CF-4A32-9499-B12C5B246930}" srcOrd="0" destOrd="0" parTransId="{32CB292E-3558-4E58-A0F3-298FB8E373E7}" sibTransId="{77B20434-2C07-4EFA-9835-95FA9057867A}"/>
    <dgm:cxn modelId="{20B19E73-1755-4185-98B8-CE3B57352AE7}" type="presOf" srcId="{E21B39DF-50FB-496B-AF47-1B3E547F2733}" destId="{DEAB72AC-E703-4331-B9CF-A75B79DDFC8C}" srcOrd="0" destOrd="0" presId="urn:microsoft.com/office/officeart/2005/8/layout/vList2"/>
    <dgm:cxn modelId="{F7202284-AA52-43A9-9AFA-DB183C18A33B}" type="presOf" srcId="{7AFF1828-B577-48D5-B238-2F96EDF27340}" destId="{5E54BC3C-6988-4AF5-9279-24BA550B8EA2}" srcOrd="0" destOrd="0" presId="urn:microsoft.com/office/officeart/2005/8/layout/vList2"/>
    <dgm:cxn modelId="{C130DAA9-822A-4EE2-890A-FB840A81159A}" srcId="{E21B39DF-50FB-496B-AF47-1B3E547F2733}" destId="{7AFF1828-B577-48D5-B238-2F96EDF27340}" srcOrd="1" destOrd="0" parTransId="{EE22A188-4562-4C0D-B957-8EE27F2A51A2}" sibTransId="{928D16C0-9F66-4EC3-A47B-8E6084030E86}"/>
    <dgm:cxn modelId="{D38C57FC-C1D6-4840-A911-1C504D9BB47E}" type="presOf" srcId="{C8D1350A-87CF-4A32-9499-B12C5B246930}" destId="{76A1B3B9-CDCD-4349-A40F-EF9E3C2495C5}" srcOrd="0" destOrd="0" presId="urn:microsoft.com/office/officeart/2005/8/layout/vList2"/>
    <dgm:cxn modelId="{B7DCB161-DD83-45F6-8C52-F7E3841D4976}" type="presParOf" srcId="{DEAB72AC-E703-4331-B9CF-A75B79DDFC8C}" destId="{76A1B3B9-CDCD-4349-A40F-EF9E3C2495C5}" srcOrd="0" destOrd="0" presId="urn:microsoft.com/office/officeart/2005/8/layout/vList2"/>
    <dgm:cxn modelId="{83730AB7-CDFA-4918-96CC-0CCF3977531C}" type="presParOf" srcId="{DEAB72AC-E703-4331-B9CF-A75B79DDFC8C}" destId="{F4234F27-A033-4F60-8EB6-010AFC3CD047}" srcOrd="1" destOrd="0" presId="urn:microsoft.com/office/officeart/2005/8/layout/vList2"/>
    <dgm:cxn modelId="{ABA7B12C-68CC-4ABF-B6AC-59B980A9DCE1}" type="presParOf" srcId="{DEAB72AC-E703-4331-B9CF-A75B79DDFC8C}" destId="{5E54BC3C-6988-4AF5-9279-24BA550B8EA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06F6FC-6BD8-40D0-934B-5AE5A0F7051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D9364608-E163-4973-ADC9-A67A0F83EB47}">
      <dgm:prSet/>
      <dgm:spPr/>
      <dgm:t>
        <a:bodyPr/>
        <a:lstStyle/>
        <a:p>
          <a:r>
            <a:rPr lang="en-US"/>
            <a:t>Melanoma, known as malignant melanoma, is type of skin cancer</a:t>
          </a:r>
        </a:p>
      </dgm:t>
    </dgm:pt>
    <dgm:pt modelId="{F548A85F-E751-4348-B605-1D11E8EB7D87}" type="parTrans" cxnId="{43B284EB-5DB9-44BE-8148-48D37712F81B}">
      <dgm:prSet/>
      <dgm:spPr/>
      <dgm:t>
        <a:bodyPr/>
        <a:lstStyle/>
        <a:p>
          <a:endParaRPr lang="en-US"/>
        </a:p>
      </dgm:t>
    </dgm:pt>
    <dgm:pt modelId="{A8F4FE33-3F94-4F8E-B32D-12BD78C951A7}" type="sibTrans" cxnId="{43B284EB-5DB9-44BE-8148-48D37712F81B}">
      <dgm:prSet/>
      <dgm:spPr/>
      <dgm:t>
        <a:bodyPr/>
        <a:lstStyle/>
        <a:p>
          <a:endParaRPr lang="en-US"/>
        </a:p>
      </dgm:t>
    </dgm:pt>
    <dgm:pt modelId="{A6F1AAAB-D922-47C1-81B9-D19EAC70CA7E}">
      <dgm:prSet/>
      <dgm:spPr/>
      <dgm:t>
        <a:bodyPr/>
        <a:lstStyle/>
        <a:p>
          <a:r>
            <a:rPr lang="en-US"/>
            <a:t>Caused by abnormal multiplication of pigment producing cells that give color to the skin</a:t>
          </a:r>
        </a:p>
      </dgm:t>
    </dgm:pt>
    <dgm:pt modelId="{CD37301A-7B07-429A-8521-E74BB03A4EE6}" type="parTrans" cxnId="{4C82F492-4A15-43F7-AB9F-D94ECD4CEF50}">
      <dgm:prSet/>
      <dgm:spPr/>
      <dgm:t>
        <a:bodyPr/>
        <a:lstStyle/>
        <a:p>
          <a:endParaRPr lang="en-US"/>
        </a:p>
      </dgm:t>
    </dgm:pt>
    <dgm:pt modelId="{DEB995DB-76EA-41D5-B87A-176B3EE06EA4}" type="sibTrans" cxnId="{4C82F492-4A15-43F7-AB9F-D94ECD4CEF50}">
      <dgm:prSet/>
      <dgm:spPr/>
      <dgm:t>
        <a:bodyPr/>
        <a:lstStyle/>
        <a:p>
          <a:endParaRPr lang="en-US"/>
        </a:p>
      </dgm:t>
    </dgm:pt>
    <dgm:pt modelId="{406EB8D6-E242-4020-86B3-DC6A50F3DB98}" type="pres">
      <dgm:prSet presAssocID="{C106F6FC-6BD8-40D0-934B-5AE5A0F7051F}" presName="root" presStyleCnt="0">
        <dgm:presLayoutVars>
          <dgm:dir/>
          <dgm:resizeHandles val="exact"/>
        </dgm:presLayoutVars>
      </dgm:prSet>
      <dgm:spPr/>
    </dgm:pt>
    <dgm:pt modelId="{E66D688D-5075-4ED8-B7BF-2FE883D6C573}" type="pres">
      <dgm:prSet presAssocID="{D9364608-E163-4973-ADC9-A67A0F83EB47}" presName="compNode" presStyleCnt="0"/>
      <dgm:spPr/>
    </dgm:pt>
    <dgm:pt modelId="{85842C62-D0FF-45CA-A3B5-0FCFFBE38A55}" type="pres">
      <dgm:prSet presAssocID="{D9364608-E163-4973-ADC9-A67A0F83EB47}" presName="bgRect" presStyleLbl="bgShp" presStyleIdx="0" presStyleCnt="2"/>
      <dgm:spPr/>
    </dgm:pt>
    <dgm:pt modelId="{D2F301B8-9054-4DCC-93AF-EEA8BE655736}" type="pres">
      <dgm:prSet presAssocID="{D9364608-E163-4973-ADC9-A67A0F83EB4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7E654C25-00A0-45F0-8B5F-8013D688A385}" type="pres">
      <dgm:prSet presAssocID="{D9364608-E163-4973-ADC9-A67A0F83EB47}" presName="spaceRect" presStyleCnt="0"/>
      <dgm:spPr/>
    </dgm:pt>
    <dgm:pt modelId="{5E3307C3-5980-4C61-8087-F0922796BD0C}" type="pres">
      <dgm:prSet presAssocID="{D9364608-E163-4973-ADC9-A67A0F83EB47}" presName="parTx" presStyleLbl="revTx" presStyleIdx="0" presStyleCnt="2">
        <dgm:presLayoutVars>
          <dgm:chMax val="0"/>
          <dgm:chPref val="0"/>
        </dgm:presLayoutVars>
      </dgm:prSet>
      <dgm:spPr/>
    </dgm:pt>
    <dgm:pt modelId="{4DB9760E-5451-451F-805B-232418D87228}" type="pres">
      <dgm:prSet presAssocID="{A8F4FE33-3F94-4F8E-B32D-12BD78C951A7}" presName="sibTrans" presStyleCnt="0"/>
      <dgm:spPr/>
    </dgm:pt>
    <dgm:pt modelId="{017ECB5C-7A29-4EA2-AA90-D8B023A4D95D}" type="pres">
      <dgm:prSet presAssocID="{A6F1AAAB-D922-47C1-81B9-D19EAC70CA7E}" presName="compNode" presStyleCnt="0"/>
      <dgm:spPr/>
    </dgm:pt>
    <dgm:pt modelId="{720C6217-FF20-469D-A311-7157771D4607}" type="pres">
      <dgm:prSet presAssocID="{A6F1AAAB-D922-47C1-81B9-D19EAC70CA7E}" presName="bgRect" presStyleLbl="bgShp" presStyleIdx="1" presStyleCnt="2"/>
      <dgm:spPr/>
    </dgm:pt>
    <dgm:pt modelId="{80660328-2AD6-44AF-86C2-B6F2147DAB3E}" type="pres">
      <dgm:prSet presAssocID="{A6F1AAAB-D922-47C1-81B9-D19EAC70CA7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3DB483AB-4207-45B6-8DF0-98DEF6C9A5FD}" type="pres">
      <dgm:prSet presAssocID="{A6F1AAAB-D922-47C1-81B9-D19EAC70CA7E}" presName="spaceRect" presStyleCnt="0"/>
      <dgm:spPr/>
    </dgm:pt>
    <dgm:pt modelId="{AAA25ABC-7854-4F17-B3B6-54890379AB84}" type="pres">
      <dgm:prSet presAssocID="{A6F1AAAB-D922-47C1-81B9-D19EAC70CA7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0E5EE1B-7DA2-4D32-B378-2019BE4EE516}" type="presOf" srcId="{A6F1AAAB-D922-47C1-81B9-D19EAC70CA7E}" destId="{AAA25ABC-7854-4F17-B3B6-54890379AB84}" srcOrd="0" destOrd="0" presId="urn:microsoft.com/office/officeart/2018/2/layout/IconVerticalSolidList"/>
    <dgm:cxn modelId="{535DD672-50A6-4A9E-B363-119F78B9F979}" type="presOf" srcId="{D9364608-E163-4973-ADC9-A67A0F83EB47}" destId="{5E3307C3-5980-4C61-8087-F0922796BD0C}" srcOrd="0" destOrd="0" presId="urn:microsoft.com/office/officeart/2018/2/layout/IconVerticalSolidList"/>
    <dgm:cxn modelId="{4C82F492-4A15-43F7-AB9F-D94ECD4CEF50}" srcId="{C106F6FC-6BD8-40D0-934B-5AE5A0F7051F}" destId="{A6F1AAAB-D922-47C1-81B9-D19EAC70CA7E}" srcOrd="1" destOrd="0" parTransId="{CD37301A-7B07-429A-8521-E74BB03A4EE6}" sibTransId="{DEB995DB-76EA-41D5-B87A-176B3EE06EA4}"/>
    <dgm:cxn modelId="{E837EBC1-2A65-41EA-AAA6-4B08A3C8D4A6}" type="presOf" srcId="{C106F6FC-6BD8-40D0-934B-5AE5A0F7051F}" destId="{406EB8D6-E242-4020-86B3-DC6A50F3DB98}" srcOrd="0" destOrd="0" presId="urn:microsoft.com/office/officeart/2018/2/layout/IconVerticalSolidList"/>
    <dgm:cxn modelId="{43B284EB-5DB9-44BE-8148-48D37712F81B}" srcId="{C106F6FC-6BD8-40D0-934B-5AE5A0F7051F}" destId="{D9364608-E163-4973-ADC9-A67A0F83EB47}" srcOrd="0" destOrd="0" parTransId="{F548A85F-E751-4348-B605-1D11E8EB7D87}" sibTransId="{A8F4FE33-3F94-4F8E-B32D-12BD78C951A7}"/>
    <dgm:cxn modelId="{4CDE7CF9-3B39-4B0F-9571-6BA0FA6C4591}" type="presParOf" srcId="{406EB8D6-E242-4020-86B3-DC6A50F3DB98}" destId="{E66D688D-5075-4ED8-B7BF-2FE883D6C573}" srcOrd="0" destOrd="0" presId="urn:microsoft.com/office/officeart/2018/2/layout/IconVerticalSolidList"/>
    <dgm:cxn modelId="{F99E4AC6-9889-439E-9403-D26B337DB6B8}" type="presParOf" srcId="{E66D688D-5075-4ED8-B7BF-2FE883D6C573}" destId="{85842C62-D0FF-45CA-A3B5-0FCFFBE38A55}" srcOrd="0" destOrd="0" presId="urn:microsoft.com/office/officeart/2018/2/layout/IconVerticalSolidList"/>
    <dgm:cxn modelId="{934C2E3F-6ECC-4F38-A642-BB09DF1CBB90}" type="presParOf" srcId="{E66D688D-5075-4ED8-B7BF-2FE883D6C573}" destId="{D2F301B8-9054-4DCC-93AF-EEA8BE655736}" srcOrd="1" destOrd="0" presId="urn:microsoft.com/office/officeart/2018/2/layout/IconVerticalSolidList"/>
    <dgm:cxn modelId="{7E1ADE1A-20AB-4CA8-A5AD-5CE2EA43E29A}" type="presParOf" srcId="{E66D688D-5075-4ED8-B7BF-2FE883D6C573}" destId="{7E654C25-00A0-45F0-8B5F-8013D688A385}" srcOrd="2" destOrd="0" presId="urn:microsoft.com/office/officeart/2018/2/layout/IconVerticalSolidList"/>
    <dgm:cxn modelId="{5304B720-9C91-487B-A78B-3DFB3C1067D1}" type="presParOf" srcId="{E66D688D-5075-4ED8-B7BF-2FE883D6C573}" destId="{5E3307C3-5980-4C61-8087-F0922796BD0C}" srcOrd="3" destOrd="0" presId="urn:microsoft.com/office/officeart/2018/2/layout/IconVerticalSolidList"/>
    <dgm:cxn modelId="{381F0F9C-EF25-479D-A9D7-B1F8D52A681C}" type="presParOf" srcId="{406EB8D6-E242-4020-86B3-DC6A50F3DB98}" destId="{4DB9760E-5451-451F-805B-232418D87228}" srcOrd="1" destOrd="0" presId="urn:microsoft.com/office/officeart/2018/2/layout/IconVerticalSolidList"/>
    <dgm:cxn modelId="{79ABE1EA-0A90-4F2B-BE81-CC8BA6787ED6}" type="presParOf" srcId="{406EB8D6-E242-4020-86B3-DC6A50F3DB98}" destId="{017ECB5C-7A29-4EA2-AA90-D8B023A4D95D}" srcOrd="2" destOrd="0" presId="urn:microsoft.com/office/officeart/2018/2/layout/IconVerticalSolidList"/>
    <dgm:cxn modelId="{10E1542B-8AE8-4AB5-8310-CF61946F6E9B}" type="presParOf" srcId="{017ECB5C-7A29-4EA2-AA90-D8B023A4D95D}" destId="{720C6217-FF20-469D-A311-7157771D4607}" srcOrd="0" destOrd="0" presId="urn:microsoft.com/office/officeart/2018/2/layout/IconVerticalSolidList"/>
    <dgm:cxn modelId="{C2F79786-1A27-4EE7-8ED5-6503BE11D5C7}" type="presParOf" srcId="{017ECB5C-7A29-4EA2-AA90-D8B023A4D95D}" destId="{80660328-2AD6-44AF-86C2-B6F2147DAB3E}" srcOrd="1" destOrd="0" presId="urn:microsoft.com/office/officeart/2018/2/layout/IconVerticalSolidList"/>
    <dgm:cxn modelId="{205C637B-4690-4A7A-B766-35FADBD4C7D8}" type="presParOf" srcId="{017ECB5C-7A29-4EA2-AA90-D8B023A4D95D}" destId="{3DB483AB-4207-45B6-8DF0-98DEF6C9A5FD}" srcOrd="2" destOrd="0" presId="urn:microsoft.com/office/officeart/2018/2/layout/IconVerticalSolidList"/>
    <dgm:cxn modelId="{FA53F2E8-4B10-4C81-B6C9-48BB3A0E9304}" type="presParOf" srcId="{017ECB5C-7A29-4EA2-AA90-D8B023A4D95D}" destId="{AAA25ABC-7854-4F17-B3B6-54890379AB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4D182-B7FF-40BB-849D-314466AC238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CA78119C-85D8-4F03-9C7C-232DB4EA249C}">
      <dgm:prSet/>
      <dgm:spPr/>
      <dgm:t>
        <a:bodyPr/>
        <a:lstStyle/>
        <a:p>
          <a:r>
            <a:rPr lang="en-US"/>
            <a:t>Melanoma is a severe disease increasing at a high rate</a:t>
          </a:r>
        </a:p>
      </dgm:t>
    </dgm:pt>
    <dgm:pt modelId="{F7296E30-274D-40CA-9755-6FFF12B8F193}" type="parTrans" cxnId="{CA252017-C642-47A2-8A09-77A643384830}">
      <dgm:prSet/>
      <dgm:spPr/>
      <dgm:t>
        <a:bodyPr/>
        <a:lstStyle/>
        <a:p>
          <a:endParaRPr lang="en-US"/>
        </a:p>
      </dgm:t>
    </dgm:pt>
    <dgm:pt modelId="{5459230F-1ED1-44DE-AC2B-7A63609811F9}" type="sibTrans" cxnId="{CA252017-C642-47A2-8A09-77A643384830}">
      <dgm:prSet/>
      <dgm:spPr/>
      <dgm:t>
        <a:bodyPr/>
        <a:lstStyle/>
        <a:p>
          <a:endParaRPr lang="en-US"/>
        </a:p>
      </dgm:t>
    </dgm:pt>
    <dgm:pt modelId="{AB70EB69-3D75-4AD0-928E-2DCC28B313E7}">
      <dgm:prSet/>
      <dgm:spPr/>
      <dgm:t>
        <a:bodyPr/>
        <a:lstStyle/>
        <a:p>
          <a:r>
            <a:rPr lang="en-US"/>
            <a:t>It is regarded as one of the most dangerous skin-cancer type</a:t>
          </a:r>
        </a:p>
      </dgm:t>
    </dgm:pt>
    <dgm:pt modelId="{EC23EAD4-5D32-4FCA-8758-87716DD60D91}" type="parTrans" cxnId="{E3C7F81F-B2A5-4D60-BC57-4E335D9C9DB3}">
      <dgm:prSet/>
      <dgm:spPr/>
      <dgm:t>
        <a:bodyPr/>
        <a:lstStyle/>
        <a:p>
          <a:endParaRPr lang="en-US"/>
        </a:p>
      </dgm:t>
    </dgm:pt>
    <dgm:pt modelId="{6517F1BB-A2E2-47CB-922B-9FF847D594DB}" type="sibTrans" cxnId="{E3C7F81F-B2A5-4D60-BC57-4E335D9C9DB3}">
      <dgm:prSet/>
      <dgm:spPr/>
      <dgm:t>
        <a:bodyPr/>
        <a:lstStyle/>
        <a:p>
          <a:endParaRPr lang="en-US"/>
        </a:p>
      </dgm:t>
    </dgm:pt>
    <dgm:pt modelId="{053B95B7-E0E5-4127-B0BD-589E2318C9F6}">
      <dgm:prSet/>
      <dgm:spPr/>
      <dgm:t>
        <a:bodyPr/>
        <a:lstStyle/>
        <a:p>
          <a:r>
            <a:rPr lang="en-US"/>
            <a:t>Melanoma can be prevented and cured if diagnosed at an early stage, hence the benefit of having an efficient detection software for early-stage melanoma</a:t>
          </a:r>
        </a:p>
      </dgm:t>
    </dgm:pt>
    <dgm:pt modelId="{FE6DF869-0055-404D-BF25-55621FC2E186}" type="parTrans" cxnId="{4B395943-8A3F-42A8-8051-191A7F0FE15B}">
      <dgm:prSet/>
      <dgm:spPr/>
      <dgm:t>
        <a:bodyPr/>
        <a:lstStyle/>
        <a:p>
          <a:endParaRPr lang="en-US"/>
        </a:p>
      </dgm:t>
    </dgm:pt>
    <dgm:pt modelId="{6A047013-B288-4732-B385-3FB3BFB9CC02}" type="sibTrans" cxnId="{4B395943-8A3F-42A8-8051-191A7F0FE15B}">
      <dgm:prSet/>
      <dgm:spPr/>
      <dgm:t>
        <a:bodyPr/>
        <a:lstStyle/>
        <a:p>
          <a:endParaRPr lang="en-US"/>
        </a:p>
      </dgm:t>
    </dgm:pt>
    <dgm:pt modelId="{D33CC6DC-9E43-45CC-ABD9-CDBF29C05400}" type="pres">
      <dgm:prSet presAssocID="{07C4D182-B7FF-40BB-849D-314466AC2386}" presName="root" presStyleCnt="0">
        <dgm:presLayoutVars>
          <dgm:dir/>
          <dgm:resizeHandles val="exact"/>
        </dgm:presLayoutVars>
      </dgm:prSet>
      <dgm:spPr/>
    </dgm:pt>
    <dgm:pt modelId="{B6672AE9-49FA-469A-9E69-5B7C74F2290E}" type="pres">
      <dgm:prSet presAssocID="{CA78119C-85D8-4F03-9C7C-232DB4EA249C}" presName="compNode" presStyleCnt="0"/>
      <dgm:spPr/>
    </dgm:pt>
    <dgm:pt modelId="{4B9127D3-A941-4E02-A9BC-EC3341527D58}" type="pres">
      <dgm:prSet presAssocID="{CA78119C-85D8-4F03-9C7C-232DB4EA249C}" presName="bgRect" presStyleLbl="bgShp" presStyleIdx="0" presStyleCnt="3"/>
      <dgm:spPr/>
    </dgm:pt>
    <dgm:pt modelId="{EB9572AF-F0CB-45E1-A8DA-51EFCC930EEC}" type="pres">
      <dgm:prSet presAssocID="{CA78119C-85D8-4F03-9C7C-232DB4EA249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B0F339D6-516C-43F5-8305-325403795140}" type="pres">
      <dgm:prSet presAssocID="{CA78119C-85D8-4F03-9C7C-232DB4EA249C}" presName="spaceRect" presStyleCnt="0"/>
      <dgm:spPr/>
    </dgm:pt>
    <dgm:pt modelId="{FF9C5F22-B03E-48E2-BCB4-4B94AE12CE8A}" type="pres">
      <dgm:prSet presAssocID="{CA78119C-85D8-4F03-9C7C-232DB4EA249C}" presName="parTx" presStyleLbl="revTx" presStyleIdx="0" presStyleCnt="3">
        <dgm:presLayoutVars>
          <dgm:chMax val="0"/>
          <dgm:chPref val="0"/>
        </dgm:presLayoutVars>
      </dgm:prSet>
      <dgm:spPr/>
    </dgm:pt>
    <dgm:pt modelId="{EDDD7B37-E517-42B3-BA35-2593F7EAAF76}" type="pres">
      <dgm:prSet presAssocID="{5459230F-1ED1-44DE-AC2B-7A63609811F9}" presName="sibTrans" presStyleCnt="0"/>
      <dgm:spPr/>
    </dgm:pt>
    <dgm:pt modelId="{0CC9A81B-64C9-465B-B1E3-1C25B59B2B0B}" type="pres">
      <dgm:prSet presAssocID="{AB70EB69-3D75-4AD0-928E-2DCC28B313E7}" presName="compNode" presStyleCnt="0"/>
      <dgm:spPr/>
    </dgm:pt>
    <dgm:pt modelId="{D943804C-FC54-47FA-A03E-094EA7F81860}" type="pres">
      <dgm:prSet presAssocID="{AB70EB69-3D75-4AD0-928E-2DCC28B313E7}" presName="bgRect" presStyleLbl="bgShp" presStyleIdx="1" presStyleCnt="3"/>
      <dgm:spPr/>
    </dgm:pt>
    <dgm:pt modelId="{C6281118-EF15-4CDF-8270-873E2A06197B}" type="pres">
      <dgm:prSet presAssocID="{AB70EB69-3D75-4AD0-928E-2DCC28B313E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D9F69722-54FB-4304-91A0-B5831EBC4E4C}" type="pres">
      <dgm:prSet presAssocID="{AB70EB69-3D75-4AD0-928E-2DCC28B313E7}" presName="spaceRect" presStyleCnt="0"/>
      <dgm:spPr/>
    </dgm:pt>
    <dgm:pt modelId="{43D225AC-870F-40D4-9E9F-038C5DF88C02}" type="pres">
      <dgm:prSet presAssocID="{AB70EB69-3D75-4AD0-928E-2DCC28B313E7}" presName="parTx" presStyleLbl="revTx" presStyleIdx="1" presStyleCnt="3">
        <dgm:presLayoutVars>
          <dgm:chMax val="0"/>
          <dgm:chPref val="0"/>
        </dgm:presLayoutVars>
      </dgm:prSet>
      <dgm:spPr/>
    </dgm:pt>
    <dgm:pt modelId="{913FBDEC-C8EC-4828-9D8E-214D9C9B7A2B}" type="pres">
      <dgm:prSet presAssocID="{6517F1BB-A2E2-47CB-922B-9FF847D594DB}" presName="sibTrans" presStyleCnt="0"/>
      <dgm:spPr/>
    </dgm:pt>
    <dgm:pt modelId="{24440A58-4955-4CD6-B87C-B5FAE0E71331}" type="pres">
      <dgm:prSet presAssocID="{053B95B7-E0E5-4127-B0BD-589E2318C9F6}" presName="compNode" presStyleCnt="0"/>
      <dgm:spPr/>
    </dgm:pt>
    <dgm:pt modelId="{3D3B3519-167B-4AE2-8A73-D6670D274BDE}" type="pres">
      <dgm:prSet presAssocID="{053B95B7-E0E5-4127-B0BD-589E2318C9F6}" presName="bgRect" presStyleLbl="bgShp" presStyleIdx="2" presStyleCnt="3"/>
      <dgm:spPr/>
    </dgm:pt>
    <dgm:pt modelId="{C6D8F91E-96C1-403A-B328-54B5888556BC}" type="pres">
      <dgm:prSet presAssocID="{053B95B7-E0E5-4127-B0BD-589E2318C9F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178A9E47-3650-4976-9DC7-D819538D3D11}" type="pres">
      <dgm:prSet presAssocID="{053B95B7-E0E5-4127-B0BD-589E2318C9F6}" presName="spaceRect" presStyleCnt="0"/>
      <dgm:spPr/>
    </dgm:pt>
    <dgm:pt modelId="{ED8F1CB2-9DCA-456F-878E-9B4DB49F7618}" type="pres">
      <dgm:prSet presAssocID="{053B95B7-E0E5-4127-B0BD-589E2318C9F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A252017-C642-47A2-8A09-77A643384830}" srcId="{07C4D182-B7FF-40BB-849D-314466AC2386}" destId="{CA78119C-85D8-4F03-9C7C-232DB4EA249C}" srcOrd="0" destOrd="0" parTransId="{F7296E30-274D-40CA-9755-6FFF12B8F193}" sibTransId="{5459230F-1ED1-44DE-AC2B-7A63609811F9}"/>
    <dgm:cxn modelId="{E3C7F81F-B2A5-4D60-BC57-4E335D9C9DB3}" srcId="{07C4D182-B7FF-40BB-849D-314466AC2386}" destId="{AB70EB69-3D75-4AD0-928E-2DCC28B313E7}" srcOrd="1" destOrd="0" parTransId="{EC23EAD4-5D32-4FCA-8758-87716DD60D91}" sibTransId="{6517F1BB-A2E2-47CB-922B-9FF847D594DB}"/>
    <dgm:cxn modelId="{5EBE7525-09F9-4DE9-A980-266BD622D5A1}" type="presOf" srcId="{CA78119C-85D8-4F03-9C7C-232DB4EA249C}" destId="{FF9C5F22-B03E-48E2-BCB4-4B94AE12CE8A}" srcOrd="0" destOrd="0" presId="urn:microsoft.com/office/officeart/2018/2/layout/IconVerticalSolidList"/>
    <dgm:cxn modelId="{848B533E-1616-48BD-9FB7-73509A00669B}" type="presOf" srcId="{AB70EB69-3D75-4AD0-928E-2DCC28B313E7}" destId="{43D225AC-870F-40D4-9E9F-038C5DF88C02}" srcOrd="0" destOrd="0" presId="urn:microsoft.com/office/officeart/2018/2/layout/IconVerticalSolidList"/>
    <dgm:cxn modelId="{4B395943-8A3F-42A8-8051-191A7F0FE15B}" srcId="{07C4D182-B7FF-40BB-849D-314466AC2386}" destId="{053B95B7-E0E5-4127-B0BD-589E2318C9F6}" srcOrd="2" destOrd="0" parTransId="{FE6DF869-0055-404D-BF25-55621FC2E186}" sibTransId="{6A047013-B288-4732-B385-3FB3BFB9CC02}"/>
    <dgm:cxn modelId="{83E04397-FB1B-4CB7-A803-1F033620864D}" type="presOf" srcId="{07C4D182-B7FF-40BB-849D-314466AC2386}" destId="{D33CC6DC-9E43-45CC-ABD9-CDBF29C05400}" srcOrd="0" destOrd="0" presId="urn:microsoft.com/office/officeart/2018/2/layout/IconVerticalSolidList"/>
    <dgm:cxn modelId="{C7DC1BEF-B980-4489-95C6-BDA8426ECA9F}" type="presOf" srcId="{053B95B7-E0E5-4127-B0BD-589E2318C9F6}" destId="{ED8F1CB2-9DCA-456F-878E-9B4DB49F7618}" srcOrd="0" destOrd="0" presId="urn:microsoft.com/office/officeart/2018/2/layout/IconVerticalSolidList"/>
    <dgm:cxn modelId="{14E13EC9-5790-42CF-8FC0-B3AA0B1EBCCB}" type="presParOf" srcId="{D33CC6DC-9E43-45CC-ABD9-CDBF29C05400}" destId="{B6672AE9-49FA-469A-9E69-5B7C74F2290E}" srcOrd="0" destOrd="0" presId="urn:microsoft.com/office/officeart/2018/2/layout/IconVerticalSolidList"/>
    <dgm:cxn modelId="{4556FD97-4D25-4E5C-BB2E-A45604225C46}" type="presParOf" srcId="{B6672AE9-49FA-469A-9E69-5B7C74F2290E}" destId="{4B9127D3-A941-4E02-A9BC-EC3341527D58}" srcOrd="0" destOrd="0" presId="urn:microsoft.com/office/officeart/2018/2/layout/IconVerticalSolidList"/>
    <dgm:cxn modelId="{699444E3-5CE0-4251-B0DA-A4A12D10FFD4}" type="presParOf" srcId="{B6672AE9-49FA-469A-9E69-5B7C74F2290E}" destId="{EB9572AF-F0CB-45E1-A8DA-51EFCC930EEC}" srcOrd="1" destOrd="0" presId="urn:microsoft.com/office/officeart/2018/2/layout/IconVerticalSolidList"/>
    <dgm:cxn modelId="{73AEEBD4-6DB7-476E-A777-B63440AE6AD7}" type="presParOf" srcId="{B6672AE9-49FA-469A-9E69-5B7C74F2290E}" destId="{B0F339D6-516C-43F5-8305-325403795140}" srcOrd="2" destOrd="0" presId="urn:microsoft.com/office/officeart/2018/2/layout/IconVerticalSolidList"/>
    <dgm:cxn modelId="{9CAA476D-2AC3-45B7-B26A-89C8ED29638E}" type="presParOf" srcId="{B6672AE9-49FA-469A-9E69-5B7C74F2290E}" destId="{FF9C5F22-B03E-48E2-BCB4-4B94AE12CE8A}" srcOrd="3" destOrd="0" presId="urn:microsoft.com/office/officeart/2018/2/layout/IconVerticalSolidList"/>
    <dgm:cxn modelId="{D351B8F2-0097-407A-9603-8E4DF70E5BBE}" type="presParOf" srcId="{D33CC6DC-9E43-45CC-ABD9-CDBF29C05400}" destId="{EDDD7B37-E517-42B3-BA35-2593F7EAAF76}" srcOrd="1" destOrd="0" presId="urn:microsoft.com/office/officeart/2018/2/layout/IconVerticalSolidList"/>
    <dgm:cxn modelId="{6C75C2AB-AEAE-4A1B-88F2-DCF575FD8536}" type="presParOf" srcId="{D33CC6DC-9E43-45CC-ABD9-CDBF29C05400}" destId="{0CC9A81B-64C9-465B-B1E3-1C25B59B2B0B}" srcOrd="2" destOrd="0" presId="urn:microsoft.com/office/officeart/2018/2/layout/IconVerticalSolidList"/>
    <dgm:cxn modelId="{4FEBBD61-C09F-4063-80B4-F0F4B041EB3C}" type="presParOf" srcId="{0CC9A81B-64C9-465B-B1E3-1C25B59B2B0B}" destId="{D943804C-FC54-47FA-A03E-094EA7F81860}" srcOrd="0" destOrd="0" presId="urn:microsoft.com/office/officeart/2018/2/layout/IconVerticalSolidList"/>
    <dgm:cxn modelId="{1CB2E213-1E6D-407B-97C0-33C78AAE3357}" type="presParOf" srcId="{0CC9A81B-64C9-465B-B1E3-1C25B59B2B0B}" destId="{C6281118-EF15-4CDF-8270-873E2A06197B}" srcOrd="1" destOrd="0" presId="urn:microsoft.com/office/officeart/2018/2/layout/IconVerticalSolidList"/>
    <dgm:cxn modelId="{C1F50C76-9742-4CDA-89CD-974E095369E5}" type="presParOf" srcId="{0CC9A81B-64C9-465B-B1E3-1C25B59B2B0B}" destId="{D9F69722-54FB-4304-91A0-B5831EBC4E4C}" srcOrd="2" destOrd="0" presId="urn:microsoft.com/office/officeart/2018/2/layout/IconVerticalSolidList"/>
    <dgm:cxn modelId="{1CCD9E9C-69D3-49A9-BFE5-B61663CBC959}" type="presParOf" srcId="{0CC9A81B-64C9-465B-B1E3-1C25B59B2B0B}" destId="{43D225AC-870F-40D4-9E9F-038C5DF88C02}" srcOrd="3" destOrd="0" presId="urn:microsoft.com/office/officeart/2018/2/layout/IconVerticalSolidList"/>
    <dgm:cxn modelId="{26043A68-7830-4D89-9A39-4713CAF26A28}" type="presParOf" srcId="{D33CC6DC-9E43-45CC-ABD9-CDBF29C05400}" destId="{913FBDEC-C8EC-4828-9D8E-214D9C9B7A2B}" srcOrd="3" destOrd="0" presId="urn:microsoft.com/office/officeart/2018/2/layout/IconVerticalSolidList"/>
    <dgm:cxn modelId="{EB9C4D3C-23D3-407A-A876-308C08D8725C}" type="presParOf" srcId="{D33CC6DC-9E43-45CC-ABD9-CDBF29C05400}" destId="{24440A58-4955-4CD6-B87C-B5FAE0E71331}" srcOrd="4" destOrd="0" presId="urn:microsoft.com/office/officeart/2018/2/layout/IconVerticalSolidList"/>
    <dgm:cxn modelId="{3286C79A-3AAD-41F8-A4A8-BE08DF11DCD5}" type="presParOf" srcId="{24440A58-4955-4CD6-B87C-B5FAE0E71331}" destId="{3D3B3519-167B-4AE2-8A73-D6670D274BDE}" srcOrd="0" destOrd="0" presId="urn:microsoft.com/office/officeart/2018/2/layout/IconVerticalSolidList"/>
    <dgm:cxn modelId="{A8E9D0D0-32C9-4AAE-81DB-B0982180CD45}" type="presParOf" srcId="{24440A58-4955-4CD6-B87C-B5FAE0E71331}" destId="{C6D8F91E-96C1-403A-B328-54B5888556BC}" srcOrd="1" destOrd="0" presId="urn:microsoft.com/office/officeart/2018/2/layout/IconVerticalSolidList"/>
    <dgm:cxn modelId="{64ABD42B-F986-48A0-94FA-6FB2B560B8BE}" type="presParOf" srcId="{24440A58-4955-4CD6-B87C-B5FAE0E71331}" destId="{178A9E47-3650-4976-9DC7-D819538D3D11}" srcOrd="2" destOrd="0" presId="urn:microsoft.com/office/officeart/2018/2/layout/IconVerticalSolidList"/>
    <dgm:cxn modelId="{920C3399-30C7-4A4E-BFAF-67F31B5D9956}" type="presParOf" srcId="{24440A58-4955-4CD6-B87C-B5FAE0E71331}" destId="{ED8F1CB2-9DCA-456F-878E-9B4DB49F761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E4927C-9AD1-49DC-8458-DD1E28176B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1860C911-E1F2-44DB-98CC-308A839279DB}">
      <dgm:prSet/>
      <dgm:spPr/>
      <dgm:t>
        <a:bodyPr/>
        <a:lstStyle/>
        <a:p>
          <a:r>
            <a:rPr lang="en-US"/>
            <a:t>Experienced dermatologists are having a hard time ensuring whether a mole on the skin is benign or cancerous</a:t>
          </a:r>
        </a:p>
      </dgm:t>
    </dgm:pt>
    <dgm:pt modelId="{4B352AC9-EC4C-405C-A85F-BB46E0297A00}" type="parTrans" cxnId="{381605D3-76CB-478D-A32C-2B8D0047BA72}">
      <dgm:prSet/>
      <dgm:spPr/>
      <dgm:t>
        <a:bodyPr/>
        <a:lstStyle/>
        <a:p>
          <a:endParaRPr lang="en-US"/>
        </a:p>
      </dgm:t>
    </dgm:pt>
    <dgm:pt modelId="{0E89FC3E-A7CD-4977-BEAD-D6EB178921C6}" type="sibTrans" cxnId="{381605D3-76CB-478D-A32C-2B8D0047BA72}">
      <dgm:prSet/>
      <dgm:spPr/>
      <dgm:t>
        <a:bodyPr/>
        <a:lstStyle/>
        <a:p>
          <a:endParaRPr lang="en-US"/>
        </a:p>
      </dgm:t>
    </dgm:pt>
    <dgm:pt modelId="{A62D52DA-8B71-4F4C-BC66-0C8713EF593E}">
      <dgm:prSet/>
      <dgm:spPr/>
      <dgm:t>
        <a:bodyPr/>
        <a:lstStyle/>
        <a:p>
          <a:r>
            <a:rPr lang="en-US"/>
            <a:t>Automated, computer based algorithms are being developed for this matter.</a:t>
          </a:r>
        </a:p>
      </dgm:t>
    </dgm:pt>
    <dgm:pt modelId="{3CBE12C1-478E-4EFB-8715-7E7BB6C1A345}" type="parTrans" cxnId="{49423478-1424-429D-BA69-4A632FA66F56}">
      <dgm:prSet/>
      <dgm:spPr/>
      <dgm:t>
        <a:bodyPr/>
        <a:lstStyle/>
        <a:p>
          <a:endParaRPr lang="en-US"/>
        </a:p>
      </dgm:t>
    </dgm:pt>
    <dgm:pt modelId="{1ABE8601-0784-41E2-89D5-052F68904725}" type="sibTrans" cxnId="{49423478-1424-429D-BA69-4A632FA66F56}">
      <dgm:prSet/>
      <dgm:spPr/>
      <dgm:t>
        <a:bodyPr/>
        <a:lstStyle/>
        <a:p>
          <a:endParaRPr lang="en-US"/>
        </a:p>
      </dgm:t>
    </dgm:pt>
    <dgm:pt modelId="{F1A5A42D-8088-4763-88FB-28D5068802AA}" type="pres">
      <dgm:prSet presAssocID="{C3E4927C-9AD1-49DC-8458-DD1E28176B04}" presName="root" presStyleCnt="0">
        <dgm:presLayoutVars>
          <dgm:dir/>
          <dgm:resizeHandles val="exact"/>
        </dgm:presLayoutVars>
      </dgm:prSet>
      <dgm:spPr/>
    </dgm:pt>
    <dgm:pt modelId="{A41DCD1A-8A20-4460-87CF-9B74F7B2C43F}" type="pres">
      <dgm:prSet presAssocID="{1860C911-E1F2-44DB-98CC-308A839279DB}" presName="compNode" presStyleCnt="0"/>
      <dgm:spPr/>
    </dgm:pt>
    <dgm:pt modelId="{5FBA4D0F-9F78-42AF-A082-D150C9610E5B}" type="pres">
      <dgm:prSet presAssocID="{1860C911-E1F2-44DB-98CC-308A839279DB}" presName="bgRect" presStyleLbl="bgShp" presStyleIdx="0" presStyleCnt="2"/>
      <dgm:spPr/>
    </dgm:pt>
    <dgm:pt modelId="{7378E695-A3B5-49A4-B588-C1F2C6B807BF}" type="pres">
      <dgm:prSet presAssocID="{1860C911-E1F2-44DB-98CC-308A839279D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A748C916-D3E4-4EEB-A65D-58D2B03600AA}" type="pres">
      <dgm:prSet presAssocID="{1860C911-E1F2-44DB-98CC-308A839279DB}" presName="spaceRect" presStyleCnt="0"/>
      <dgm:spPr/>
    </dgm:pt>
    <dgm:pt modelId="{5EA73E38-BD4A-483F-B761-CE08329B5A51}" type="pres">
      <dgm:prSet presAssocID="{1860C911-E1F2-44DB-98CC-308A839279DB}" presName="parTx" presStyleLbl="revTx" presStyleIdx="0" presStyleCnt="2">
        <dgm:presLayoutVars>
          <dgm:chMax val="0"/>
          <dgm:chPref val="0"/>
        </dgm:presLayoutVars>
      </dgm:prSet>
      <dgm:spPr/>
    </dgm:pt>
    <dgm:pt modelId="{8E8C93C9-C902-41B3-8E0C-743C7DD87855}" type="pres">
      <dgm:prSet presAssocID="{0E89FC3E-A7CD-4977-BEAD-D6EB178921C6}" presName="sibTrans" presStyleCnt="0"/>
      <dgm:spPr/>
    </dgm:pt>
    <dgm:pt modelId="{3CC338C7-DC05-492C-B5B0-148522395611}" type="pres">
      <dgm:prSet presAssocID="{A62D52DA-8B71-4F4C-BC66-0C8713EF593E}" presName="compNode" presStyleCnt="0"/>
      <dgm:spPr/>
    </dgm:pt>
    <dgm:pt modelId="{3A9BD1D5-315E-45F5-9009-3DCFAE83DCC5}" type="pres">
      <dgm:prSet presAssocID="{A62D52DA-8B71-4F4C-BC66-0C8713EF593E}" presName="bgRect" presStyleLbl="bgShp" presStyleIdx="1" presStyleCnt="2"/>
      <dgm:spPr/>
    </dgm:pt>
    <dgm:pt modelId="{A47BB626-ED0C-4E21-948A-16E889CC6FBE}" type="pres">
      <dgm:prSet presAssocID="{A62D52DA-8B71-4F4C-BC66-0C8713EF59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EA9A87A1-F621-4141-BB8E-720911154803}" type="pres">
      <dgm:prSet presAssocID="{A62D52DA-8B71-4F4C-BC66-0C8713EF593E}" presName="spaceRect" presStyleCnt="0"/>
      <dgm:spPr/>
    </dgm:pt>
    <dgm:pt modelId="{981FE09F-04A1-48FD-88B9-8A700AEFE9F8}" type="pres">
      <dgm:prSet presAssocID="{A62D52DA-8B71-4F4C-BC66-0C8713EF593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92D650F-1B70-4F84-87E5-233B1A2D6B9B}" type="presOf" srcId="{A62D52DA-8B71-4F4C-BC66-0C8713EF593E}" destId="{981FE09F-04A1-48FD-88B9-8A700AEFE9F8}" srcOrd="0" destOrd="0" presId="urn:microsoft.com/office/officeart/2018/2/layout/IconVerticalSolidList"/>
    <dgm:cxn modelId="{57361478-12D4-488D-82CF-5DC409556F9D}" type="presOf" srcId="{1860C911-E1F2-44DB-98CC-308A839279DB}" destId="{5EA73E38-BD4A-483F-B761-CE08329B5A51}" srcOrd="0" destOrd="0" presId="urn:microsoft.com/office/officeart/2018/2/layout/IconVerticalSolidList"/>
    <dgm:cxn modelId="{49423478-1424-429D-BA69-4A632FA66F56}" srcId="{C3E4927C-9AD1-49DC-8458-DD1E28176B04}" destId="{A62D52DA-8B71-4F4C-BC66-0C8713EF593E}" srcOrd="1" destOrd="0" parTransId="{3CBE12C1-478E-4EFB-8715-7E7BB6C1A345}" sibTransId="{1ABE8601-0784-41E2-89D5-052F68904725}"/>
    <dgm:cxn modelId="{381605D3-76CB-478D-A32C-2B8D0047BA72}" srcId="{C3E4927C-9AD1-49DC-8458-DD1E28176B04}" destId="{1860C911-E1F2-44DB-98CC-308A839279DB}" srcOrd="0" destOrd="0" parTransId="{4B352AC9-EC4C-405C-A85F-BB46E0297A00}" sibTransId="{0E89FC3E-A7CD-4977-BEAD-D6EB178921C6}"/>
    <dgm:cxn modelId="{359A85EC-7DC0-4F04-B28A-E957686610A2}" type="presOf" srcId="{C3E4927C-9AD1-49DC-8458-DD1E28176B04}" destId="{F1A5A42D-8088-4763-88FB-28D5068802AA}" srcOrd="0" destOrd="0" presId="urn:microsoft.com/office/officeart/2018/2/layout/IconVerticalSolidList"/>
    <dgm:cxn modelId="{C6803FDA-2DBE-4F19-905C-D07EF5B00B58}" type="presParOf" srcId="{F1A5A42D-8088-4763-88FB-28D5068802AA}" destId="{A41DCD1A-8A20-4460-87CF-9B74F7B2C43F}" srcOrd="0" destOrd="0" presId="urn:microsoft.com/office/officeart/2018/2/layout/IconVerticalSolidList"/>
    <dgm:cxn modelId="{B16E5DC1-DD72-49A2-A1AC-B8C2578DB438}" type="presParOf" srcId="{A41DCD1A-8A20-4460-87CF-9B74F7B2C43F}" destId="{5FBA4D0F-9F78-42AF-A082-D150C9610E5B}" srcOrd="0" destOrd="0" presId="urn:microsoft.com/office/officeart/2018/2/layout/IconVerticalSolidList"/>
    <dgm:cxn modelId="{E5FCC5F7-0401-438C-B3EF-D6F88B4107B1}" type="presParOf" srcId="{A41DCD1A-8A20-4460-87CF-9B74F7B2C43F}" destId="{7378E695-A3B5-49A4-B588-C1F2C6B807BF}" srcOrd="1" destOrd="0" presId="urn:microsoft.com/office/officeart/2018/2/layout/IconVerticalSolidList"/>
    <dgm:cxn modelId="{587DC34A-E34A-4817-A988-9B39E84BE5C6}" type="presParOf" srcId="{A41DCD1A-8A20-4460-87CF-9B74F7B2C43F}" destId="{A748C916-D3E4-4EEB-A65D-58D2B03600AA}" srcOrd="2" destOrd="0" presId="urn:microsoft.com/office/officeart/2018/2/layout/IconVerticalSolidList"/>
    <dgm:cxn modelId="{2C460D0D-C5B7-458E-B80F-0FE70383B8AA}" type="presParOf" srcId="{A41DCD1A-8A20-4460-87CF-9B74F7B2C43F}" destId="{5EA73E38-BD4A-483F-B761-CE08329B5A51}" srcOrd="3" destOrd="0" presId="urn:microsoft.com/office/officeart/2018/2/layout/IconVerticalSolidList"/>
    <dgm:cxn modelId="{F7ADD882-CA65-4A88-87DB-8CB5C2A1680C}" type="presParOf" srcId="{F1A5A42D-8088-4763-88FB-28D5068802AA}" destId="{8E8C93C9-C902-41B3-8E0C-743C7DD87855}" srcOrd="1" destOrd="0" presId="urn:microsoft.com/office/officeart/2018/2/layout/IconVerticalSolidList"/>
    <dgm:cxn modelId="{CCD0337F-3282-4051-A648-89EB3C1B49E9}" type="presParOf" srcId="{F1A5A42D-8088-4763-88FB-28D5068802AA}" destId="{3CC338C7-DC05-492C-B5B0-148522395611}" srcOrd="2" destOrd="0" presId="urn:microsoft.com/office/officeart/2018/2/layout/IconVerticalSolidList"/>
    <dgm:cxn modelId="{BF5F3590-AEF0-4141-B277-684481D81465}" type="presParOf" srcId="{3CC338C7-DC05-492C-B5B0-148522395611}" destId="{3A9BD1D5-315E-45F5-9009-3DCFAE83DCC5}" srcOrd="0" destOrd="0" presId="urn:microsoft.com/office/officeart/2018/2/layout/IconVerticalSolidList"/>
    <dgm:cxn modelId="{A005F029-C6D4-48C2-9EF9-6A0068E98365}" type="presParOf" srcId="{3CC338C7-DC05-492C-B5B0-148522395611}" destId="{A47BB626-ED0C-4E21-948A-16E889CC6FBE}" srcOrd="1" destOrd="0" presId="urn:microsoft.com/office/officeart/2018/2/layout/IconVerticalSolidList"/>
    <dgm:cxn modelId="{BA610F8D-DF72-4960-9D75-364A4EAED903}" type="presParOf" srcId="{3CC338C7-DC05-492C-B5B0-148522395611}" destId="{EA9A87A1-F621-4141-BB8E-720911154803}" srcOrd="2" destOrd="0" presId="urn:microsoft.com/office/officeart/2018/2/layout/IconVerticalSolidList"/>
    <dgm:cxn modelId="{BE6BB1D7-5499-4EC2-8BCA-CEA11A6CE4B5}" type="presParOf" srcId="{3CC338C7-DC05-492C-B5B0-148522395611}" destId="{981FE09F-04A1-48FD-88B9-8A700AEFE9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F9E6A5-5958-413F-9324-CC634C9F26B6}" type="doc">
      <dgm:prSet loTypeId="urn:microsoft.com/office/officeart/2018/2/layout/IconLabelDescriptionList" loCatId="icon" qsTypeId="urn:microsoft.com/office/officeart/2005/8/quickstyle/simple4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C9ACC03E-BC1C-4C09-902D-348D142822C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ABCD Rules:</a:t>
          </a:r>
        </a:p>
      </dgm:t>
    </dgm:pt>
    <dgm:pt modelId="{4DCA94FC-E60C-42E3-93D6-513EF3AA7302}" type="parTrans" cxnId="{FA1DD86F-847E-4AE4-A531-3726C4148E0C}">
      <dgm:prSet/>
      <dgm:spPr/>
      <dgm:t>
        <a:bodyPr/>
        <a:lstStyle/>
        <a:p>
          <a:endParaRPr lang="en-US"/>
        </a:p>
      </dgm:t>
    </dgm:pt>
    <dgm:pt modelId="{C1F3042D-AB83-425F-89E7-1589386ED94B}" type="sibTrans" cxnId="{FA1DD86F-847E-4AE4-A531-3726C4148E0C}">
      <dgm:prSet/>
      <dgm:spPr/>
      <dgm:t>
        <a:bodyPr/>
        <a:lstStyle/>
        <a:p>
          <a:endParaRPr lang="en-US"/>
        </a:p>
      </dgm:t>
    </dgm:pt>
    <dgm:pt modelId="{0D6240E6-D14B-43D0-8031-6E4F01334D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Rule out the existence of Melanoma based on certain characteristics of the mole.</a:t>
          </a:r>
        </a:p>
      </dgm:t>
    </dgm:pt>
    <dgm:pt modelId="{FDA16574-46B2-47F1-AC66-232AB8087EAD}" type="parTrans" cxnId="{4E1F8169-D91A-4141-AD80-A65F787BFF3E}">
      <dgm:prSet/>
      <dgm:spPr/>
      <dgm:t>
        <a:bodyPr/>
        <a:lstStyle/>
        <a:p>
          <a:endParaRPr lang="en-US"/>
        </a:p>
      </dgm:t>
    </dgm:pt>
    <dgm:pt modelId="{97A130BE-7800-40B8-9C9B-F5D5D2DE5CC2}" type="sibTrans" cxnId="{4E1F8169-D91A-4141-AD80-A65F787BFF3E}">
      <dgm:prSet/>
      <dgm:spPr/>
      <dgm:t>
        <a:bodyPr/>
        <a:lstStyle/>
        <a:p>
          <a:endParaRPr lang="en-US"/>
        </a:p>
      </dgm:t>
    </dgm:pt>
    <dgm:pt modelId="{E0F85900-855B-4B55-BD4F-1E793A5A19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Asymmetry, Border Irregularity, Color Pattern and Diameter</a:t>
          </a:r>
        </a:p>
      </dgm:t>
    </dgm:pt>
    <dgm:pt modelId="{65D30AFA-1692-472E-88AB-38646A3BF07A}" type="parTrans" cxnId="{FC3BEDF1-9797-410F-96D9-3BD425FD020B}">
      <dgm:prSet/>
      <dgm:spPr/>
      <dgm:t>
        <a:bodyPr/>
        <a:lstStyle/>
        <a:p>
          <a:endParaRPr lang="en-US"/>
        </a:p>
      </dgm:t>
    </dgm:pt>
    <dgm:pt modelId="{EB030CA0-02FB-4FB4-8E6A-9E99D6ACF661}" type="sibTrans" cxnId="{FC3BEDF1-9797-410F-96D9-3BD425FD020B}">
      <dgm:prSet/>
      <dgm:spPr/>
      <dgm:t>
        <a:bodyPr/>
        <a:lstStyle/>
        <a:p>
          <a:endParaRPr lang="en-US"/>
        </a:p>
      </dgm:t>
    </dgm:pt>
    <dgm:pt modelId="{296036EE-8FAE-49AF-B5C0-35B180F7213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7 points checklist:</a:t>
          </a:r>
        </a:p>
      </dgm:t>
    </dgm:pt>
    <dgm:pt modelId="{910003D6-08ED-4CB0-B35F-E63B8A6BE3BB}" type="parTrans" cxnId="{391303B9-17E2-49A9-8CEF-A48107D69E14}">
      <dgm:prSet/>
      <dgm:spPr/>
      <dgm:t>
        <a:bodyPr/>
        <a:lstStyle/>
        <a:p>
          <a:endParaRPr lang="en-US"/>
        </a:p>
      </dgm:t>
    </dgm:pt>
    <dgm:pt modelId="{3A74FD38-55CD-4F66-AB50-ECD9BD2AE2FE}" type="sibTrans" cxnId="{391303B9-17E2-49A9-8CEF-A48107D69E14}">
      <dgm:prSet/>
      <dgm:spPr/>
      <dgm:t>
        <a:bodyPr/>
        <a:lstStyle/>
        <a:p>
          <a:endParaRPr lang="en-US"/>
        </a:p>
      </dgm:t>
    </dgm:pt>
    <dgm:pt modelId="{3614906D-44CB-4847-AA33-E1226C1DF4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Change in size of lesion</a:t>
          </a:r>
        </a:p>
      </dgm:t>
    </dgm:pt>
    <dgm:pt modelId="{EF4AF8DA-67D6-4148-B0B3-859EC24F893D}" type="parTrans" cxnId="{1C79F3E7-D44C-4E6E-93B4-4525AD91BF07}">
      <dgm:prSet/>
      <dgm:spPr/>
      <dgm:t>
        <a:bodyPr/>
        <a:lstStyle/>
        <a:p>
          <a:endParaRPr lang="en-US"/>
        </a:p>
      </dgm:t>
    </dgm:pt>
    <dgm:pt modelId="{88167C17-0F73-4E28-BBE3-3690D772DC2A}" type="sibTrans" cxnId="{1C79F3E7-D44C-4E6E-93B4-4525AD91BF07}">
      <dgm:prSet/>
      <dgm:spPr/>
      <dgm:t>
        <a:bodyPr/>
        <a:lstStyle/>
        <a:p>
          <a:endParaRPr lang="en-US"/>
        </a:p>
      </dgm:t>
    </dgm:pt>
    <dgm:pt modelId="{231D6986-65C9-4CEA-92E8-454CA2ADDA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Irregular pigmentation</a:t>
          </a:r>
        </a:p>
      </dgm:t>
    </dgm:pt>
    <dgm:pt modelId="{21F2935C-1659-4902-B40F-CFAA15889379}" type="parTrans" cxnId="{0EB33937-6C48-434E-91C5-5BF2237F1B81}">
      <dgm:prSet/>
      <dgm:spPr/>
      <dgm:t>
        <a:bodyPr/>
        <a:lstStyle/>
        <a:p>
          <a:endParaRPr lang="en-US"/>
        </a:p>
      </dgm:t>
    </dgm:pt>
    <dgm:pt modelId="{26C61614-768F-43CF-9BDA-CA98CFD15E2B}" type="sibTrans" cxnId="{0EB33937-6C48-434E-91C5-5BF2237F1B81}">
      <dgm:prSet/>
      <dgm:spPr/>
      <dgm:t>
        <a:bodyPr/>
        <a:lstStyle/>
        <a:p>
          <a:endParaRPr lang="en-US"/>
        </a:p>
      </dgm:t>
    </dgm:pt>
    <dgm:pt modelId="{1309B233-5081-4D95-ACE1-3EF6EE9C9E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Irregular border</a:t>
          </a:r>
        </a:p>
      </dgm:t>
    </dgm:pt>
    <dgm:pt modelId="{FD7E8C27-09D3-410B-B888-3FB0C9602D2E}" type="parTrans" cxnId="{418C5503-9C2F-4554-B2B3-EBB9A106C55B}">
      <dgm:prSet/>
      <dgm:spPr/>
      <dgm:t>
        <a:bodyPr/>
        <a:lstStyle/>
        <a:p>
          <a:endParaRPr lang="en-US"/>
        </a:p>
      </dgm:t>
    </dgm:pt>
    <dgm:pt modelId="{17D0894C-2704-4068-AEC4-B612CA76FC27}" type="sibTrans" cxnId="{418C5503-9C2F-4554-B2B3-EBB9A106C55B}">
      <dgm:prSet/>
      <dgm:spPr/>
      <dgm:t>
        <a:bodyPr/>
        <a:lstStyle/>
        <a:p>
          <a:endParaRPr lang="en-US"/>
        </a:p>
      </dgm:t>
    </dgm:pt>
    <dgm:pt modelId="{4B90F984-8FA2-447F-A22E-86552A9DB6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Inflammation</a:t>
          </a:r>
        </a:p>
      </dgm:t>
    </dgm:pt>
    <dgm:pt modelId="{325DB7CA-5DA3-4618-B66F-8DE3AD539EB5}" type="parTrans" cxnId="{DB2F427E-3D95-4BD9-8D53-421715E6C983}">
      <dgm:prSet/>
      <dgm:spPr/>
      <dgm:t>
        <a:bodyPr/>
        <a:lstStyle/>
        <a:p>
          <a:endParaRPr lang="en-US"/>
        </a:p>
      </dgm:t>
    </dgm:pt>
    <dgm:pt modelId="{356DB794-FD77-4B9C-87B5-1870A3C92818}" type="sibTrans" cxnId="{DB2F427E-3D95-4BD9-8D53-421715E6C983}">
      <dgm:prSet/>
      <dgm:spPr/>
      <dgm:t>
        <a:bodyPr/>
        <a:lstStyle/>
        <a:p>
          <a:endParaRPr lang="en-US"/>
        </a:p>
      </dgm:t>
    </dgm:pt>
    <dgm:pt modelId="{08F1B526-74A8-4E97-A6B0-6D5E5C1519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Itch or altered sensation</a:t>
          </a:r>
        </a:p>
      </dgm:t>
    </dgm:pt>
    <dgm:pt modelId="{099FD0AF-E03A-4BF5-81DD-F3348D87CC00}" type="parTrans" cxnId="{3FFFDE18-71EB-436C-84F6-39FD5D668E69}">
      <dgm:prSet/>
      <dgm:spPr/>
      <dgm:t>
        <a:bodyPr/>
        <a:lstStyle/>
        <a:p>
          <a:endParaRPr lang="en-US"/>
        </a:p>
      </dgm:t>
    </dgm:pt>
    <dgm:pt modelId="{86A9BF14-2AC7-4906-84F0-E7C9BF47D742}" type="sibTrans" cxnId="{3FFFDE18-71EB-436C-84F6-39FD5D668E69}">
      <dgm:prSet/>
      <dgm:spPr/>
      <dgm:t>
        <a:bodyPr/>
        <a:lstStyle/>
        <a:p>
          <a:endParaRPr lang="en-US"/>
        </a:p>
      </dgm:t>
    </dgm:pt>
    <dgm:pt modelId="{0D1336A3-F4A4-49D9-A259-71D3DD0A26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Larger than other lesions (diameter &gt;7mm)</a:t>
          </a:r>
        </a:p>
      </dgm:t>
    </dgm:pt>
    <dgm:pt modelId="{3CC8F2E0-C8BA-443E-9D4B-656869F99125}" type="parTrans" cxnId="{FCEFA713-EB4B-4FE0-B122-12D7324EB290}">
      <dgm:prSet/>
      <dgm:spPr/>
      <dgm:t>
        <a:bodyPr/>
        <a:lstStyle/>
        <a:p>
          <a:endParaRPr lang="en-US"/>
        </a:p>
      </dgm:t>
    </dgm:pt>
    <dgm:pt modelId="{489C2930-7FD0-4B36-98E2-A9E3DC0A3721}" type="sibTrans" cxnId="{FCEFA713-EB4B-4FE0-B122-12D7324EB290}">
      <dgm:prSet/>
      <dgm:spPr/>
      <dgm:t>
        <a:bodyPr/>
        <a:lstStyle/>
        <a:p>
          <a:endParaRPr lang="en-US"/>
        </a:p>
      </dgm:t>
    </dgm:pt>
    <dgm:pt modelId="{DE4CD909-7E20-457A-8A08-775AD40DD2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Oozing/crusting of lesion</a:t>
          </a:r>
        </a:p>
      </dgm:t>
    </dgm:pt>
    <dgm:pt modelId="{56FB4268-56C0-48B1-A5CD-340FAE9BBCD8}" type="parTrans" cxnId="{4AD0372B-350B-496A-9A81-20684BE766CC}">
      <dgm:prSet/>
      <dgm:spPr/>
      <dgm:t>
        <a:bodyPr/>
        <a:lstStyle/>
        <a:p>
          <a:endParaRPr lang="en-US"/>
        </a:p>
      </dgm:t>
    </dgm:pt>
    <dgm:pt modelId="{0F3FBE51-C378-4EB9-86F1-C7933D2C124C}" type="sibTrans" cxnId="{4AD0372B-350B-496A-9A81-20684BE766CC}">
      <dgm:prSet/>
      <dgm:spPr/>
      <dgm:t>
        <a:bodyPr/>
        <a:lstStyle/>
        <a:p>
          <a:endParaRPr lang="en-US"/>
        </a:p>
      </dgm:t>
    </dgm:pt>
    <dgm:pt modelId="{5652F529-FF5D-4449-82B9-F80271181352}" type="pres">
      <dgm:prSet presAssocID="{91F9E6A5-5958-413F-9324-CC634C9F26B6}" presName="root" presStyleCnt="0">
        <dgm:presLayoutVars>
          <dgm:dir/>
          <dgm:resizeHandles val="exact"/>
        </dgm:presLayoutVars>
      </dgm:prSet>
      <dgm:spPr/>
    </dgm:pt>
    <dgm:pt modelId="{6822C964-2A66-4FD4-9807-25CB80D5790D}" type="pres">
      <dgm:prSet presAssocID="{C9ACC03E-BC1C-4C09-902D-348D142822C1}" presName="compNode" presStyleCnt="0"/>
      <dgm:spPr/>
    </dgm:pt>
    <dgm:pt modelId="{FA8308FA-1A55-4504-A989-0B2365FBF303}" type="pres">
      <dgm:prSet presAssocID="{C9ACC03E-BC1C-4C09-902D-348D142822C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277AE135-1062-4DC1-8572-5C25FB48D192}" type="pres">
      <dgm:prSet presAssocID="{C9ACC03E-BC1C-4C09-902D-348D142822C1}" presName="iconSpace" presStyleCnt="0"/>
      <dgm:spPr/>
    </dgm:pt>
    <dgm:pt modelId="{8D52ED9F-EB0B-4165-8EE1-841368FE2B50}" type="pres">
      <dgm:prSet presAssocID="{C9ACC03E-BC1C-4C09-902D-348D142822C1}" presName="parTx" presStyleLbl="revTx" presStyleIdx="0" presStyleCnt="4">
        <dgm:presLayoutVars>
          <dgm:chMax val="0"/>
          <dgm:chPref val="0"/>
        </dgm:presLayoutVars>
      </dgm:prSet>
      <dgm:spPr/>
    </dgm:pt>
    <dgm:pt modelId="{D7E2FE9D-43FC-47E8-9F15-561AEDE1D79B}" type="pres">
      <dgm:prSet presAssocID="{C9ACC03E-BC1C-4C09-902D-348D142822C1}" presName="txSpace" presStyleCnt="0"/>
      <dgm:spPr/>
    </dgm:pt>
    <dgm:pt modelId="{4F57F89B-1685-46AE-BEB5-2FD144B19D12}" type="pres">
      <dgm:prSet presAssocID="{C9ACC03E-BC1C-4C09-902D-348D142822C1}" presName="desTx" presStyleLbl="revTx" presStyleIdx="1" presStyleCnt="4">
        <dgm:presLayoutVars/>
      </dgm:prSet>
      <dgm:spPr/>
    </dgm:pt>
    <dgm:pt modelId="{8D485B0A-E2DE-46F9-81E1-22414D844227}" type="pres">
      <dgm:prSet presAssocID="{C1F3042D-AB83-425F-89E7-1589386ED94B}" presName="sibTrans" presStyleCnt="0"/>
      <dgm:spPr/>
    </dgm:pt>
    <dgm:pt modelId="{E1DE477A-9E71-4931-9E1A-DB7CD4B9B6F8}" type="pres">
      <dgm:prSet presAssocID="{296036EE-8FAE-49AF-B5C0-35B180F72133}" presName="compNode" presStyleCnt="0"/>
      <dgm:spPr/>
    </dgm:pt>
    <dgm:pt modelId="{64EAB9B8-E861-49E5-9453-5D1D0939AB3D}" type="pres">
      <dgm:prSet presAssocID="{296036EE-8FAE-49AF-B5C0-35B180F7213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96C9B2CA-C7CC-45BF-8A6A-EA82AF5B85E0}" type="pres">
      <dgm:prSet presAssocID="{296036EE-8FAE-49AF-B5C0-35B180F72133}" presName="iconSpace" presStyleCnt="0"/>
      <dgm:spPr/>
    </dgm:pt>
    <dgm:pt modelId="{8D1E379A-3E38-44E9-A613-909CFCDC104A}" type="pres">
      <dgm:prSet presAssocID="{296036EE-8FAE-49AF-B5C0-35B180F72133}" presName="parTx" presStyleLbl="revTx" presStyleIdx="2" presStyleCnt="4">
        <dgm:presLayoutVars>
          <dgm:chMax val="0"/>
          <dgm:chPref val="0"/>
        </dgm:presLayoutVars>
      </dgm:prSet>
      <dgm:spPr/>
    </dgm:pt>
    <dgm:pt modelId="{3F104442-8E84-4919-8D1B-82B565CF5A65}" type="pres">
      <dgm:prSet presAssocID="{296036EE-8FAE-49AF-B5C0-35B180F72133}" presName="txSpace" presStyleCnt="0"/>
      <dgm:spPr/>
    </dgm:pt>
    <dgm:pt modelId="{F46CFCC0-7799-44C9-B3DE-D9573363E7A6}" type="pres">
      <dgm:prSet presAssocID="{296036EE-8FAE-49AF-B5C0-35B180F72133}" presName="desTx" presStyleLbl="revTx" presStyleIdx="3" presStyleCnt="4">
        <dgm:presLayoutVars/>
      </dgm:prSet>
      <dgm:spPr/>
    </dgm:pt>
  </dgm:ptLst>
  <dgm:cxnLst>
    <dgm:cxn modelId="{A4984A02-925D-4C72-8CFE-ED2628F177D2}" type="presOf" srcId="{0D1336A3-F4A4-49D9-A259-71D3DD0A2649}" destId="{F46CFCC0-7799-44C9-B3DE-D9573363E7A6}" srcOrd="0" destOrd="5" presId="urn:microsoft.com/office/officeart/2018/2/layout/IconLabelDescriptionList"/>
    <dgm:cxn modelId="{418C5503-9C2F-4554-B2B3-EBB9A106C55B}" srcId="{296036EE-8FAE-49AF-B5C0-35B180F72133}" destId="{1309B233-5081-4D95-ACE1-3EF6EE9C9EA0}" srcOrd="2" destOrd="0" parTransId="{FD7E8C27-09D3-410B-B888-3FB0C9602D2E}" sibTransId="{17D0894C-2704-4068-AEC4-B612CA76FC27}"/>
    <dgm:cxn modelId="{7D6D2C04-D75A-47BB-B6CB-B1FD6EE75D0E}" type="presOf" srcId="{231D6986-65C9-4CEA-92E8-454CA2ADDAA2}" destId="{F46CFCC0-7799-44C9-B3DE-D9573363E7A6}" srcOrd="0" destOrd="1" presId="urn:microsoft.com/office/officeart/2018/2/layout/IconLabelDescriptionList"/>
    <dgm:cxn modelId="{B67D3B0C-EE75-4884-A781-3C48182A300B}" type="presOf" srcId="{3614906D-44CB-4847-AA33-E1226C1DF4EF}" destId="{F46CFCC0-7799-44C9-B3DE-D9573363E7A6}" srcOrd="0" destOrd="0" presId="urn:microsoft.com/office/officeart/2018/2/layout/IconLabelDescriptionList"/>
    <dgm:cxn modelId="{FCEFA713-EB4B-4FE0-B122-12D7324EB290}" srcId="{296036EE-8FAE-49AF-B5C0-35B180F72133}" destId="{0D1336A3-F4A4-49D9-A259-71D3DD0A2649}" srcOrd="5" destOrd="0" parTransId="{3CC8F2E0-C8BA-443E-9D4B-656869F99125}" sibTransId="{489C2930-7FD0-4B36-98E2-A9E3DC0A3721}"/>
    <dgm:cxn modelId="{3FFFDE18-71EB-436C-84F6-39FD5D668E69}" srcId="{296036EE-8FAE-49AF-B5C0-35B180F72133}" destId="{08F1B526-74A8-4E97-A6B0-6D5E5C15198A}" srcOrd="4" destOrd="0" parTransId="{099FD0AF-E03A-4BF5-81DD-F3348D87CC00}" sibTransId="{86A9BF14-2AC7-4906-84F0-E7C9BF47D742}"/>
    <dgm:cxn modelId="{C1247229-DD0E-4C0B-B451-3F93A7B2B951}" type="presOf" srcId="{91F9E6A5-5958-413F-9324-CC634C9F26B6}" destId="{5652F529-FF5D-4449-82B9-F80271181352}" srcOrd="0" destOrd="0" presId="urn:microsoft.com/office/officeart/2018/2/layout/IconLabelDescriptionList"/>
    <dgm:cxn modelId="{4AD0372B-350B-496A-9A81-20684BE766CC}" srcId="{296036EE-8FAE-49AF-B5C0-35B180F72133}" destId="{DE4CD909-7E20-457A-8A08-775AD40DD298}" srcOrd="6" destOrd="0" parTransId="{56FB4268-56C0-48B1-A5CD-340FAE9BBCD8}" sibTransId="{0F3FBE51-C378-4EB9-86F1-C7933D2C124C}"/>
    <dgm:cxn modelId="{96844D34-EDEE-48EF-9AB0-CB579BB69E29}" type="presOf" srcId="{0D6240E6-D14B-43D0-8031-6E4F01334D02}" destId="{4F57F89B-1685-46AE-BEB5-2FD144B19D12}" srcOrd="0" destOrd="0" presId="urn:microsoft.com/office/officeart/2018/2/layout/IconLabelDescriptionList"/>
    <dgm:cxn modelId="{0EB33937-6C48-434E-91C5-5BF2237F1B81}" srcId="{296036EE-8FAE-49AF-B5C0-35B180F72133}" destId="{231D6986-65C9-4CEA-92E8-454CA2ADDAA2}" srcOrd="1" destOrd="0" parTransId="{21F2935C-1659-4902-B40F-CFAA15889379}" sibTransId="{26C61614-768F-43CF-9BDA-CA98CFD15E2B}"/>
    <dgm:cxn modelId="{17A8B55C-F334-4DB9-A5B1-939E0AE02601}" type="presOf" srcId="{E0F85900-855B-4B55-BD4F-1E793A5A19C6}" destId="{4F57F89B-1685-46AE-BEB5-2FD144B19D12}" srcOrd="0" destOrd="1" presId="urn:microsoft.com/office/officeart/2018/2/layout/IconLabelDescriptionList"/>
    <dgm:cxn modelId="{4E1F8169-D91A-4141-AD80-A65F787BFF3E}" srcId="{C9ACC03E-BC1C-4C09-902D-348D142822C1}" destId="{0D6240E6-D14B-43D0-8031-6E4F01334D02}" srcOrd="0" destOrd="0" parTransId="{FDA16574-46B2-47F1-AC66-232AB8087EAD}" sibTransId="{97A130BE-7800-40B8-9C9B-F5D5D2DE5CC2}"/>
    <dgm:cxn modelId="{FA1DD86F-847E-4AE4-A531-3726C4148E0C}" srcId="{91F9E6A5-5958-413F-9324-CC634C9F26B6}" destId="{C9ACC03E-BC1C-4C09-902D-348D142822C1}" srcOrd="0" destOrd="0" parTransId="{4DCA94FC-E60C-42E3-93D6-513EF3AA7302}" sibTransId="{C1F3042D-AB83-425F-89E7-1589386ED94B}"/>
    <dgm:cxn modelId="{DB2F427E-3D95-4BD9-8D53-421715E6C983}" srcId="{296036EE-8FAE-49AF-B5C0-35B180F72133}" destId="{4B90F984-8FA2-447F-A22E-86552A9DB64B}" srcOrd="3" destOrd="0" parTransId="{325DB7CA-5DA3-4618-B66F-8DE3AD539EB5}" sibTransId="{356DB794-FD77-4B9C-87B5-1870A3C92818}"/>
    <dgm:cxn modelId="{0FC34B8C-F28F-49A4-866C-1A628DB6F338}" type="presOf" srcId="{DE4CD909-7E20-457A-8A08-775AD40DD298}" destId="{F46CFCC0-7799-44C9-B3DE-D9573363E7A6}" srcOrd="0" destOrd="6" presId="urn:microsoft.com/office/officeart/2018/2/layout/IconLabelDescriptionList"/>
    <dgm:cxn modelId="{65CAD2AC-ABF9-4BA7-A538-CB97D6485E69}" type="presOf" srcId="{C9ACC03E-BC1C-4C09-902D-348D142822C1}" destId="{8D52ED9F-EB0B-4165-8EE1-841368FE2B50}" srcOrd="0" destOrd="0" presId="urn:microsoft.com/office/officeart/2018/2/layout/IconLabelDescriptionList"/>
    <dgm:cxn modelId="{391303B9-17E2-49A9-8CEF-A48107D69E14}" srcId="{91F9E6A5-5958-413F-9324-CC634C9F26B6}" destId="{296036EE-8FAE-49AF-B5C0-35B180F72133}" srcOrd="1" destOrd="0" parTransId="{910003D6-08ED-4CB0-B35F-E63B8A6BE3BB}" sibTransId="{3A74FD38-55CD-4F66-AB50-ECD9BD2AE2FE}"/>
    <dgm:cxn modelId="{689C40C9-C221-4D49-B31B-B6BB4C67F15D}" type="presOf" srcId="{4B90F984-8FA2-447F-A22E-86552A9DB64B}" destId="{F46CFCC0-7799-44C9-B3DE-D9573363E7A6}" srcOrd="0" destOrd="3" presId="urn:microsoft.com/office/officeart/2018/2/layout/IconLabelDescriptionList"/>
    <dgm:cxn modelId="{270853CE-10C8-485D-B132-08A50F06906E}" type="presOf" srcId="{296036EE-8FAE-49AF-B5C0-35B180F72133}" destId="{8D1E379A-3E38-44E9-A613-909CFCDC104A}" srcOrd="0" destOrd="0" presId="urn:microsoft.com/office/officeart/2018/2/layout/IconLabelDescriptionList"/>
    <dgm:cxn modelId="{1C79F3E7-D44C-4E6E-93B4-4525AD91BF07}" srcId="{296036EE-8FAE-49AF-B5C0-35B180F72133}" destId="{3614906D-44CB-4847-AA33-E1226C1DF4EF}" srcOrd="0" destOrd="0" parTransId="{EF4AF8DA-67D6-4148-B0B3-859EC24F893D}" sibTransId="{88167C17-0F73-4E28-BBE3-3690D772DC2A}"/>
    <dgm:cxn modelId="{F200BDEA-C1E9-4D5B-98F9-1BA49C8CDAD3}" type="presOf" srcId="{1309B233-5081-4D95-ACE1-3EF6EE9C9EA0}" destId="{F46CFCC0-7799-44C9-B3DE-D9573363E7A6}" srcOrd="0" destOrd="2" presId="urn:microsoft.com/office/officeart/2018/2/layout/IconLabelDescriptionList"/>
    <dgm:cxn modelId="{B55556F0-8674-423C-AB1A-2055DC06DB2A}" type="presOf" srcId="{08F1B526-74A8-4E97-A6B0-6D5E5C15198A}" destId="{F46CFCC0-7799-44C9-B3DE-D9573363E7A6}" srcOrd="0" destOrd="4" presId="urn:microsoft.com/office/officeart/2018/2/layout/IconLabelDescriptionList"/>
    <dgm:cxn modelId="{FC3BEDF1-9797-410F-96D9-3BD425FD020B}" srcId="{C9ACC03E-BC1C-4C09-902D-348D142822C1}" destId="{E0F85900-855B-4B55-BD4F-1E793A5A19C6}" srcOrd="1" destOrd="0" parTransId="{65D30AFA-1692-472E-88AB-38646A3BF07A}" sibTransId="{EB030CA0-02FB-4FB4-8E6A-9E99D6ACF661}"/>
    <dgm:cxn modelId="{27AED28B-A57F-42C6-B3AD-2546C93EDBE1}" type="presParOf" srcId="{5652F529-FF5D-4449-82B9-F80271181352}" destId="{6822C964-2A66-4FD4-9807-25CB80D5790D}" srcOrd="0" destOrd="0" presId="urn:microsoft.com/office/officeart/2018/2/layout/IconLabelDescriptionList"/>
    <dgm:cxn modelId="{71CCB474-0FD1-4CC9-84CE-B90E61E44AA6}" type="presParOf" srcId="{6822C964-2A66-4FD4-9807-25CB80D5790D}" destId="{FA8308FA-1A55-4504-A989-0B2365FBF303}" srcOrd="0" destOrd="0" presId="urn:microsoft.com/office/officeart/2018/2/layout/IconLabelDescriptionList"/>
    <dgm:cxn modelId="{C407DBA6-5A9C-48E8-9D22-F06F7B69E58C}" type="presParOf" srcId="{6822C964-2A66-4FD4-9807-25CB80D5790D}" destId="{277AE135-1062-4DC1-8572-5C25FB48D192}" srcOrd="1" destOrd="0" presId="urn:microsoft.com/office/officeart/2018/2/layout/IconLabelDescriptionList"/>
    <dgm:cxn modelId="{99BB9D80-FBC9-4D8E-B01A-C1E563C12479}" type="presParOf" srcId="{6822C964-2A66-4FD4-9807-25CB80D5790D}" destId="{8D52ED9F-EB0B-4165-8EE1-841368FE2B50}" srcOrd="2" destOrd="0" presId="urn:microsoft.com/office/officeart/2018/2/layout/IconLabelDescriptionList"/>
    <dgm:cxn modelId="{2C0EC2DC-B747-418A-B4EE-12C888F6B36A}" type="presParOf" srcId="{6822C964-2A66-4FD4-9807-25CB80D5790D}" destId="{D7E2FE9D-43FC-47E8-9F15-561AEDE1D79B}" srcOrd="3" destOrd="0" presId="urn:microsoft.com/office/officeart/2018/2/layout/IconLabelDescriptionList"/>
    <dgm:cxn modelId="{9E0FFDEA-8D6D-466C-8825-240097333289}" type="presParOf" srcId="{6822C964-2A66-4FD4-9807-25CB80D5790D}" destId="{4F57F89B-1685-46AE-BEB5-2FD144B19D12}" srcOrd="4" destOrd="0" presId="urn:microsoft.com/office/officeart/2018/2/layout/IconLabelDescriptionList"/>
    <dgm:cxn modelId="{E9E694D1-24E4-4E23-9049-A86D3E56719E}" type="presParOf" srcId="{5652F529-FF5D-4449-82B9-F80271181352}" destId="{8D485B0A-E2DE-46F9-81E1-22414D844227}" srcOrd="1" destOrd="0" presId="urn:microsoft.com/office/officeart/2018/2/layout/IconLabelDescriptionList"/>
    <dgm:cxn modelId="{4815BB19-97DC-45BC-8B60-AB0967EFFE49}" type="presParOf" srcId="{5652F529-FF5D-4449-82B9-F80271181352}" destId="{E1DE477A-9E71-4931-9E1A-DB7CD4B9B6F8}" srcOrd="2" destOrd="0" presId="urn:microsoft.com/office/officeart/2018/2/layout/IconLabelDescriptionList"/>
    <dgm:cxn modelId="{91B7A947-3FA7-498F-87C1-849203F93230}" type="presParOf" srcId="{E1DE477A-9E71-4931-9E1A-DB7CD4B9B6F8}" destId="{64EAB9B8-E861-49E5-9453-5D1D0939AB3D}" srcOrd="0" destOrd="0" presId="urn:microsoft.com/office/officeart/2018/2/layout/IconLabelDescriptionList"/>
    <dgm:cxn modelId="{37BFA2D2-90DF-4CEC-9D3D-50FDA74F671D}" type="presParOf" srcId="{E1DE477A-9E71-4931-9E1A-DB7CD4B9B6F8}" destId="{96C9B2CA-C7CC-45BF-8A6A-EA82AF5B85E0}" srcOrd="1" destOrd="0" presId="urn:microsoft.com/office/officeart/2018/2/layout/IconLabelDescriptionList"/>
    <dgm:cxn modelId="{1A8F8AE4-7963-4828-99C3-783EDA34FC2E}" type="presParOf" srcId="{E1DE477A-9E71-4931-9E1A-DB7CD4B9B6F8}" destId="{8D1E379A-3E38-44E9-A613-909CFCDC104A}" srcOrd="2" destOrd="0" presId="urn:microsoft.com/office/officeart/2018/2/layout/IconLabelDescriptionList"/>
    <dgm:cxn modelId="{A883DAA1-AEB8-43AF-A622-024FA8DAAC76}" type="presParOf" srcId="{E1DE477A-9E71-4931-9E1A-DB7CD4B9B6F8}" destId="{3F104442-8E84-4919-8D1B-82B565CF5A65}" srcOrd="3" destOrd="0" presId="urn:microsoft.com/office/officeart/2018/2/layout/IconLabelDescriptionList"/>
    <dgm:cxn modelId="{FABD25BD-1B34-4E2A-8564-8760CED8EC4A}" type="presParOf" srcId="{E1DE477A-9E71-4931-9E1A-DB7CD4B9B6F8}" destId="{F46CFCC0-7799-44C9-B3DE-D9573363E7A6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D125F1-4806-4D7D-B8B9-6ECCF28096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F7B255BE-56EC-42A8-AE67-E98F1D3C7D8E}">
      <dgm:prSet/>
      <dgm:spPr/>
      <dgm:t>
        <a:bodyPr/>
        <a:lstStyle/>
        <a:p>
          <a:r>
            <a:rPr lang="en-US"/>
            <a:t>Deep learning has been used widely in different domains:</a:t>
          </a:r>
        </a:p>
      </dgm:t>
    </dgm:pt>
    <dgm:pt modelId="{ABBB9A96-1597-4517-BC77-FD5A557D978D}" type="parTrans" cxnId="{2396C9D1-08C4-4529-9E51-02ED62F76A3B}">
      <dgm:prSet/>
      <dgm:spPr/>
      <dgm:t>
        <a:bodyPr/>
        <a:lstStyle/>
        <a:p>
          <a:endParaRPr lang="en-US"/>
        </a:p>
      </dgm:t>
    </dgm:pt>
    <dgm:pt modelId="{0D07C9AB-6826-4E25-AC26-79429C215C10}" type="sibTrans" cxnId="{2396C9D1-08C4-4529-9E51-02ED62F76A3B}">
      <dgm:prSet/>
      <dgm:spPr/>
      <dgm:t>
        <a:bodyPr/>
        <a:lstStyle/>
        <a:p>
          <a:endParaRPr lang="en-US"/>
        </a:p>
      </dgm:t>
    </dgm:pt>
    <dgm:pt modelId="{208B8159-7C64-4979-B8F4-3398EF32D984}">
      <dgm:prSet/>
      <dgm:spPr/>
      <dgm:t>
        <a:bodyPr/>
        <a:lstStyle/>
        <a:p>
          <a:r>
            <a:rPr lang="en-US"/>
            <a:t>Computer Vision</a:t>
          </a:r>
        </a:p>
      </dgm:t>
    </dgm:pt>
    <dgm:pt modelId="{F711373C-CE73-4CEC-84F2-C7E5A1688879}" type="parTrans" cxnId="{789C7B07-CE8C-4180-AA41-7F958B9E79AC}">
      <dgm:prSet/>
      <dgm:spPr/>
      <dgm:t>
        <a:bodyPr/>
        <a:lstStyle/>
        <a:p>
          <a:endParaRPr lang="en-US"/>
        </a:p>
      </dgm:t>
    </dgm:pt>
    <dgm:pt modelId="{C035384A-B4A4-4BB4-8533-8E932A15B393}" type="sibTrans" cxnId="{789C7B07-CE8C-4180-AA41-7F958B9E79AC}">
      <dgm:prSet/>
      <dgm:spPr/>
      <dgm:t>
        <a:bodyPr/>
        <a:lstStyle/>
        <a:p>
          <a:endParaRPr lang="en-US"/>
        </a:p>
      </dgm:t>
    </dgm:pt>
    <dgm:pt modelId="{FDA27A0B-3863-4596-8A30-1DFB6A1E92F4}">
      <dgm:prSet/>
      <dgm:spPr/>
      <dgm:t>
        <a:bodyPr/>
        <a:lstStyle/>
        <a:p>
          <a:r>
            <a:rPr lang="en-US"/>
            <a:t>Natural Language Processing </a:t>
          </a:r>
        </a:p>
      </dgm:t>
    </dgm:pt>
    <dgm:pt modelId="{65005829-F7C0-4DA6-9604-E40367CB875C}" type="parTrans" cxnId="{3FE2BC60-AD9C-400C-9127-CD60B38B8780}">
      <dgm:prSet/>
      <dgm:spPr/>
      <dgm:t>
        <a:bodyPr/>
        <a:lstStyle/>
        <a:p>
          <a:endParaRPr lang="en-US"/>
        </a:p>
      </dgm:t>
    </dgm:pt>
    <dgm:pt modelId="{30BBBBBA-5D05-4EC7-9964-8B59547C32B1}" type="sibTrans" cxnId="{3FE2BC60-AD9C-400C-9127-CD60B38B8780}">
      <dgm:prSet/>
      <dgm:spPr/>
      <dgm:t>
        <a:bodyPr/>
        <a:lstStyle/>
        <a:p>
          <a:endParaRPr lang="en-US"/>
        </a:p>
      </dgm:t>
    </dgm:pt>
    <dgm:pt modelId="{52BC5D62-7A40-4121-A349-C01FFA8A993E}">
      <dgm:prSet/>
      <dgm:spPr/>
      <dgm:t>
        <a:bodyPr/>
        <a:lstStyle/>
        <a:p>
          <a:r>
            <a:rPr lang="en-US"/>
            <a:t>Speech Recognition</a:t>
          </a:r>
        </a:p>
      </dgm:t>
    </dgm:pt>
    <dgm:pt modelId="{F72C231D-7BC8-4CD5-A74C-3DE35AA1E0DD}" type="parTrans" cxnId="{C795F3C9-CE94-4DC1-B718-C77A783DD071}">
      <dgm:prSet/>
      <dgm:spPr/>
      <dgm:t>
        <a:bodyPr/>
        <a:lstStyle/>
        <a:p>
          <a:endParaRPr lang="en-US"/>
        </a:p>
      </dgm:t>
    </dgm:pt>
    <dgm:pt modelId="{6F613D0D-E411-4760-85BD-5518AD127119}" type="sibTrans" cxnId="{C795F3C9-CE94-4DC1-B718-C77A783DD071}">
      <dgm:prSet/>
      <dgm:spPr/>
      <dgm:t>
        <a:bodyPr/>
        <a:lstStyle/>
        <a:p>
          <a:endParaRPr lang="en-US"/>
        </a:p>
      </dgm:t>
    </dgm:pt>
    <dgm:pt modelId="{03F96F9A-F1D2-4AFB-872D-1B7679D930BA}">
      <dgm:prSet/>
      <dgm:spPr/>
      <dgm:t>
        <a:bodyPr/>
        <a:lstStyle/>
        <a:p>
          <a:r>
            <a:rPr lang="en-US"/>
            <a:t>Etc.</a:t>
          </a:r>
        </a:p>
      </dgm:t>
    </dgm:pt>
    <dgm:pt modelId="{1356A18E-81F7-4F75-A8D7-5C837AB77D9E}" type="parTrans" cxnId="{FCD5A661-3B7B-4686-9347-678CE679A516}">
      <dgm:prSet/>
      <dgm:spPr/>
      <dgm:t>
        <a:bodyPr/>
        <a:lstStyle/>
        <a:p>
          <a:endParaRPr lang="en-US"/>
        </a:p>
      </dgm:t>
    </dgm:pt>
    <dgm:pt modelId="{80679381-8DB3-47E1-A65A-CFB8DF99F45E}" type="sibTrans" cxnId="{FCD5A661-3B7B-4686-9347-678CE679A516}">
      <dgm:prSet/>
      <dgm:spPr/>
      <dgm:t>
        <a:bodyPr/>
        <a:lstStyle/>
        <a:p>
          <a:endParaRPr lang="en-US"/>
        </a:p>
      </dgm:t>
    </dgm:pt>
    <dgm:pt modelId="{E0323601-B331-48DF-8E41-8F39A5089CF4}">
      <dgm:prSet/>
      <dgm:spPr/>
      <dgm:t>
        <a:bodyPr/>
        <a:lstStyle/>
        <a:p>
          <a:r>
            <a:rPr lang="en-US"/>
            <a:t>In this paper, the goal is to use deep learning for automated detection of skin cancer using digital images as input.</a:t>
          </a:r>
        </a:p>
      </dgm:t>
    </dgm:pt>
    <dgm:pt modelId="{D1AF5620-F953-4600-99D4-CFFD97A2B7E6}" type="parTrans" cxnId="{2A9772A2-7EFC-4FDC-8307-66A569DBEEA4}">
      <dgm:prSet/>
      <dgm:spPr/>
      <dgm:t>
        <a:bodyPr/>
        <a:lstStyle/>
        <a:p>
          <a:endParaRPr lang="en-US"/>
        </a:p>
      </dgm:t>
    </dgm:pt>
    <dgm:pt modelId="{1AECD617-2E50-4744-9A73-5A84435B64EF}" type="sibTrans" cxnId="{2A9772A2-7EFC-4FDC-8307-66A569DBEEA4}">
      <dgm:prSet/>
      <dgm:spPr/>
      <dgm:t>
        <a:bodyPr/>
        <a:lstStyle/>
        <a:p>
          <a:endParaRPr lang="en-US"/>
        </a:p>
      </dgm:t>
    </dgm:pt>
    <dgm:pt modelId="{42A60704-00FE-4D5A-88A7-5369C98280F6}" type="pres">
      <dgm:prSet presAssocID="{08D125F1-4806-4D7D-B8B9-6ECCF28096DE}" presName="root" presStyleCnt="0">
        <dgm:presLayoutVars>
          <dgm:dir/>
          <dgm:resizeHandles val="exact"/>
        </dgm:presLayoutVars>
      </dgm:prSet>
      <dgm:spPr/>
    </dgm:pt>
    <dgm:pt modelId="{19DCD333-D193-4D88-8F45-769C05372E24}" type="pres">
      <dgm:prSet presAssocID="{F7B255BE-56EC-42A8-AE67-E98F1D3C7D8E}" presName="compNode" presStyleCnt="0"/>
      <dgm:spPr/>
    </dgm:pt>
    <dgm:pt modelId="{DF3CC5F0-0E7F-4CC1-88D0-7A0216AD7130}" type="pres">
      <dgm:prSet presAssocID="{F7B255BE-56EC-42A8-AE67-E98F1D3C7D8E}" presName="bgRect" presStyleLbl="bgShp" presStyleIdx="0" presStyleCnt="2"/>
      <dgm:spPr/>
    </dgm:pt>
    <dgm:pt modelId="{3D43D963-8487-4E15-8015-EBDE7096BE4D}" type="pres">
      <dgm:prSet presAssocID="{F7B255BE-56EC-42A8-AE67-E98F1D3C7D8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Pencil"/>
        </a:ext>
      </dgm:extLst>
    </dgm:pt>
    <dgm:pt modelId="{12737EAA-5A1D-40B3-940F-BFD3BBFBB9B9}" type="pres">
      <dgm:prSet presAssocID="{F7B255BE-56EC-42A8-AE67-E98F1D3C7D8E}" presName="spaceRect" presStyleCnt="0"/>
      <dgm:spPr/>
    </dgm:pt>
    <dgm:pt modelId="{137C9D81-E90A-4319-8983-A0BD4B2401D7}" type="pres">
      <dgm:prSet presAssocID="{F7B255BE-56EC-42A8-AE67-E98F1D3C7D8E}" presName="parTx" presStyleLbl="revTx" presStyleIdx="0" presStyleCnt="3">
        <dgm:presLayoutVars>
          <dgm:chMax val="0"/>
          <dgm:chPref val="0"/>
        </dgm:presLayoutVars>
      </dgm:prSet>
      <dgm:spPr/>
    </dgm:pt>
    <dgm:pt modelId="{88D60BB8-89F4-43DE-84B5-1151EF3F67F1}" type="pres">
      <dgm:prSet presAssocID="{F7B255BE-56EC-42A8-AE67-E98F1D3C7D8E}" presName="desTx" presStyleLbl="revTx" presStyleIdx="1" presStyleCnt="3">
        <dgm:presLayoutVars/>
      </dgm:prSet>
      <dgm:spPr/>
    </dgm:pt>
    <dgm:pt modelId="{CBA63F1B-D0AC-4A3B-BC99-10DB5919B313}" type="pres">
      <dgm:prSet presAssocID="{0D07C9AB-6826-4E25-AC26-79429C215C10}" presName="sibTrans" presStyleCnt="0"/>
      <dgm:spPr/>
    </dgm:pt>
    <dgm:pt modelId="{B497877E-37D5-4276-8E91-15E9E2217364}" type="pres">
      <dgm:prSet presAssocID="{E0323601-B331-48DF-8E41-8F39A5089CF4}" presName="compNode" presStyleCnt="0"/>
      <dgm:spPr/>
    </dgm:pt>
    <dgm:pt modelId="{AFCF4BB9-CBED-4F9A-AB76-AB4588AE540F}" type="pres">
      <dgm:prSet presAssocID="{E0323601-B331-48DF-8E41-8F39A5089CF4}" presName="bgRect" presStyleLbl="bgShp" presStyleIdx="1" presStyleCnt="2"/>
      <dgm:spPr/>
    </dgm:pt>
    <dgm:pt modelId="{9C4D098D-3951-448C-B2A8-9F4139A827E5}" type="pres">
      <dgm:prSet presAssocID="{E0323601-B331-48DF-8E41-8F39A5089CF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162BC0E9-B6E5-4E64-8E9A-74A8F4D5268C}" type="pres">
      <dgm:prSet presAssocID="{E0323601-B331-48DF-8E41-8F39A5089CF4}" presName="spaceRect" presStyleCnt="0"/>
      <dgm:spPr/>
    </dgm:pt>
    <dgm:pt modelId="{5266B2B2-D292-4E22-A8B9-592ACBC8CF56}" type="pres">
      <dgm:prSet presAssocID="{E0323601-B331-48DF-8E41-8F39A5089CF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B1A6600-9940-450A-87E7-DFFD4B5E35DE}" type="presOf" srcId="{E0323601-B331-48DF-8E41-8F39A5089CF4}" destId="{5266B2B2-D292-4E22-A8B9-592ACBC8CF56}" srcOrd="0" destOrd="0" presId="urn:microsoft.com/office/officeart/2018/2/layout/IconVerticalSolidList"/>
    <dgm:cxn modelId="{789C7B07-CE8C-4180-AA41-7F958B9E79AC}" srcId="{F7B255BE-56EC-42A8-AE67-E98F1D3C7D8E}" destId="{208B8159-7C64-4979-B8F4-3398EF32D984}" srcOrd="0" destOrd="0" parTransId="{F711373C-CE73-4CEC-84F2-C7E5A1688879}" sibTransId="{C035384A-B4A4-4BB4-8533-8E932A15B393}"/>
    <dgm:cxn modelId="{3F9A843F-472D-4928-92F0-7E37AD18EF32}" type="presOf" srcId="{52BC5D62-7A40-4121-A349-C01FFA8A993E}" destId="{88D60BB8-89F4-43DE-84B5-1151EF3F67F1}" srcOrd="0" destOrd="2" presId="urn:microsoft.com/office/officeart/2018/2/layout/IconVerticalSolidList"/>
    <dgm:cxn modelId="{3FE2BC60-AD9C-400C-9127-CD60B38B8780}" srcId="{F7B255BE-56EC-42A8-AE67-E98F1D3C7D8E}" destId="{FDA27A0B-3863-4596-8A30-1DFB6A1E92F4}" srcOrd="1" destOrd="0" parTransId="{65005829-F7C0-4DA6-9604-E40367CB875C}" sibTransId="{30BBBBBA-5D05-4EC7-9964-8B59547C32B1}"/>
    <dgm:cxn modelId="{FCD5A661-3B7B-4686-9347-678CE679A516}" srcId="{F7B255BE-56EC-42A8-AE67-E98F1D3C7D8E}" destId="{03F96F9A-F1D2-4AFB-872D-1B7679D930BA}" srcOrd="3" destOrd="0" parTransId="{1356A18E-81F7-4F75-A8D7-5C837AB77D9E}" sibTransId="{80679381-8DB3-47E1-A65A-CFB8DF99F45E}"/>
    <dgm:cxn modelId="{CCDDB468-1807-4A6B-B113-418497AB73D7}" type="presOf" srcId="{08D125F1-4806-4D7D-B8B9-6ECCF28096DE}" destId="{42A60704-00FE-4D5A-88A7-5369C98280F6}" srcOrd="0" destOrd="0" presId="urn:microsoft.com/office/officeart/2018/2/layout/IconVerticalSolidList"/>
    <dgm:cxn modelId="{87B23B9B-84A3-469E-8AAE-F8AC2AF7F0F7}" type="presOf" srcId="{208B8159-7C64-4979-B8F4-3398EF32D984}" destId="{88D60BB8-89F4-43DE-84B5-1151EF3F67F1}" srcOrd="0" destOrd="0" presId="urn:microsoft.com/office/officeart/2018/2/layout/IconVerticalSolidList"/>
    <dgm:cxn modelId="{2A9772A2-7EFC-4FDC-8307-66A569DBEEA4}" srcId="{08D125F1-4806-4D7D-B8B9-6ECCF28096DE}" destId="{E0323601-B331-48DF-8E41-8F39A5089CF4}" srcOrd="1" destOrd="0" parTransId="{D1AF5620-F953-4600-99D4-CFFD97A2B7E6}" sibTransId="{1AECD617-2E50-4744-9A73-5A84435B64EF}"/>
    <dgm:cxn modelId="{270992A9-DFEB-4B77-B93B-1649C34A0753}" type="presOf" srcId="{FDA27A0B-3863-4596-8A30-1DFB6A1E92F4}" destId="{88D60BB8-89F4-43DE-84B5-1151EF3F67F1}" srcOrd="0" destOrd="1" presId="urn:microsoft.com/office/officeart/2018/2/layout/IconVerticalSolidList"/>
    <dgm:cxn modelId="{C795F3C9-CE94-4DC1-B718-C77A783DD071}" srcId="{F7B255BE-56EC-42A8-AE67-E98F1D3C7D8E}" destId="{52BC5D62-7A40-4121-A349-C01FFA8A993E}" srcOrd="2" destOrd="0" parTransId="{F72C231D-7BC8-4CD5-A74C-3DE35AA1E0DD}" sibTransId="{6F613D0D-E411-4760-85BD-5518AD127119}"/>
    <dgm:cxn modelId="{2396C9D1-08C4-4529-9E51-02ED62F76A3B}" srcId="{08D125F1-4806-4D7D-B8B9-6ECCF28096DE}" destId="{F7B255BE-56EC-42A8-AE67-E98F1D3C7D8E}" srcOrd="0" destOrd="0" parTransId="{ABBB9A96-1597-4517-BC77-FD5A557D978D}" sibTransId="{0D07C9AB-6826-4E25-AC26-79429C215C10}"/>
    <dgm:cxn modelId="{2D7036E4-6F92-4A1C-B04A-E967D0FE9EF4}" type="presOf" srcId="{03F96F9A-F1D2-4AFB-872D-1B7679D930BA}" destId="{88D60BB8-89F4-43DE-84B5-1151EF3F67F1}" srcOrd="0" destOrd="3" presId="urn:microsoft.com/office/officeart/2018/2/layout/IconVerticalSolidList"/>
    <dgm:cxn modelId="{6197A0FC-1145-45BE-ADA2-46A0AF95CB1D}" type="presOf" srcId="{F7B255BE-56EC-42A8-AE67-E98F1D3C7D8E}" destId="{137C9D81-E90A-4319-8983-A0BD4B2401D7}" srcOrd="0" destOrd="0" presId="urn:microsoft.com/office/officeart/2018/2/layout/IconVerticalSolidList"/>
    <dgm:cxn modelId="{38C5AB37-6D2F-4A98-8D0B-A486776FB30A}" type="presParOf" srcId="{42A60704-00FE-4D5A-88A7-5369C98280F6}" destId="{19DCD333-D193-4D88-8F45-769C05372E24}" srcOrd="0" destOrd="0" presId="urn:microsoft.com/office/officeart/2018/2/layout/IconVerticalSolidList"/>
    <dgm:cxn modelId="{35E8409A-A7CB-4A86-ADB4-1BC4D6FB234A}" type="presParOf" srcId="{19DCD333-D193-4D88-8F45-769C05372E24}" destId="{DF3CC5F0-0E7F-4CC1-88D0-7A0216AD7130}" srcOrd="0" destOrd="0" presId="urn:microsoft.com/office/officeart/2018/2/layout/IconVerticalSolidList"/>
    <dgm:cxn modelId="{DBCED518-9D77-4487-A2DD-5C1D26842E16}" type="presParOf" srcId="{19DCD333-D193-4D88-8F45-769C05372E24}" destId="{3D43D963-8487-4E15-8015-EBDE7096BE4D}" srcOrd="1" destOrd="0" presId="urn:microsoft.com/office/officeart/2018/2/layout/IconVerticalSolidList"/>
    <dgm:cxn modelId="{B7E2EDB2-40F2-4347-8301-2A3084AB9722}" type="presParOf" srcId="{19DCD333-D193-4D88-8F45-769C05372E24}" destId="{12737EAA-5A1D-40B3-940F-BFD3BBFBB9B9}" srcOrd="2" destOrd="0" presId="urn:microsoft.com/office/officeart/2018/2/layout/IconVerticalSolidList"/>
    <dgm:cxn modelId="{7502D06B-3C25-4251-B38B-D11C53EAA2CF}" type="presParOf" srcId="{19DCD333-D193-4D88-8F45-769C05372E24}" destId="{137C9D81-E90A-4319-8983-A0BD4B2401D7}" srcOrd="3" destOrd="0" presId="urn:microsoft.com/office/officeart/2018/2/layout/IconVerticalSolidList"/>
    <dgm:cxn modelId="{323DA74E-77A1-4F0B-BAE3-B77C254BD2D5}" type="presParOf" srcId="{19DCD333-D193-4D88-8F45-769C05372E24}" destId="{88D60BB8-89F4-43DE-84B5-1151EF3F67F1}" srcOrd="4" destOrd="0" presId="urn:microsoft.com/office/officeart/2018/2/layout/IconVerticalSolidList"/>
    <dgm:cxn modelId="{B947F5CB-3F61-46D3-BF40-111D095E194F}" type="presParOf" srcId="{42A60704-00FE-4D5A-88A7-5369C98280F6}" destId="{CBA63F1B-D0AC-4A3B-BC99-10DB5919B313}" srcOrd="1" destOrd="0" presId="urn:microsoft.com/office/officeart/2018/2/layout/IconVerticalSolidList"/>
    <dgm:cxn modelId="{C09A8A66-CDAD-422C-9059-7912CD6DE7F7}" type="presParOf" srcId="{42A60704-00FE-4D5A-88A7-5369C98280F6}" destId="{B497877E-37D5-4276-8E91-15E9E2217364}" srcOrd="2" destOrd="0" presId="urn:microsoft.com/office/officeart/2018/2/layout/IconVerticalSolidList"/>
    <dgm:cxn modelId="{E9CE5F7B-E91F-4205-BAAA-F9F406A61035}" type="presParOf" srcId="{B497877E-37D5-4276-8E91-15E9E2217364}" destId="{AFCF4BB9-CBED-4F9A-AB76-AB4588AE540F}" srcOrd="0" destOrd="0" presId="urn:microsoft.com/office/officeart/2018/2/layout/IconVerticalSolidList"/>
    <dgm:cxn modelId="{27AB32AF-BFAC-47EB-B0B9-ED44411020B2}" type="presParOf" srcId="{B497877E-37D5-4276-8E91-15E9E2217364}" destId="{9C4D098D-3951-448C-B2A8-9F4139A827E5}" srcOrd="1" destOrd="0" presId="urn:microsoft.com/office/officeart/2018/2/layout/IconVerticalSolidList"/>
    <dgm:cxn modelId="{494A3324-910C-4C61-B2CB-9993CA810F88}" type="presParOf" srcId="{B497877E-37D5-4276-8E91-15E9E2217364}" destId="{162BC0E9-B6E5-4E64-8E9A-74A8F4D5268C}" srcOrd="2" destOrd="0" presId="urn:microsoft.com/office/officeart/2018/2/layout/IconVerticalSolidList"/>
    <dgm:cxn modelId="{47CA13BB-1C93-45C8-91BC-ADFEDFC10849}" type="presParOf" srcId="{B497877E-37D5-4276-8E91-15E9E2217364}" destId="{5266B2B2-D292-4E22-A8B9-592ACBC8CF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3E6D90-0BA5-4232-81E2-FD972B3881B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A9959F84-1FE2-4FF5-8155-54A6453EEC67}">
      <dgm:prSet/>
      <dgm:spPr/>
      <dgm:t>
        <a:bodyPr/>
        <a:lstStyle/>
        <a:p>
          <a:r>
            <a:rPr lang="en-US" dirty="0"/>
            <a:t>Image Acquisition</a:t>
          </a:r>
        </a:p>
        <a:p>
          <a:r>
            <a:rPr lang="en-US" dirty="0">
              <a:hlinkClick xmlns:r="http://schemas.openxmlformats.org/officeDocument/2006/relationships" r:id="rId1"/>
            </a:rPr>
            <a:t>http://www.cs.rug.nl/~imaging/databases/melanoma_naevi/</a:t>
          </a:r>
          <a:r>
            <a:rPr lang="en-US" dirty="0"/>
            <a:t> </a:t>
          </a:r>
        </a:p>
      </dgm:t>
    </dgm:pt>
    <dgm:pt modelId="{90858816-EDF2-4145-BE20-00451BBFF0F7}" type="parTrans" cxnId="{ED7713B3-8ABC-434F-8AE0-DC387F222A06}">
      <dgm:prSet/>
      <dgm:spPr/>
      <dgm:t>
        <a:bodyPr/>
        <a:lstStyle/>
        <a:p>
          <a:endParaRPr lang="en-US"/>
        </a:p>
      </dgm:t>
    </dgm:pt>
    <dgm:pt modelId="{8CC118EC-B2FA-44E0-AD95-3FE25091EB8A}" type="sibTrans" cxnId="{ED7713B3-8ABC-434F-8AE0-DC387F222A06}">
      <dgm:prSet/>
      <dgm:spPr/>
      <dgm:t>
        <a:bodyPr/>
        <a:lstStyle/>
        <a:p>
          <a:endParaRPr lang="en-US"/>
        </a:p>
      </dgm:t>
    </dgm:pt>
    <dgm:pt modelId="{AFB20F96-A3CC-49D3-AE1C-9FFC05379268}">
      <dgm:prSet/>
      <dgm:spPr/>
      <dgm:t>
        <a:bodyPr/>
        <a:lstStyle/>
        <a:p>
          <a:r>
            <a:rPr lang="en-US"/>
            <a:t>Image preprocessing for noise and illumination effects reduction</a:t>
          </a:r>
        </a:p>
      </dgm:t>
    </dgm:pt>
    <dgm:pt modelId="{0986C338-4CF9-4755-BBA1-F52090FF89B4}" type="parTrans" cxnId="{787D5FC0-7391-4901-B965-2DD6E181E8BB}">
      <dgm:prSet/>
      <dgm:spPr/>
      <dgm:t>
        <a:bodyPr/>
        <a:lstStyle/>
        <a:p>
          <a:endParaRPr lang="en-US"/>
        </a:p>
      </dgm:t>
    </dgm:pt>
    <dgm:pt modelId="{60ECC9ED-E212-4E3B-8EC0-E55E73421532}" type="sibTrans" cxnId="{787D5FC0-7391-4901-B965-2DD6E181E8BB}">
      <dgm:prSet/>
      <dgm:spPr/>
      <dgm:t>
        <a:bodyPr/>
        <a:lstStyle/>
        <a:p>
          <a:endParaRPr lang="en-US"/>
        </a:p>
      </dgm:t>
    </dgm:pt>
    <dgm:pt modelId="{67C5A912-FD5B-4E18-9D07-53A5D6F64C88}">
      <dgm:prSet/>
      <dgm:spPr/>
      <dgm:t>
        <a:bodyPr/>
        <a:lstStyle/>
        <a:p>
          <a:r>
            <a:rPr lang="en-US"/>
            <a:t>Running Convolutional NN for classification</a:t>
          </a:r>
        </a:p>
      </dgm:t>
    </dgm:pt>
    <dgm:pt modelId="{23C3FC8C-24DE-4E7D-A4EE-260D665FD880}" type="parTrans" cxnId="{C0B7B3CC-423F-41DF-8C1E-45C815FB37B5}">
      <dgm:prSet/>
      <dgm:spPr/>
      <dgm:t>
        <a:bodyPr/>
        <a:lstStyle/>
        <a:p>
          <a:endParaRPr lang="en-US"/>
        </a:p>
      </dgm:t>
    </dgm:pt>
    <dgm:pt modelId="{262884D4-96B9-4E98-B62F-C88402939E79}" type="sibTrans" cxnId="{C0B7B3CC-423F-41DF-8C1E-45C815FB37B5}">
      <dgm:prSet/>
      <dgm:spPr/>
      <dgm:t>
        <a:bodyPr/>
        <a:lstStyle/>
        <a:p>
          <a:endParaRPr lang="en-US"/>
        </a:p>
      </dgm:t>
    </dgm:pt>
    <dgm:pt modelId="{F584D699-4DD1-4CCF-B41C-DFEF34A4C053}" type="pres">
      <dgm:prSet presAssocID="{533E6D90-0BA5-4232-81E2-FD972B3881B7}" presName="root" presStyleCnt="0">
        <dgm:presLayoutVars>
          <dgm:dir/>
          <dgm:resizeHandles val="exact"/>
        </dgm:presLayoutVars>
      </dgm:prSet>
      <dgm:spPr/>
    </dgm:pt>
    <dgm:pt modelId="{4AFB9C03-06B4-4047-A079-08165CB79688}" type="pres">
      <dgm:prSet presAssocID="{A9959F84-1FE2-4FF5-8155-54A6453EEC67}" presName="compNode" presStyleCnt="0"/>
      <dgm:spPr/>
    </dgm:pt>
    <dgm:pt modelId="{8B18E276-AA39-40EC-98BC-8CA360828513}" type="pres">
      <dgm:prSet presAssocID="{A9959F84-1FE2-4FF5-8155-54A6453EEC67}" presName="bgRect" presStyleLbl="bgShp" presStyleIdx="0" presStyleCnt="3"/>
      <dgm:spPr/>
    </dgm:pt>
    <dgm:pt modelId="{BB8F637B-8F63-4D33-A9D7-EE55E6AA80BF}" type="pres">
      <dgm:prSet presAssocID="{A9959F84-1FE2-4FF5-8155-54A6453EEC67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E6DB8A89-2B3D-45A7-B359-A707E9472B00}" type="pres">
      <dgm:prSet presAssocID="{A9959F84-1FE2-4FF5-8155-54A6453EEC67}" presName="spaceRect" presStyleCnt="0"/>
      <dgm:spPr/>
    </dgm:pt>
    <dgm:pt modelId="{7FC52B1C-203B-42C2-92F0-1B79F86CE205}" type="pres">
      <dgm:prSet presAssocID="{A9959F84-1FE2-4FF5-8155-54A6453EEC67}" presName="parTx" presStyleLbl="revTx" presStyleIdx="0" presStyleCnt="3">
        <dgm:presLayoutVars>
          <dgm:chMax val="0"/>
          <dgm:chPref val="0"/>
        </dgm:presLayoutVars>
      </dgm:prSet>
      <dgm:spPr/>
    </dgm:pt>
    <dgm:pt modelId="{D647A055-1F4E-4381-8837-5E1018A3E3A7}" type="pres">
      <dgm:prSet presAssocID="{8CC118EC-B2FA-44E0-AD95-3FE25091EB8A}" presName="sibTrans" presStyleCnt="0"/>
      <dgm:spPr/>
    </dgm:pt>
    <dgm:pt modelId="{3BC9180D-5A81-4808-A626-B122AFF84B74}" type="pres">
      <dgm:prSet presAssocID="{AFB20F96-A3CC-49D3-AE1C-9FFC05379268}" presName="compNode" presStyleCnt="0"/>
      <dgm:spPr/>
    </dgm:pt>
    <dgm:pt modelId="{F3327D28-A5C3-4720-BDD5-CFDBED3D138E}" type="pres">
      <dgm:prSet presAssocID="{AFB20F96-A3CC-49D3-AE1C-9FFC05379268}" presName="bgRect" presStyleLbl="bgShp" presStyleIdx="1" presStyleCnt="3"/>
      <dgm:spPr/>
    </dgm:pt>
    <dgm:pt modelId="{2A0B3EC9-D977-4680-95E6-22A6DD168C2F}" type="pres">
      <dgm:prSet presAssocID="{AFB20F96-A3CC-49D3-AE1C-9FFC05379268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Out"/>
        </a:ext>
      </dgm:extLst>
    </dgm:pt>
    <dgm:pt modelId="{201122E4-5F0F-4D0F-A84A-23EB087B9D0A}" type="pres">
      <dgm:prSet presAssocID="{AFB20F96-A3CC-49D3-AE1C-9FFC05379268}" presName="spaceRect" presStyleCnt="0"/>
      <dgm:spPr/>
    </dgm:pt>
    <dgm:pt modelId="{0B305871-72A7-440B-93DB-9472B954D8C6}" type="pres">
      <dgm:prSet presAssocID="{AFB20F96-A3CC-49D3-AE1C-9FFC05379268}" presName="parTx" presStyleLbl="revTx" presStyleIdx="1" presStyleCnt="3">
        <dgm:presLayoutVars>
          <dgm:chMax val="0"/>
          <dgm:chPref val="0"/>
        </dgm:presLayoutVars>
      </dgm:prSet>
      <dgm:spPr/>
    </dgm:pt>
    <dgm:pt modelId="{4B7B38DE-E26F-4288-A0A5-949C408CC031}" type="pres">
      <dgm:prSet presAssocID="{60ECC9ED-E212-4E3B-8EC0-E55E73421532}" presName="sibTrans" presStyleCnt="0"/>
      <dgm:spPr/>
    </dgm:pt>
    <dgm:pt modelId="{56513A04-4625-40E2-9CE2-311D836105BA}" type="pres">
      <dgm:prSet presAssocID="{67C5A912-FD5B-4E18-9D07-53A5D6F64C88}" presName="compNode" presStyleCnt="0"/>
      <dgm:spPr/>
    </dgm:pt>
    <dgm:pt modelId="{03124E2E-59AF-4B00-8B60-4F433454C9F3}" type="pres">
      <dgm:prSet presAssocID="{67C5A912-FD5B-4E18-9D07-53A5D6F64C88}" presName="bgRect" presStyleLbl="bgShp" presStyleIdx="2" presStyleCnt="3"/>
      <dgm:spPr/>
    </dgm:pt>
    <dgm:pt modelId="{3094A05C-E38C-42F5-9E7F-DFBF1DB555E0}" type="pres">
      <dgm:prSet presAssocID="{67C5A912-FD5B-4E18-9D07-53A5D6F64C88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1150AB53-B18C-4F05-9D7C-70722BB2B230}" type="pres">
      <dgm:prSet presAssocID="{67C5A912-FD5B-4E18-9D07-53A5D6F64C88}" presName="spaceRect" presStyleCnt="0"/>
      <dgm:spPr/>
    </dgm:pt>
    <dgm:pt modelId="{2D98C467-5960-4B91-8DDB-A38C3100AA8F}" type="pres">
      <dgm:prSet presAssocID="{67C5A912-FD5B-4E18-9D07-53A5D6F64C8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B680D6D-1095-4269-9E65-4A1203423210}" type="presOf" srcId="{533E6D90-0BA5-4232-81E2-FD972B3881B7}" destId="{F584D699-4DD1-4CCF-B41C-DFEF34A4C053}" srcOrd="0" destOrd="0" presId="urn:microsoft.com/office/officeart/2018/2/layout/IconVerticalSolidList"/>
    <dgm:cxn modelId="{7A037A7C-7945-40AB-A0FA-D72AC2329587}" type="presOf" srcId="{A9959F84-1FE2-4FF5-8155-54A6453EEC67}" destId="{7FC52B1C-203B-42C2-92F0-1B79F86CE205}" srcOrd="0" destOrd="0" presId="urn:microsoft.com/office/officeart/2018/2/layout/IconVerticalSolidList"/>
    <dgm:cxn modelId="{ED7713B3-8ABC-434F-8AE0-DC387F222A06}" srcId="{533E6D90-0BA5-4232-81E2-FD972B3881B7}" destId="{A9959F84-1FE2-4FF5-8155-54A6453EEC67}" srcOrd="0" destOrd="0" parTransId="{90858816-EDF2-4145-BE20-00451BBFF0F7}" sibTransId="{8CC118EC-B2FA-44E0-AD95-3FE25091EB8A}"/>
    <dgm:cxn modelId="{AD864BBD-FB1C-4C14-B6D2-6369459090B6}" type="presOf" srcId="{67C5A912-FD5B-4E18-9D07-53A5D6F64C88}" destId="{2D98C467-5960-4B91-8DDB-A38C3100AA8F}" srcOrd="0" destOrd="0" presId="urn:microsoft.com/office/officeart/2018/2/layout/IconVerticalSolidList"/>
    <dgm:cxn modelId="{787D5FC0-7391-4901-B965-2DD6E181E8BB}" srcId="{533E6D90-0BA5-4232-81E2-FD972B3881B7}" destId="{AFB20F96-A3CC-49D3-AE1C-9FFC05379268}" srcOrd="1" destOrd="0" parTransId="{0986C338-4CF9-4755-BBA1-F52090FF89B4}" sibTransId="{60ECC9ED-E212-4E3B-8EC0-E55E73421532}"/>
    <dgm:cxn modelId="{C0B7B3CC-423F-41DF-8C1E-45C815FB37B5}" srcId="{533E6D90-0BA5-4232-81E2-FD972B3881B7}" destId="{67C5A912-FD5B-4E18-9D07-53A5D6F64C88}" srcOrd="2" destOrd="0" parTransId="{23C3FC8C-24DE-4E7D-A4EE-260D665FD880}" sibTransId="{262884D4-96B9-4E98-B62F-C88402939E79}"/>
    <dgm:cxn modelId="{F4C942F2-7AB6-440E-BBAD-121A52B96ECB}" type="presOf" srcId="{AFB20F96-A3CC-49D3-AE1C-9FFC05379268}" destId="{0B305871-72A7-440B-93DB-9472B954D8C6}" srcOrd="0" destOrd="0" presId="urn:microsoft.com/office/officeart/2018/2/layout/IconVerticalSolidList"/>
    <dgm:cxn modelId="{6341C266-9039-446C-8110-85430731B56C}" type="presParOf" srcId="{F584D699-4DD1-4CCF-B41C-DFEF34A4C053}" destId="{4AFB9C03-06B4-4047-A079-08165CB79688}" srcOrd="0" destOrd="0" presId="urn:microsoft.com/office/officeart/2018/2/layout/IconVerticalSolidList"/>
    <dgm:cxn modelId="{4FE7CF0F-6A9D-49A6-82E5-3C470831DE4D}" type="presParOf" srcId="{4AFB9C03-06B4-4047-A079-08165CB79688}" destId="{8B18E276-AA39-40EC-98BC-8CA360828513}" srcOrd="0" destOrd="0" presId="urn:microsoft.com/office/officeart/2018/2/layout/IconVerticalSolidList"/>
    <dgm:cxn modelId="{F88179BA-E2A4-415E-BB3E-C9DC28B3DC0D}" type="presParOf" srcId="{4AFB9C03-06B4-4047-A079-08165CB79688}" destId="{BB8F637B-8F63-4D33-A9D7-EE55E6AA80BF}" srcOrd="1" destOrd="0" presId="urn:microsoft.com/office/officeart/2018/2/layout/IconVerticalSolidList"/>
    <dgm:cxn modelId="{318B5902-1789-44AE-9BDB-1B8E11718E3C}" type="presParOf" srcId="{4AFB9C03-06B4-4047-A079-08165CB79688}" destId="{E6DB8A89-2B3D-45A7-B359-A707E9472B00}" srcOrd="2" destOrd="0" presId="urn:microsoft.com/office/officeart/2018/2/layout/IconVerticalSolidList"/>
    <dgm:cxn modelId="{4ACFBBE5-B609-405B-8F64-DC7AC8463D6C}" type="presParOf" srcId="{4AFB9C03-06B4-4047-A079-08165CB79688}" destId="{7FC52B1C-203B-42C2-92F0-1B79F86CE205}" srcOrd="3" destOrd="0" presId="urn:microsoft.com/office/officeart/2018/2/layout/IconVerticalSolidList"/>
    <dgm:cxn modelId="{E238681A-A486-448D-86C0-E98663229D8D}" type="presParOf" srcId="{F584D699-4DD1-4CCF-B41C-DFEF34A4C053}" destId="{D647A055-1F4E-4381-8837-5E1018A3E3A7}" srcOrd="1" destOrd="0" presId="urn:microsoft.com/office/officeart/2018/2/layout/IconVerticalSolidList"/>
    <dgm:cxn modelId="{4441A48E-0B1A-4A44-9F52-E1BAF61176A3}" type="presParOf" srcId="{F584D699-4DD1-4CCF-B41C-DFEF34A4C053}" destId="{3BC9180D-5A81-4808-A626-B122AFF84B74}" srcOrd="2" destOrd="0" presId="urn:microsoft.com/office/officeart/2018/2/layout/IconVerticalSolidList"/>
    <dgm:cxn modelId="{8FC0C0D2-BA57-47EB-ABEF-A2F3FBC7737A}" type="presParOf" srcId="{3BC9180D-5A81-4808-A626-B122AFF84B74}" destId="{F3327D28-A5C3-4720-BDD5-CFDBED3D138E}" srcOrd="0" destOrd="0" presId="urn:microsoft.com/office/officeart/2018/2/layout/IconVerticalSolidList"/>
    <dgm:cxn modelId="{B5CD4B4A-E8DF-4DDA-8BD9-6DB85B19C4ED}" type="presParOf" srcId="{3BC9180D-5A81-4808-A626-B122AFF84B74}" destId="{2A0B3EC9-D977-4680-95E6-22A6DD168C2F}" srcOrd="1" destOrd="0" presId="urn:microsoft.com/office/officeart/2018/2/layout/IconVerticalSolidList"/>
    <dgm:cxn modelId="{9E067B14-F590-4846-AEAB-6AF9A5554802}" type="presParOf" srcId="{3BC9180D-5A81-4808-A626-B122AFF84B74}" destId="{201122E4-5F0F-4D0F-A84A-23EB087B9D0A}" srcOrd="2" destOrd="0" presId="urn:microsoft.com/office/officeart/2018/2/layout/IconVerticalSolidList"/>
    <dgm:cxn modelId="{8D5D09C5-7F2D-4EAE-A7FF-F3AD6C4AAF9B}" type="presParOf" srcId="{3BC9180D-5A81-4808-A626-B122AFF84B74}" destId="{0B305871-72A7-440B-93DB-9472B954D8C6}" srcOrd="3" destOrd="0" presId="urn:microsoft.com/office/officeart/2018/2/layout/IconVerticalSolidList"/>
    <dgm:cxn modelId="{1241C792-E659-4E0B-9F10-926EC8411478}" type="presParOf" srcId="{F584D699-4DD1-4CCF-B41C-DFEF34A4C053}" destId="{4B7B38DE-E26F-4288-A0A5-949C408CC031}" srcOrd="3" destOrd="0" presId="urn:microsoft.com/office/officeart/2018/2/layout/IconVerticalSolidList"/>
    <dgm:cxn modelId="{10891671-C0BF-48D7-8D2C-2DCA49406E49}" type="presParOf" srcId="{F584D699-4DD1-4CCF-B41C-DFEF34A4C053}" destId="{56513A04-4625-40E2-9CE2-311D836105BA}" srcOrd="4" destOrd="0" presId="urn:microsoft.com/office/officeart/2018/2/layout/IconVerticalSolidList"/>
    <dgm:cxn modelId="{F2A9BC49-2C71-4391-94E4-3AF10225832A}" type="presParOf" srcId="{56513A04-4625-40E2-9CE2-311D836105BA}" destId="{03124E2E-59AF-4B00-8B60-4F433454C9F3}" srcOrd="0" destOrd="0" presId="urn:microsoft.com/office/officeart/2018/2/layout/IconVerticalSolidList"/>
    <dgm:cxn modelId="{7A2BE27C-088C-47BC-9E58-09F03FFBB516}" type="presParOf" srcId="{56513A04-4625-40E2-9CE2-311D836105BA}" destId="{3094A05C-E38C-42F5-9E7F-DFBF1DB555E0}" srcOrd="1" destOrd="0" presId="urn:microsoft.com/office/officeart/2018/2/layout/IconVerticalSolidList"/>
    <dgm:cxn modelId="{EC1E1BE4-ABC3-402F-BE71-C8F47E473358}" type="presParOf" srcId="{56513A04-4625-40E2-9CE2-311D836105BA}" destId="{1150AB53-B18C-4F05-9D7C-70722BB2B230}" srcOrd="2" destOrd="0" presId="urn:microsoft.com/office/officeart/2018/2/layout/IconVerticalSolidList"/>
    <dgm:cxn modelId="{E81745A5-3DA1-4241-90CE-F3DE15AC4533}" type="presParOf" srcId="{56513A04-4625-40E2-9CE2-311D836105BA}" destId="{2D98C467-5960-4B91-8DDB-A38C3100AA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6D6D7F-7B23-49A5-8C20-07735659220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C6FEE3A3-EF86-4C9B-BEB8-5311F10EC66F}">
      <dgm:prSet/>
      <dgm:spPr/>
      <dgm:t>
        <a:bodyPr/>
        <a:lstStyle/>
        <a:p>
          <a:r>
            <a:rPr lang="en-US"/>
            <a:t>The main goal of this step is to reduce the artifacts that may lead CNN to false classification</a:t>
          </a:r>
        </a:p>
      </dgm:t>
    </dgm:pt>
    <dgm:pt modelId="{F7694285-8E27-4722-BD11-BFC54073AD5E}" type="parTrans" cxnId="{3B4064ED-D0A4-42EB-A5F9-0BACF2F6D437}">
      <dgm:prSet/>
      <dgm:spPr/>
      <dgm:t>
        <a:bodyPr/>
        <a:lstStyle/>
        <a:p>
          <a:endParaRPr lang="en-US"/>
        </a:p>
      </dgm:t>
    </dgm:pt>
    <dgm:pt modelId="{016BED36-111F-4CD0-B309-BFD0DC70EEE0}" type="sibTrans" cxnId="{3B4064ED-D0A4-42EB-A5F9-0BACF2F6D437}">
      <dgm:prSet/>
      <dgm:spPr/>
      <dgm:t>
        <a:bodyPr/>
        <a:lstStyle/>
        <a:p>
          <a:endParaRPr lang="en-US"/>
        </a:p>
      </dgm:t>
    </dgm:pt>
    <dgm:pt modelId="{F9C43393-3E6A-451E-BCB1-03012DEACAA1}">
      <dgm:prSet/>
      <dgm:spPr/>
      <dgm:t>
        <a:bodyPr/>
        <a:lstStyle/>
        <a:p>
          <a:r>
            <a:rPr lang="en-US"/>
            <a:t>Images taken by digital cameras, generally include noises and lighting effects that should be eliminated before processing the image</a:t>
          </a:r>
        </a:p>
      </dgm:t>
    </dgm:pt>
    <dgm:pt modelId="{545391CA-322D-4EE3-BA67-D8FD4A439F22}" type="parTrans" cxnId="{CA020371-8AEF-4FD4-A180-B395567E0BA6}">
      <dgm:prSet/>
      <dgm:spPr/>
      <dgm:t>
        <a:bodyPr/>
        <a:lstStyle/>
        <a:p>
          <a:endParaRPr lang="en-US"/>
        </a:p>
      </dgm:t>
    </dgm:pt>
    <dgm:pt modelId="{34E76ECE-2E17-4F22-89EB-D8A294142964}" type="sibTrans" cxnId="{CA020371-8AEF-4FD4-A180-B395567E0BA6}">
      <dgm:prSet/>
      <dgm:spPr/>
      <dgm:t>
        <a:bodyPr/>
        <a:lstStyle/>
        <a:p>
          <a:endParaRPr lang="en-US"/>
        </a:p>
      </dgm:t>
    </dgm:pt>
    <dgm:pt modelId="{0D60C6C6-03C4-42DC-A5F5-8CF94F275861}" type="pres">
      <dgm:prSet presAssocID="{AE6D6D7F-7B23-49A5-8C20-077356592206}" presName="linear" presStyleCnt="0">
        <dgm:presLayoutVars>
          <dgm:animLvl val="lvl"/>
          <dgm:resizeHandles val="exact"/>
        </dgm:presLayoutVars>
      </dgm:prSet>
      <dgm:spPr/>
    </dgm:pt>
    <dgm:pt modelId="{2A9CF6B0-A2BF-494B-AB60-B0FCD0223C4B}" type="pres">
      <dgm:prSet presAssocID="{C6FEE3A3-EF86-4C9B-BEB8-5311F10EC66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017AB09-9AE2-4EB7-A067-5401294B4A78}" type="pres">
      <dgm:prSet presAssocID="{016BED36-111F-4CD0-B309-BFD0DC70EEE0}" presName="spacer" presStyleCnt="0"/>
      <dgm:spPr/>
    </dgm:pt>
    <dgm:pt modelId="{9EEF5546-D496-4616-B514-9C55CCED5B33}" type="pres">
      <dgm:prSet presAssocID="{F9C43393-3E6A-451E-BCB1-03012DEACAA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1D3770A-95DF-41F0-BEE8-54D8A2F3B2E6}" type="presOf" srcId="{F9C43393-3E6A-451E-BCB1-03012DEACAA1}" destId="{9EEF5546-D496-4616-B514-9C55CCED5B33}" srcOrd="0" destOrd="0" presId="urn:microsoft.com/office/officeart/2005/8/layout/vList2"/>
    <dgm:cxn modelId="{100F1737-9FE2-4B0B-86B4-660A969F5B6C}" type="presOf" srcId="{AE6D6D7F-7B23-49A5-8C20-077356592206}" destId="{0D60C6C6-03C4-42DC-A5F5-8CF94F275861}" srcOrd="0" destOrd="0" presId="urn:microsoft.com/office/officeart/2005/8/layout/vList2"/>
    <dgm:cxn modelId="{CA020371-8AEF-4FD4-A180-B395567E0BA6}" srcId="{AE6D6D7F-7B23-49A5-8C20-077356592206}" destId="{F9C43393-3E6A-451E-BCB1-03012DEACAA1}" srcOrd="1" destOrd="0" parTransId="{545391CA-322D-4EE3-BA67-D8FD4A439F22}" sibTransId="{34E76ECE-2E17-4F22-89EB-D8A294142964}"/>
    <dgm:cxn modelId="{A0D3CE9E-D0E1-41E8-954F-B6E356F7C3FB}" type="presOf" srcId="{C6FEE3A3-EF86-4C9B-BEB8-5311F10EC66F}" destId="{2A9CF6B0-A2BF-494B-AB60-B0FCD0223C4B}" srcOrd="0" destOrd="0" presId="urn:microsoft.com/office/officeart/2005/8/layout/vList2"/>
    <dgm:cxn modelId="{3B4064ED-D0A4-42EB-A5F9-0BACF2F6D437}" srcId="{AE6D6D7F-7B23-49A5-8C20-077356592206}" destId="{C6FEE3A3-EF86-4C9B-BEB8-5311F10EC66F}" srcOrd="0" destOrd="0" parTransId="{F7694285-8E27-4722-BD11-BFC54073AD5E}" sibTransId="{016BED36-111F-4CD0-B309-BFD0DC70EEE0}"/>
    <dgm:cxn modelId="{98D94508-97DB-4E1A-B47A-EEAF25DA4B4C}" type="presParOf" srcId="{0D60C6C6-03C4-42DC-A5F5-8CF94F275861}" destId="{2A9CF6B0-A2BF-494B-AB60-B0FCD0223C4B}" srcOrd="0" destOrd="0" presId="urn:microsoft.com/office/officeart/2005/8/layout/vList2"/>
    <dgm:cxn modelId="{B62EA3F2-C482-42E1-B43A-0CECDB67C814}" type="presParOf" srcId="{0D60C6C6-03C4-42DC-A5F5-8CF94F275861}" destId="{2017AB09-9AE2-4EB7-A067-5401294B4A78}" srcOrd="1" destOrd="0" presId="urn:microsoft.com/office/officeart/2005/8/layout/vList2"/>
    <dgm:cxn modelId="{566DE96A-7BDA-4E35-A0B2-215C2E86F7E6}" type="presParOf" srcId="{0D60C6C6-03C4-42DC-A5F5-8CF94F275861}" destId="{9EEF5546-D496-4616-B514-9C55CCED5B3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A0F5F79-9B70-4230-9E68-69F492463AD6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9BAC2019-3ADA-4EB2-A8AD-19B5A3F3332D}">
      <dgm:prSet/>
      <dgm:spPr/>
      <dgm:t>
        <a:bodyPr/>
        <a:lstStyle/>
        <a:p>
          <a:r>
            <a:rPr lang="en-US"/>
            <a:t>Each image contains normal part of the skin along with the mole</a:t>
          </a:r>
        </a:p>
      </dgm:t>
    </dgm:pt>
    <dgm:pt modelId="{E2C4E7E9-96DC-4119-8A70-B11E17FF2218}" type="parTrans" cxnId="{C9FB3884-DAE6-4AFB-8FA1-5CAAA3CBF5FC}">
      <dgm:prSet/>
      <dgm:spPr/>
      <dgm:t>
        <a:bodyPr/>
        <a:lstStyle/>
        <a:p>
          <a:endParaRPr lang="en-US"/>
        </a:p>
      </dgm:t>
    </dgm:pt>
    <dgm:pt modelId="{EA08820F-BC57-47F1-8AB9-F014A930865B}" type="sibTrans" cxnId="{C9FB3884-DAE6-4AFB-8FA1-5CAAA3CBF5FC}">
      <dgm:prSet/>
      <dgm:spPr/>
      <dgm:t>
        <a:bodyPr/>
        <a:lstStyle/>
        <a:p>
          <a:endParaRPr lang="en-US"/>
        </a:p>
      </dgm:t>
    </dgm:pt>
    <dgm:pt modelId="{0B52A6D2-06F4-4FA1-96B1-24DB16536CB4}">
      <dgm:prSet/>
      <dgm:spPr/>
      <dgm:t>
        <a:bodyPr/>
        <a:lstStyle/>
        <a:p>
          <a:r>
            <a:rPr lang="en-US"/>
            <a:t>Normal skin must not affect the model performance and accuracy</a:t>
          </a:r>
        </a:p>
      </dgm:t>
    </dgm:pt>
    <dgm:pt modelId="{B91F6BE0-65C6-47BD-8F0E-E440E8299DFC}" type="parTrans" cxnId="{35F4A402-CB6A-4E48-A5D0-8D4023243C55}">
      <dgm:prSet/>
      <dgm:spPr/>
      <dgm:t>
        <a:bodyPr/>
        <a:lstStyle/>
        <a:p>
          <a:endParaRPr lang="en-US"/>
        </a:p>
      </dgm:t>
    </dgm:pt>
    <dgm:pt modelId="{FE4354DF-DD61-4E5A-9234-530B6ED2DA2E}" type="sibTrans" cxnId="{35F4A402-CB6A-4E48-A5D0-8D4023243C55}">
      <dgm:prSet/>
      <dgm:spPr/>
      <dgm:t>
        <a:bodyPr/>
        <a:lstStyle/>
        <a:p>
          <a:endParaRPr lang="en-US"/>
        </a:p>
      </dgm:t>
    </dgm:pt>
    <dgm:pt modelId="{110627EE-50DE-474A-9770-6AAD9AC61B8D}">
      <dgm:prSet/>
      <dgm:spPr/>
      <dgm:t>
        <a:bodyPr/>
        <a:lstStyle/>
        <a:p>
          <a:r>
            <a:rPr lang="en-US"/>
            <a:t>For this, a segmentation process took place in order to generate the image mask, in which the lesion location is shown</a:t>
          </a:r>
        </a:p>
      </dgm:t>
    </dgm:pt>
    <dgm:pt modelId="{0F35C912-203C-46F7-ACEC-0454EF2037C7}" type="parTrans" cxnId="{92D93B42-16B6-449B-9029-EA45E209336F}">
      <dgm:prSet/>
      <dgm:spPr/>
      <dgm:t>
        <a:bodyPr/>
        <a:lstStyle/>
        <a:p>
          <a:endParaRPr lang="en-US"/>
        </a:p>
      </dgm:t>
    </dgm:pt>
    <dgm:pt modelId="{F9A91C57-F1DB-4A5A-88D7-C89CB8F322F7}" type="sibTrans" cxnId="{92D93B42-16B6-449B-9029-EA45E209336F}">
      <dgm:prSet/>
      <dgm:spPr/>
      <dgm:t>
        <a:bodyPr/>
        <a:lstStyle/>
        <a:p>
          <a:endParaRPr lang="en-US"/>
        </a:p>
      </dgm:t>
    </dgm:pt>
    <dgm:pt modelId="{EDE36025-837E-4F5E-AB2A-AC3C30BDE40D}">
      <dgm:prSet/>
      <dgm:spPr/>
      <dgm:t>
        <a:bodyPr/>
        <a:lstStyle/>
        <a:p>
          <a:r>
            <a:rPr lang="en-US"/>
            <a:t>The importance of keeping the normal skin part is for Color Changing effects</a:t>
          </a:r>
        </a:p>
      </dgm:t>
    </dgm:pt>
    <dgm:pt modelId="{35003D7E-8EBA-494D-A949-78026869AF0C}" type="parTrans" cxnId="{60BC08AB-8B94-493F-9C69-019E8D522B50}">
      <dgm:prSet/>
      <dgm:spPr/>
      <dgm:t>
        <a:bodyPr/>
        <a:lstStyle/>
        <a:p>
          <a:endParaRPr lang="en-US"/>
        </a:p>
      </dgm:t>
    </dgm:pt>
    <dgm:pt modelId="{8A11E6D7-6838-4747-B664-409700550ABB}" type="sibTrans" cxnId="{60BC08AB-8B94-493F-9C69-019E8D522B50}">
      <dgm:prSet/>
      <dgm:spPr/>
      <dgm:t>
        <a:bodyPr/>
        <a:lstStyle/>
        <a:p>
          <a:endParaRPr lang="en-US"/>
        </a:p>
      </dgm:t>
    </dgm:pt>
    <dgm:pt modelId="{6E65F5B9-D24A-406E-94F2-EBD9E934513F}" type="pres">
      <dgm:prSet presAssocID="{CA0F5F79-9B70-4230-9E68-69F492463AD6}" presName="matrix" presStyleCnt="0">
        <dgm:presLayoutVars>
          <dgm:chMax val="1"/>
          <dgm:dir/>
          <dgm:resizeHandles val="exact"/>
        </dgm:presLayoutVars>
      </dgm:prSet>
      <dgm:spPr/>
    </dgm:pt>
    <dgm:pt modelId="{2BA3C85E-69DF-4B3D-9220-7A179843BBE5}" type="pres">
      <dgm:prSet presAssocID="{CA0F5F79-9B70-4230-9E68-69F492463AD6}" presName="diamond" presStyleLbl="bgShp" presStyleIdx="0" presStyleCnt="1"/>
      <dgm:spPr/>
    </dgm:pt>
    <dgm:pt modelId="{BAA85A70-0A47-4C08-96CF-08A358697961}" type="pres">
      <dgm:prSet presAssocID="{CA0F5F79-9B70-4230-9E68-69F492463AD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D03A62-E56C-4880-AC84-6CE50F58F7CD}" type="pres">
      <dgm:prSet presAssocID="{CA0F5F79-9B70-4230-9E68-69F492463AD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26FE2AF-1E6E-480B-B1B0-E58CF1B1D399}" type="pres">
      <dgm:prSet presAssocID="{CA0F5F79-9B70-4230-9E68-69F492463AD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38D5D3-7056-4CEC-A3D8-4333850CA07C}" type="pres">
      <dgm:prSet presAssocID="{CA0F5F79-9B70-4230-9E68-69F492463AD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5F4A402-CB6A-4E48-A5D0-8D4023243C55}" srcId="{CA0F5F79-9B70-4230-9E68-69F492463AD6}" destId="{0B52A6D2-06F4-4FA1-96B1-24DB16536CB4}" srcOrd="1" destOrd="0" parTransId="{B91F6BE0-65C6-47BD-8F0E-E440E8299DFC}" sibTransId="{FE4354DF-DD61-4E5A-9234-530B6ED2DA2E}"/>
    <dgm:cxn modelId="{7237F13F-75E2-4079-94D0-2C25295F0B77}" type="presOf" srcId="{0B52A6D2-06F4-4FA1-96B1-24DB16536CB4}" destId="{8CD03A62-E56C-4880-AC84-6CE50F58F7CD}" srcOrd="0" destOrd="0" presId="urn:microsoft.com/office/officeart/2005/8/layout/matrix3"/>
    <dgm:cxn modelId="{92D93B42-16B6-449B-9029-EA45E209336F}" srcId="{CA0F5F79-9B70-4230-9E68-69F492463AD6}" destId="{110627EE-50DE-474A-9770-6AAD9AC61B8D}" srcOrd="2" destOrd="0" parTransId="{0F35C912-203C-46F7-ACEC-0454EF2037C7}" sibTransId="{F9A91C57-F1DB-4A5A-88D7-C89CB8F322F7}"/>
    <dgm:cxn modelId="{C9FB3884-DAE6-4AFB-8FA1-5CAAA3CBF5FC}" srcId="{CA0F5F79-9B70-4230-9E68-69F492463AD6}" destId="{9BAC2019-3ADA-4EB2-A8AD-19B5A3F3332D}" srcOrd="0" destOrd="0" parTransId="{E2C4E7E9-96DC-4119-8A70-B11E17FF2218}" sibTransId="{EA08820F-BC57-47F1-8AB9-F014A930865B}"/>
    <dgm:cxn modelId="{057FCE94-610C-4A5E-95D8-44738FE57763}" type="presOf" srcId="{EDE36025-837E-4F5E-AB2A-AC3C30BDE40D}" destId="{E238D5D3-7056-4CEC-A3D8-4333850CA07C}" srcOrd="0" destOrd="0" presId="urn:microsoft.com/office/officeart/2005/8/layout/matrix3"/>
    <dgm:cxn modelId="{5901C6A6-4D48-438A-A4B1-D5245C485E6C}" type="presOf" srcId="{9BAC2019-3ADA-4EB2-A8AD-19B5A3F3332D}" destId="{BAA85A70-0A47-4C08-96CF-08A358697961}" srcOrd="0" destOrd="0" presId="urn:microsoft.com/office/officeart/2005/8/layout/matrix3"/>
    <dgm:cxn modelId="{60BC08AB-8B94-493F-9C69-019E8D522B50}" srcId="{CA0F5F79-9B70-4230-9E68-69F492463AD6}" destId="{EDE36025-837E-4F5E-AB2A-AC3C30BDE40D}" srcOrd="3" destOrd="0" parTransId="{35003D7E-8EBA-494D-A949-78026869AF0C}" sibTransId="{8A11E6D7-6838-4747-B664-409700550ABB}"/>
    <dgm:cxn modelId="{18A887B1-1CF1-4268-9957-5B038ABD17AF}" type="presOf" srcId="{CA0F5F79-9B70-4230-9E68-69F492463AD6}" destId="{6E65F5B9-D24A-406E-94F2-EBD9E934513F}" srcOrd="0" destOrd="0" presId="urn:microsoft.com/office/officeart/2005/8/layout/matrix3"/>
    <dgm:cxn modelId="{4B6054FC-0D36-4D95-9BA8-DC5825F0E95A}" type="presOf" srcId="{110627EE-50DE-474A-9770-6AAD9AC61B8D}" destId="{626FE2AF-1E6E-480B-B1B0-E58CF1B1D399}" srcOrd="0" destOrd="0" presId="urn:microsoft.com/office/officeart/2005/8/layout/matrix3"/>
    <dgm:cxn modelId="{2267CAC3-9D56-41FC-A576-F4E1414C16C3}" type="presParOf" srcId="{6E65F5B9-D24A-406E-94F2-EBD9E934513F}" destId="{2BA3C85E-69DF-4B3D-9220-7A179843BBE5}" srcOrd="0" destOrd="0" presId="urn:microsoft.com/office/officeart/2005/8/layout/matrix3"/>
    <dgm:cxn modelId="{AE3978BC-5676-4FC8-8388-E0AB1A5C1819}" type="presParOf" srcId="{6E65F5B9-D24A-406E-94F2-EBD9E934513F}" destId="{BAA85A70-0A47-4C08-96CF-08A358697961}" srcOrd="1" destOrd="0" presId="urn:microsoft.com/office/officeart/2005/8/layout/matrix3"/>
    <dgm:cxn modelId="{2BBECDCF-28E6-43DA-823E-81BEBD5BF4BE}" type="presParOf" srcId="{6E65F5B9-D24A-406E-94F2-EBD9E934513F}" destId="{8CD03A62-E56C-4880-AC84-6CE50F58F7CD}" srcOrd="2" destOrd="0" presId="urn:microsoft.com/office/officeart/2005/8/layout/matrix3"/>
    <dgm:cxn modelId="{5A0F30F3-010B-4008-AAB5-20841F32328D}" type="presParOf" srcId="{6E65F5B9-D24A-406E-94F2-EBD9E934513F}" destId="{626FE2AF-1E6E-480B-B1B0-E58CF1B1D399}" srcOrd="3" destOrd="0" presId="urn:microsoft.com/office/officeart/2005/8/layout/matrix3"/>
    <dgm:cxn modelId="{D8C7AA1E-19F3-4E68-A7E6-3CC3D2280BAE}" type="presParOf" srcId="{6E65F5B9-D24A-406E-94F2-EBD9E934513F}" destId="{E238D5D3-7056-4CEC-A3D8-4333850CA07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D7EE5-6360-4926-92FC-5E716C588E3F}">
      <dsp:nvSpPr>
        <dsp:cNvPr id="0" name=""/>
        <dsp:cNvSpPr/>
      </dsp:nvSpPr>
      <dsp:spPr>
        <a:xfrm>
          <a:off x="0" y="13977"/>
          <a:ext cx="6513603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Introduction</a:t>
          </a:r>
        </a:p>
      </dsp:txBody>
      <dsp:txXfrm>
        <a:off x="43321" y="57298"/>
        <a:ext cx="6426961" cy="800803"/>
      </dsp:txXfrm>
    </dsp:sp>
    <dsp:sp modelId="{862A9A1A-7176-410E-82BA-3FD51234739C}">
      <dsp:nvSpPr>
        <dsp:cNvPr id="0" name=""/>
        <dsp:cNvSpPr/>
      </dsp:nvSpPr>
      <dsp:spPr>
        <a:xfrm>
          <a:off x="0" y="1007983"/>
          <a:ext cx="6513603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Aim</a:t>
          </a:r>
        </a:p>
      </dsp:txBody>
      <dsp:txXfrm>
        <a:off x="43321" y="1051304"/>
        <a:ext cx="6426961" cy="800803"/>
      </dsp:txXfrm>
    </dsp:sp>
    <dsp:sp modelId="{9C7CBDAA-5981-474C-85BC-3FFF838D0B33}">
      <dsp:nvSpPr>
        <dsp:cNvPr id="0" name=""/>
        <dsp:cNvSpPr/>
      </dsp:nvSpPr>
      <dsp:spPr>
        <a:xfrm>
          <a:off x="0" y="2001988"/>
          <a:ext cx="6513603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Previous Studies</a:t>
          </a:r>
        </a:p>
      </dsp:txBody>
      <dsp:txXfrm>
        <a:off x="43321" y="2045309"/>
        <a:ext cx="6426961" cy="800803"/>
      </dsp:txXfrm>
    </dsp:sp>
    <dsp:sp modelId="{B95ACD2E-B20E-4AC2-AD5B-A80B8FF707F9}">
      <dsp:nvSpPr>
        <dsp:cNvPr id="0" name=""/>
        <dsp:cNvSpPr/>
      </dsp:nvSpPr>
      <dsp:spPr>
        <a:xfrm>
          <a:off x="0" y="2995993"/>
          <a:ext cx="6513603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Methodology</a:t>
          </a:r>
        </a:p>
      </dsp:txBody>
      <dsp:txXfrm>
        <a:off x="43321" y="3039314"/>
        <a:ext cx="6426961" cy="800803"/>
      </dsp:txXfrm>
    </dsp:sp>
    <dsp:sp modelId="{FC7240F6-5DEB-4700-B0CC-9C2083905491}">
      <dsp:nvSpPr>
        <dsp:cNvPr id="0" name=""/>
        <dsp:cNvSpPr/>
      </dsp:nvSpPr>
      <dsp:spPr>
        <a:xfrm>
          <a:off x="0" y="3989998"/>
          <a:ext cx="6513603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Experiments and Results</a:t>
          </a:r>
        </a:p>
      </dsp:txBody>
      <dsp:txXfrm>
        <a:off x="43321" y="4033319"/>
        <a:ext cx="6426961" cy="800803"/>
      </dsp:txXfrm>
    </dsp:sp>
    <dsp:sp modelId="{2078C0B6-1DDE-44C7-9867-F9C696AB0A0C}">
      <dsp:nvSpPr>
        <dsp:cNvPr id="0" name=""/>
        <dsp:cNvSpPr/>
      </dsp:nvSpPr>
      <dsp:spPr>
        <a:xfrm>
          <a:off x="0" y="4984003"/>
          <a:ext cx="6513603" cy="8874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Conclusion</a:t>
          </a:r>
        </a:p>
      </dsp:txBody>
      <dsp:txXfrm>
        <a:off x="43321" y="5027324"/>
        <a:ext cx="6426961" cy="8008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C39EF-CD8B-4AC0-9B1C-96E4DEC9B65D}">
      <dsp:nvSpPr>
        <dsp:cNvPr id="0" name=""/>
        <dsp:cNvSpPr/>
      </dsp:nvSpPr>
      <dsp:spPr>
        <a:xfrm>
          <a:off x="0" y="78612"/>
          <a:ext cx="6513603" cy="184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CNN, as deep learning framework is used for melanoma detection</a:t>
          </a:r>
        </a:p>
      </dsp:txBody>
      <dsp:txXfrm>
        <a:off x="90116" y="168728"/>
        <a:ext cx="6333371" cy="1665808"/>
      </dsp:txXfrm>
    </dsp:sp>
    <dsp:sp modelId="{1B5C44E3-0059-478D-9245-FBECD6003A44}">
      <dsp:nvSpPr>
        <dsp:cNvPr id="0" name=""/>
        <dsp:cNvSpPr/>
      </dsp:nvSpPr>
      <dsp:spPr>
        <a:xfrm>
          <a:off x="0" y="2019692"/>
          <a:ext cx="6513603" cy="184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CNN uses convolve filters that examine images various structure</a:t>
          </a:r>
        </a:p>
      </dsp:txBody>
      <dsp:txXfrm>
        <a:off x="90116" y="2109808"/>
        <a:ext cx="6333371" cy="1665808"/>
      </dsp:txXfrm>
    </dsp:sp>
    <dsp:sp modelId="{35F94AE4-F0A8-4032-9816-580303780C2C}">
      <dsp:nvSpPr>
        <dsp:cNvPr id="0" name=""/>
        <dsp:cNvSpPr/>
      </dsp:nvSpPr>
      <dsp:spPr>
        <a:xfrm>
          <a:off x="0" y="3960773"/>
          <a:ext cx="6513603" cy="1846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The difference between CNN and other techniques that the image itself is the input of the model</a:t>
          </a:r>
        </a:p>
      </dsp:txBody>
      <dsp:txXfrm>
        <a:off x="90116" y="4050889"/>
        <a:ext cx="6333371" cy="16658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2F38B-D340-41E3-BA71-F1175408620E}">
      <dsp:nvSpPr>
        <dsp:cNvPr id="0" name=""/>
        <dsp:cNvSpPr/>
      </dsp:nvSpPr>
      <dsp:spPr>
        <a:xfrm rot="5400000">
          <a:off x="3280902" y="-648846"/>
          <a:ext cx="2296695" cy="416870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Conv1: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5 x 5 Kernels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20 feature maps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Conv2: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5 x 5 Kernels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50 feature maps</a:t>
          </a:r>
        </a:p>
      </dsp:txBody>
      <dsp:txXfrm rot="-5400000">
        <a:off x="2344897" y="399274"/>
        <a:ext cx="4056591" cy="2072465"/>
      </dsp:txXfrm>
    </dsp:sp>
    <dsp:sp modelId="{230E711C-CB7D-4D64-84A9-951AD3A7303E}">
      <dsp:nvSpPr>
        <dsp:cNvPr id="0" name=""/>
        <dsp:cNvSpPr/>
      </dsp:nvSpPr>
      <dsp:spPr>
        <a:xfrm>
          <a:off x="0" y="71"/>
          <a:ext cx="2344897" cy="28708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Two Convolve layers:</a:t>
          </a:r>
        </a:p>
      </dsp:txBody>
      <dsp:txXfrm>
        <a:off x="114468" y="114539"/>
        <a:ext cx="2115961" cy="2641933"/>
      </dsp:txXfrm>
    </dsp:sp>
    <dsp:sp modelId="{51EC2323-AA88-4CD0-8C0F-AE8F41B93F03}">
      <dsp:nvSpPr>
        <dsp:cNvPr id="0" name=""/>
        <dsp:cNvSpPr/>
      </dsp:nvSpPr>
      <dsp:spPr>
        <a:xfrm rot="5400000">
          <a:off x="3280902" y="2365566"/>
          <a:ext cx="2296695" cy="416870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Max Pool 1: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4 x 4 Kernels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Max Pool 2: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6 x 6 Kernels</a:t>
          </a:r>
        </a:p>
      </dsp:txBody>
      <dsp:txXfrm rot="-5400000">
        <a:off x="2344897" y="3413687"/>
        <a:ext cx="4056591" cy="2072465"/>
      </dsp:txXfrm>
    </dsp:sp>
    <dsp:sp modelId="{E0006193-3C44-45B6-BF20-47D85F8C158B}">
      <dsp:nvSpPr>
        <dsp:cNvPr id="0" name=""/>
        <dsp:cNvSpPr/>
      </dsp:nvSpPr>
      <dsp:spPr>
        <a:xfrm>
          <a:off x="0" y="3014484"/>
          <a:ext cx="2344897" cy="28708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Two Max Pooling layers:</a:t>
          </a:r>
        </a:p>
      </dsp:txBody>
      <dsp:txXfrm>
        <a:off x="114468" y="3128952"/>
        <a:ext cx="2115961" cy="26419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D25CA-9703-48CF-8E7A-0A6CF78D9493}">
      <dsp:nvSpPr>
        <dsp:cNvPr id="0" name=""/>
        <dsp:cNvSpPr/>
      </dsp:nvSpPr>
      <dsp:spPr>
        <a:xfrm>
          <a:off x="0" y="175933"/>
          <a:ext cx="6513603" cy="27120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Output Layer, i.e. the last layer consists of a 2-layer fully connected stage respectively having 100 and 2 neurons. </a:t>
          </a:r>
        </a:p>
      </dsp:txBody>
      <dsp:txXfrm>
        <a:off x="132392" y="308325"/>
        <a:ext cx="6248819" cy="2447275"/>
      </dsp:txXfrm>
    </dsp:sp>
    <dsp:sp modelId="{C2DAD2FD-66E5-45DE-A937-E84C091E1544}">
      <dsp:nvSpPr>
        <dsp:cNvPr id="0" name=""/>
        <dsp:cNvSpPr/>
      </dsp:nvSpPr>
      <dsp:spPr>
        <a:xfrm>
          <a:off x="0" y="2997433"/>
          <a:ext cx="6513603" cy="27120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This 2-layer network forms the final diagnosis results</a:t>
          </a:r>
        </a:p>
      </dsp:txBody>
      <dsp:txXfrm>
        <a:off x="132392" y="3129825"/>
        <a:ext cx="6248819" cy="244727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59D2F-4467-4530-86B1-5681348BCF63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48C6A-4C5D-4029-84BC-7D9D02EAC2ED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23E97-EBCA-490E-804C-AEB6F1BC9B08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CNN needs a lot of training power in order to result in highly accurate predictive model</a:t>
          </a:r>
        </a:p>
      </dsp:txBody>
      <dsp:txXfrm>
        <a:off x="1941716" y="718"/>
        <a:ext cx="4571887" cy="1681139"/>
      </dsp:txXfrm>
    </dsp:sp>
    <dsp:sp modelId="{F390DEC9-4CDD-428A-A1FF-B6945DFC1735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35F70-13D2-43D8-8EFE-DF5A58637E98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16CA3-4930-42EA-95C9-7552759E093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Existing dataset consists of a low number of labeled images due to the fact that it is difficult to collect and label images</a:t>
          </a:r>
        </a:p>
      </dsp:txBody>
      <dsp:txXfrm>
        <a:off x="1941716" y="2102143"/>
        <a:ext cx="4571887" cy="1681139"/>
      </dsp:txXfrm>
    </dsp:sp>
    <dsp:sp modelId="{65CC567B-382A-45FA-9A81-87E0CA39108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D11DC-2718-4A03-8761-73B2CB7321FE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0AC21-679F-4C81-B1AD-1F5B3BADCC1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This problem is fixed by expending the sample</a:t>
          </a:r>
        </a:p>
      </dsp:txBody>
      <dsp:txXfrm>
        <a:off x="1941716" y="4203567"/>
        <a:ext cx="4571887" cy="16811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56CF3-ED14-474E-AFC6-3A4BCD4705C8}">
      <dsp:nvSpPr>
        <dsp:cNvPr id="0" name=""/>
        <dsp:cNvSpPr/>
      </dsp:nvSpPr>
      <dsp:spPr>
        <a:xfrm>
          <a:off x="735954" y="1209630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Expending the data set is done by collecting a number of images from the same image</a:t>
          </a:r>
        </a:p>
      </dsp:txBody>
      <dsp:txXfrm>
        <a:off x="766718" y="1240394"/>
        <a:ext cx="2039178" cy="988825"/>
      </dsp:txXfrm>
    </dsp:sp>
    <dsp:sp modelId="{CF42B0D4-912E-4469-BE44-AC270105E344}">
      <dsp:nvSpPr>
        <dsp:cNvPr id="0" name=""/>
        <dsp:cNvSpPr/>
      </dsp:nvSpPr>
      <dsp:spPr>
        <a:xfrm>
          <a:off x="735954" y="2417536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This is done by:</a:t>
          </a:r>
        </a:p>
      </dsp:txBody>
      <dsp:txXfrm>
        <a:off x="766718" y="2448300"/>
        <a:ext cx="2039178" cy="988825"/>
      </dsp:txXfrm>
    </dsp:sp>
    <dsp:sp modelId="{047C8EE6-AA2B-48B2-B9FC-6BCE537FB964}">
      <dsp:nvSpPr>
        <dsp:cNvPr id="0" name=""/>
        <dsp:cNvSpPr/>
      </dsp:nvSpPr>
      <dsp:spPr>
        <a:xfrm rot="17350740">
          <a:off x="1977913" y="1718744"/>
          <a:ext cx="25577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557777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192857" y="1670862"/>
        <a:ext cx="127888" cy="127888"/>
      </dsp:txXfrm>
    </dsp:sp>
    <dsp:sp modelId="{26A89E5C-4A79-4D9D-811E-DEBB4F3B770B}">
      <dsp:nvSpPr>
        <dsp:cNvPr id="0" name=""/>
        <dsp:cNvSpPr/>
      </dsp:nvSpPr>
      <dsp:spPr>
        <a:xfrm>
          <a:off x="3676943" y="1724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Cropping 5% and 10% from the corner (example, top-left corner: 5% from the top and 5% from the left)</a:t>
          </a:r>
        </a:p>
      </dsp:txBody>
      <dsp:txXfrm>
        <a:off x="3707707" y="32488"/>
        <a:ext cx="2039178" cy="988825"/>
      </dsp:txXfrm>
    </dsp:sp>
    <dsp:sp modelId="{59A3B33F-4165-4D17-8F8A-884943541CA3}">
      <dsp:nvSpPr>
        <dsp:cNvPr id="0" name=""/>
        <dsp:cNvSpPr/>
      </dsp:nvSpPr>
      <dsp:spPr>
        <a:xfrm rot="18289469">
          <a:off x="2521086" y="2322697"/>
          <a:ext cx="147143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71431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0016" y="2301974"/>
        <a:ext cx="73571" cy="73571"/>
      </dsp:txXfrm>
    </dsp:sp>
    <dsp:sp modelId="{E503C327-BE74-472E-959C-D5B68BB55EA6}">
      <dsp:nvSpPr>
        <dsp:cNvPr id="0" name=""/>
        <dsp:cNvSpPr/>
      </dsp:nvSpPr>
      <dsp:spPr>
        <a:xfrm>
          <a:off x="3676943" y="1209630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Scaling the new image to the original size</a:t>
          </a:r>
        </a:p>
      </dsp:txBody>
      <dsp:txXfrm>
        <a:off x="3707707" y="1240394"/>
        <a:ext cx="2039178" cy="988825"/>
      </dsp:txXfrm>
    </dsp:sp>
    <dsp:sp modelId="{C9AA60C0-A588-4BBD-95FD-7290BEE1E6AE}">
      <dsp:nvSpPr>
        <dsp:cNvPr id="0" name=""/>
        <dsp:cNvSpPr/>
      </dsp:nvSpPr>
      <dsp:spPr>
        <a:xfrm>
          <a:off x="2836660" y="2926650"/>
          <a:ext cx="8402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40282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35794" y="2921705"/>
        <a:ext cx="42014" cy="42014"/>
      </dsp:txXfrm>
    </dsp:sp>
    <dsp:sp modelId="{83BC3381-764E-48B9-A8EE-99F9EC879C24}">
      <dsp:nvSpPr>
        <dsp:cNvPr id="0" name=""/>
        <dsp:cNvSpPr/>
      </dsp:nvSpPr>
      <dsp:spPr>
        <a:xfrm>
          <a:off x="3676943" y="2417536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Rotating Images by 0, 90, 180 and 270 degrees</a:t>
          </a:r>
        </a:p>
      </dsp:txBody>
      <dsp:txXfrm>
        <a:off x="3707707" y="2448300"/>
        <a:ext cx="2039178" cy="988825"/>
      </dsp:txXfrm>
    </dsp:sp>
    <dsp:sp modelId="{8D26BDEF-10ED-4F5C-BF5D-2A2F28250C76}">
      <dsp:nvSpPr>
        <dsp:cNvPr id="0" name=""/>
        <dsp:cNvSpPr/>
      </dsp:nvSpPr>
      <dsp:spPr>
        <a:xfrm rot="3310531">
          <a:off x="2521086" y="3530604"/>
          <a:ext cx="147143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71431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0016" y="3509880"/>
        <a:ext cx="73571" cy="73571"/>
      </dsp:txXfrm>
    </dsp:sp>
    <dsp:sp modelId="{17109900-F664-44C1-831F-31C480F784E0}">
      <dsp:nvSpPr>
        <dsp:cNvPr id="0" name=""/>
        <dsp:cNvSpPr/>
      </dsp:nvSpPr>
      <dsp:spPr>
        <a:xfrm>
          <a:off x="3676943" y="3625442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Resizing the images to 188 x 188 pixels</a:t>
          </a:r>
        </a:p>
      </dsp:txBody>
      <dsp:txXfrm>
        <a:off x="3707707" y="3656206"/>
        <a:ext cx="2039178" cy="988825"/>
      </dsp:txXfrm>
    </dsp:sp>
    <dsp:sp modelId="{FD32975E-5622-4CA6-9B75-362922508FFF}">
      <dsp:nvSpPr>
        <dsp:cNvPr id="0" name=""/>
        <dsp:cNvSpPr/>
      </dsp:nvSpPr>
      <dsp:spPr>
        <a:xfrm rot="4249260">
          <a:off x="1977913" y="4134557"/>
          <a:ext cx="25577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557777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192857" y="4086674"/>
        <a:ext cx="127888" cy="127888"/>
      </dsp:txXfrm>
    </dsp:sp>
    <dsp:sp modelId="{CD938ACC-D935-4EC0-8522-7F580DAFF450}">
      <dsp:nvSpPr>
        <dsp:cNvPr id="0" name=""/>
        <dsp:cNvSpPr/>
      </dsp:nvSpPr>
      <dsp:spPr>
        <a:xfrm>
          <a:off x="3676943" y="4833348"/>
          <a:ext cx="2100706" cy="1050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This results in a 36 images from each sample</a:t>
          </a:r>
        </a:p>
      </dsp:txBody>
      <dsp:txXfrm>
        <a:off x="3707707" y="4864112"/>
        <a:ext cx="2039178" cy="9888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E6C3A-BA66-49E7-B680-F3F6196D2890}">
      <dsp:nvSpPr>
        <dsp:cNvPr id="0" name=""/>
        <dsp:cNvSpPr/>
      </dsp:nvSpPr>
      <dsp:spPr>
        <a:xfrm>
          <a:off x="0" y="21732"/>
          <a:ext cx="6513603" cy="1162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AA559E-17E0-4C6B-9952-5EB84416C5F9}">
      <dsp:nvSpPr>
        <dsp:cNvPr id="0" name=""/>
        <dsp:cNvSpPr/>
      </dsp:nvSpPr>
      <dsp:spPr>
        <a:xfrm>
          <a:off x="351516" y="283191"/>
          <a:ext cx="639120" cy="639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8EDE3-1F7F-462C-9F9C-F71F7FD11D9F}">
      <dsp:nvSpPr>
        <dsp:cNvPr id="0" name=""/>
        <dsp:cNvSpPr/>
      </dsp:nvSpPr>
      <dsp:spPr>
        <a:xfrm>
          <a:off x="1342153" y="21732"/>
          <a:ext cx="4809129" cy="123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789" tIns="130789" rIns="130789" bIns="13078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Dataset of skin lesion images is used.</a:t>
          </a:r>
        </a:p>
      </dsp:txBody>
      <dsp:txXfrm>
        <a:off x="1342153" y="21732"/>
        <a:ext cx="4809129" cy="1235799"/>
      </dsp:txXfrm>
    </dsp:sp>
    <dsp:sp modelId="{24F54E6B-2A97-4824-9FDE-0E762133A7C3}">
      <dsp:nvSpPr>
        <dsp:cNvPr id="0" name=""/>
        <dsp:cNvSpPr/>
      </dsp:nvSpPr>
      <dsp:spPr>
        <a:xfrm>
          <a:off x="0" y="1557119"/>
          <a:ext cx="6513603" cy="1162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AF202-7FBE-44B7-A4E0-9A9136260135}">
      <dsp:nvSpPr>
        <dsp:cNvPr id="0" name=""/>
        <dsp:cNvSpPr/>
      </dsp:nvSpPr>
      <dsp:spPr>
        <a:xfrm>
          <a:off x="351516" y="1818578"/>
          <a:ext cx="639120" cy="639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4EF11-22F5-44B8-9F26-35CA114F0912}">
      <dsp:nvSpPr>
        <dsp:cNvPr id="0" name=""/>
        <dsp:cNvSpPr/>
      </dsp:nvSpPr>
      <dsp:spPr>
        <a:xfrm>
          <a:off x="1342153" y="1557119"/>
          <a:ext cx="4809129" cy="123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789" tIns="130789" rIns="130789" bIns="13078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This dataset is publicly available on </a:t>
          </a:r>
          <a:r>
            <a:rPr lang="en-US" sz="1400" kern="1200">
              <a:hlinkClick xmlns:r="http://schemas.openxmlformats.org/officeDocument/2006/relationships" r:id="rId5"/>
            </a:rPr>
            <a:t>http://www.cs.rug.nl/~imaging/databases/melanoma_naevi/</a:t>
          </a:r>
          <a:endParaRPr lang="en-US" sz="1400" kern="1200"/>
        </a:p>
      </dsp:txBody>
      <dsp:txXfrm>
        <a:off x="1342153" y="1557119"/>
        <a:ext cx="4809129" cy="1235799"/>
      </dsp:txXfrm>
    </dsp:sp>
    <dsp:sp modelId="{EFB414A3-7790-47E6-ADF4-1233501DCAA7}">
      <dsp:nvSpPr>
        <dsp:cNvPr id="0" name=""/>
        <dsp:cNvSpPr/>
      </dsp:nvSpPr>
      <dsp:spPr>
        <a:xfrm>
          <a:off x="0" y="3092506"/>
          <a:ext cx="6513603" cy="1162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810DA-9087-4141-9FD6-94D0C84033D3}">
      <dsp:nvSpPr>
        <dsp:cNvPr id="0" name=""/>
        <dsp:cNvSpPr/>
      </dsp:nvSpPr>
      <dsp:spPr>
        <a:xfrm>
          <a:off x="351516" y="3353965"/>
          <a:ext cx="639120" cy="63912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AD450-556B-44B7-99DB-1FB392CB827B}">
      <dsp:nvSpPr>
        <dsp:cNvPr id="0" name=""/>
        <dsp:cNvSpPr/>
      </dsp:nvSpPr>
      <dsp:spPr>
        <a:xfrm>
          <a:off x="1342153" y="3092506"/>
          <a:ext cx="2931121" cy="123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789" tIns="130789" rIns="130789" bIns="13078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It contains 170 non - dermoscopic images:</a:t>
          </a:r>
        </a:p>
      </dsp:txBody>
      <dsp:txXfrm>
        <a:off x="1342153" y="3092506"/>
        <a:ext cx="2931121" cy="1235799"/>
      </dsp:txXfrm>
    </dsp:sp>
    <dsp:sp modelId="{DDDA33F3-3827-4371-97D4-BDBEFD901F6F}">
      <dsp:nvSpPr>
        <dsp:cNvPr id="0" name=""/>
        <dsp:cNvSpPr/>
      </dsp:nvSpPr>
      <dsp:spPr>
        <a:xfrm>
          <a:off x="4273274" y="3092506"/>
          <a:ext cx="1878007" cy="123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789" tIns="130789" rIns="130789" bIns="13078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70 melanoma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100 non-cancerous</a:t>
          </a:r>
        </a:p>
      </dsp:txBody>
      <dsp:txXfrm>
        <a:off x="4273274" y="3092506"/>
        <a:ext cx="1878007" cy="1235799"/>
      </dsp:txXfrm>
    </dsp:sp>
    <dsp:sp modelId="{D59915BC-505C-49CF-A3C5-13F782A52CE4}">
      <dsp:nvSpPr>
        <dsp:cNvPr id="0" name=""/>
        <dsp:cNvSpPr/>
      </dsp:nvSpPr>
      <dsp:spPr>
        <a:xfrm>
          <a:off x="0" y="4627893"/>
          <a:ext cx="6513603" cy="1162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93E5F-1D23-4523-AF5F-A702ADD9D6EC}">
      <dsp:nvSpPr>
        <dsp:cNvPr id="0" name=""/>
        <dsp:cNvSpPr/>
      </dsp:nvSpPr>
      <dsp:spPr>
        <a:xfrm>
          <a:off x="351516" y="4889352"/>
          <a:ext cx="639120" cy="639120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C44E2-1A70-4C71-A21F-556894B75DC5}">
      <dsp:nvSpPr>
        <dsp:cNvPr id="0" name=""/>
        <dsp:cNvSpPr/>
      </dsp:nvSpPr>
      <dsp:spPr>
        <a:xfrm>
          <a:off x="1342153" y="4627893"/>
          <a:ext cx="4809129" cy="1235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789" tIns="130789" rIns="130789" bIns="13078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After expending the original dataset, the expanded one consists of 6120 images</a:t>
          </a:r>
        </a:p>
      </dsp:txBody>
      <dsp:txXfrm>
        <a:off x="1342153" y="4627893"/>
        <a:ext cx="4809129" cy="123579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8437B-4B64-47DE-8B89-1FA9792B2572}">
      <dsp:nvSpPr>
        <dsp:cNvPr id="0" name=""/>
        <dsp:cNvSpPr/>
      </dsp:nvSpPr>
      <dsp:spPr>
        <a:xfrm>
          <a:off x="0" y="2312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C0E03-EF67-4CED-836D-6F5F0BB51C2C}">
      <dsp:nvSpPr>
        <dsp:cNvPr id="0" name=""/>
        <dsp:cNvSpPr/>
      </dsp:nvSpPr>
      <dsp:spPr>
        <a:xfrm>
          <a:off x="354561" y="266036"/>
          <a:ext cx="644657" cy="64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FF6CA-B1E8-4A76-B875-716062F12EEE}">
      <dsp:nvSpPr>
        <dsp:cNvPr id="0" name=""/>
        <dsp:cNvSpPr/>
      </dsp:nvSpPr>
      <dsp:spPr>
        <a:xfrm>
          <a:off x="1353781" y="2312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Data is split into 80% for training and 20% for testing</a:t>
          </a:r>
        </a:p>
      </dsp:txBody>
      <dsp:txXfrm>
        <a:off x="1353781" y="2312"/>
        <a:ext cx="4915256" cy="1172105"/>
      </dsp:txXfrm>
    </dsp:sp>
    <dsp:sp modelId="{E5BA42C2-D75B-4C09-83D1-027177E4F476}">
      <dsp:nvSpPr>
        <dsp:cNvPr id="0" name=""/>
        <dsp:cNvSpPr/>
      </dsp:nvSpPr>
      <dsp:spPr>
        <a:xfrm>
          <a:off x="0" y="1467444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19ED8-F53B-4F96-A3CB-AB8634A62237}">
      <dsp:nvSpPr>
        <dsp:cNvPr id="0" name=""/>
        <dsp:cNvSpPr/>
      </dsp:nvSpPr>
      <dsp:spPr>
        <a:xfrm>
          <a:off x="354561" y="1731167"/>
          <a:ext cx="644657" cy="64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07909-2CD3-419F-860F-E553153B9FC2}">
      <dsp:nvSpPr>
        <dsp:cNvPr id="0" name=""/>
        <dsp:cNvSpPr/>
      </dsp:nvSpPr>
      <dsp:spPr>
        <a:xfrm>
          <a:off x="1353781" y="1467444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Training set is fed to the network with batches</a:t>
          </a:r>
        </a:p>
      </dsp:txBody>
      <dsp:txXfrm>
        <a:off x="1353781" y="1467444"/>
        <a:ext cx="4915256" cy="1172105"/>
      </dsp:txXfrm>
    </dsp:sp>
    <dsp:sp modelId="{837DA5DE-DCD7-4EF1-94B9-18160F6A77F7}">
      <dsp:nvSpPr>
        <dsp:cNvPr id="0" name=""/>
        <dsp:cNvSpPr/>
      </dsp:nvSpPr>
      <dsp:spPr>
        <a:xfrm>
          <a:off x="0" y="2932575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2C2E6-AEF3-442C-8E4B-62A5F4834F9A}">
      <dsp:nvSpPr>
        <dsp:cNvPr id="0" name=""/>
        <dsp:cNvSpPr/>
      </dsp:nvSpPr>
      <dsp:spPr>
        <a:xfrm>
          <a:off x="354561" y="3196299"/>
          <a:ext cx="644657" cy="64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DF443-6C3C-45AE-AD0C-9804F5375EB3}">
      <dsp:nvSpPr>
        <dsp:cNvPr id="0" name=""/>
        <dsp:cNvSpPr/>
      </dsp:nvSpPr>
      <dsp:spPr>
        <a:xfrm>
          <a:off x="1353781" y="2932575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Each batch size was 64, and the network was trained through 20000 iterations</a:t>
          </a:r>
        </a:p>
      </dsp:txBody>
      <dsp:txXfrm>
        <a:off x="1353781" y="2932575"/>
        <a:ext cx="4915256" cy="1172105"/>
      </dsp:txXfrm>
    </dsp:sp>
    <dsp:sp modelId="{18A3F81C-E3DD-48A0-9A8E-BF9F3C9F38E3}">
      <dsp:nvSpPr>
        <dsp:cNvPr id="0" name=""/>
        <dsp:cNvSpPr/>
      </dsp:nvSpPr>
      <dsp:spPr>
        <a:xfrm>
          <a:off x="0" y="4397707"/>
          <a:ext cx="6269038" cy="11721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5F120-AF95-4426-82AD-2B91062C0C2A}">
      <dsp:nvSpPr>
        <dsp:cNvPr id="0" name=""/>
        <dsp:cNvSpPr/>
      </dsp:nvSpPr>
      <dsp:spPr>
        <a:xfrm>
          <a:off x="354561" y="4661430"/>
          <a:ext cx="644657" cy="644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6C59E-38AB-4B1C-9524-087C207E8545}">
      <dsp:nvSpPr>
        <dsp:cNvPr id="0" name=""/>
        <dsp:cNvSpPr/>
      </dsp:nvSpPr>
      <dsp:spPr>
        <a:xfrm>
          <a:off x="1353781" y="4397707"/>
          <a:ext cx="4915256" cy="117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048" tIns="124048" rIns="124048" bIns="12404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This is repeated 50 times to ensure stability, and the mean value of the results is reported</a:t>
          </a:r>
        </a:p>
      </dsp:txBody>
      <dsp:txXfrm>
        <a:off x="1353781" y="4397707"/>
        <a:ext cx="4915256" cy="117210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B17C3-7FEB-4245-9497-C8ADD4B74406}">
      <dsp:nvSpPr>
        <dsp:cNvPr id="0" name=""/>
        <dsp:cNvSpPr/>
      </dsp:nvSpPr>
      <dsp:spPr>
        <a:xfrm>
          <a:off x="1076213" y="326402"/>
          <a:ext cx="1207710" cy="12077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BD239-A20B-4F18-8C93-BBD3ED5E7D75}">
      <dsp:nvSpPr>
        <dsp:cNvPr id="0" name=""/>
        <dsp:cNvSpPr/>
      </dsp:nvSpPr>
      <dsp:spPr>
        <a:xfrm>
          <a:off x="338168" y="1887237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the  used method in this paper (CNN) outperformed other state-of-the-art methods in terms of classification accuracy</a:t>
          </a:r>
        </a:p>
      </dsp:txBody>
      <dsp:txXfrm>
        <a:off x="338168" y="1887237"/>
        <a:ext cx="2683800" cy="720000"/>
      </dsp:txXfrm>
    </dsp:sp>
    <dsp:sp modelId="{6C3EF78D-4F89-4E81-9E29-2D1A4A29F64F}">
      <dsp:nvSpPr>
        <dsp:cNvPr id="0" name=""/>
        <dsp:cNvSpPr/>
      </dsp:nvSpPr>
      <dsp:spPr>
        <a:xfrm>
          <a:off x="4229679" y="326402"/>
          <a:ext cx="1207710" cy="12077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AA73D-11F0-49A1-A76F-E0E44C9DF224}">
      <dsp:nvSpPr>
        <dsp:cNvPr id="0" name=""/>
        <dsp:cNvSpPr/>
      </dsp:nvSpPr>
      <dsp:spPr>
        <a:xfrm>
          <a:off x="3491634" y="1887237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Deep Learned – based system is able to efficiently detect melanoma cases from non-cancerous ones</a:t>
          </a:r>
        </a:p>
      </dsp:txBody>
      <dsp:txXfrm>
        <a:off x="3491634" y="1887237"/>
        <a:ext cx="2683800" cy="720000"/>
      </dsp:txXfrm>
    </dsp:sp>
    <dsp:sp modelId="{84980C7E-72BB-408D-9614-0F194B87999E}">
      <dsp:nvSpPr>
        <dsp:cNvPr id="0" name=""/>
        <dsp:cNvSpPr/>
      </dsp:nvSpPr>
      <dsp:spPr>
        <a:xfrm>
          <a:off x="2652946" y="3278188"/>
          <a:ext cx="1207710" cy="12077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73B0F-8186-4404-97AE-A21CF555C143}">
      <dsp:nvSpPr>
        <dsp:cNvPr id="0" name=""/>
        <dsp:cNvSpPr/>
      </dsp:nvSpPr>
      <dsp:spPr>
        <a:xfrm>
          <a:off x="1914901" y="4839023"/>
          <a:ext cx="26838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Pre-processing of the images led to an increase of CNN accuracy</a:t>
          </a:r>
        </a:p>
      </dsp:txBody>
      <dsp:txXfrm>
        <a:off x="1914901" y="4839023"/>
        <a:ext cx="2683800" cy="7200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1B3B9-CDCD-4349-A40F-EF9E3C2495C5}">
      <dsp:nvSpPr>
        <dsp:cNvPr id="0" name=""/>
        <dsp:cNvSpPr/>
      </dsp:nvSpPr>
      <dsp:spPr>
        <a:xfrm>
          <a:off x="0" y="38052"/>
          <a:ext cx="6513603" cy="2857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The difference between CNN and previous studies, is that extracting feature is done automatically within the model, and no explicit feature extraction steps took place</a:t>
          </a:r>
        </a:p>
      </dsp:txBody>
      <dsp:txXfrm>
        <a:off x="139474" y="177526"/>
        <a:ext cx="6234655" cy="2578192"/>
      </dsp:txXfrm>
    </dsp:sp>
    <dsp:sp modelId="{5E54BC3C-6988-4AF5-9279-24BA550B8EA2}">
      <dsp:nvSpPr>
        <dsp:cNvPr id="0" name=""/>
        <dsp:cNvSpPr/>
      </dsp:nvSpPr>
      <dsp:spPr>
        <a:xfrm>
          <a:off x="0" y="2990232"/>
          <a:ext cx="6513603" cy="28571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Experimental results that CNN has high predictive accuracy in respect with other detection algorithms.</a:t>
          </a:r>
        </a:p>
      </dsp:txBody>
      <dsp:txXfrm>
        <a:off x="139474" y="3129706"/>
        <a:ext cx="6234655" cy="2578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42C62-D0FF-45CA-A3B5-0FCFFBE38A55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301B8-9054-4DCC-93AF-EEA8BE655736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307C3-5980-4C61-8087-F0922796BD0C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Melanoma, known as malignant melanoma, is type of skin cancer</a:t>
          </a:r>
        </a:p>
      </dsp:txBody>
      <dsp:txXfrm>
        <a:off x="2039300" y="956381"/>
        <a:ext cx="4474303" cy="1765627"/>
      </dsp:txXfrm>
    </dsp:sp>
    <dsp:sp modelId="{720C6217-FF20-469D-A311-7157771D4607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60328-2AD6-44AF-86C2-B6F2147DAB3E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25ABC-7854-4F17-B3B6-54890379AB84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Caused by abnormal multiplication of pigment producing cells that give color to the skin</a:t>
          </a:r>
        </a:p>
      </dsp:txBody>
      <dsp:txXfrm>
        <a:off x="2039300" y="3163416"/>
        <a:ext cx="4474303" cy="1765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127D3-A941-4E02-A9BC-EC3341527D58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572AF-F0CB-45E1-A8DA-51EFCC930EEC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C5F22-B03E-48E2-BCB4-4B94AE12CE8A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Melanoma is a severe disease increasing at a high rate</a:t>
          </a:r>
        </a:p>
      </dsp:txBody>
      <dsp:txXfrm>
        <a:off x="1435590" y="531"/>
        <a:ext cx="9080009" cy="1242935"/>
      </dsp:txXfrm>
    </dsp:sp>
    <dsp:sp modelId="{D943804C-FC54-47FA-A03E-094EA7F81860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281118-EF15-4CDF-8270-873E2A06197B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225AC-870F-40D4-9E9F-038C5DF88C02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It is regarded as one of the most dangerous skin-cancer type</a:t>
          </a:r>
        </a:p>
      </dsp:txBody>
      <dsp:txXfrm>
        <a:off x="1435590" y="1554201"/>
        <a:ext cx="9080009" cy="1242935"/>
      </dsp:txXfrm>
    </dsp:sp>
    <dsp:sp modelId="{3D3B3519-167B-4AE2-8A73-D6670D274BDE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8F91E-96C1-403A-B328-54B5888556BC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F1CB2-9DCA-456F-878E-9B4DB49F7618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Melanoma can be prevented and cured if diagnosed at an early stage, hence the benefit of having an efficient detection software for early-stage melanoma</a:t>
          </a:r>
        </a:p>
      </dsp:txBody>
      <dsp:txXfrm>
        <a:off x="1435590" y="3107870"/>
        <a:ext cx="9080009" cy="1242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A4D0F-9F78-42AF-A082-D150C9610E5B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8E695-A3B5-49A4-B588-C1F2C6B807BF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73E38-BD4A-483F-B761-CE08329B5A5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Experienced dermatologists are having a hard time ensuring whether a mole on the skin is benign or cancerous</a:t>
          </a:r>
        </a:p>
      </dsp:txBody>
      <dsp:txXfrm>
        <a:off x="2039300" y="956381"/>
        <a:ext cx="4474303" cy="1765627"/>
      </dsp:txXfrm>
    </dsp:sp>
    <dsp:sp modelId="{3A9BD1D5-315E-45F5-9009-3DCFAE83DCC5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BB626-ED0C-4E21-948A-16E889CC6FBE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1FE09F-04A1-48FD-88B9-8A700AEFE9F8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Automated, computer based algorithms are being developed for this matter.</a:t>
          </a:r>
        </a:p>
      </dsp:txBody>
      <dsp:txXfrm>
        <a:off x="2039300" y="3163416"/>
        <a:ext cx="4474303" cy="17656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308FA-1A55-4504-A989-0B2365FBF303}">
      <dsp:nvSpPr>
        <dsp:cNvPr id="0" name=""/>
        <dsp:cNvSpPr/>
      </dsp:nvSpPr>
      <dsp:spPr>
        <a:xfrm>
          <a:off x="564387" y="216086"/>
          <a:ext cx="1510523" cy="13604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52ED9F-EB0B-4165-8EE1-841368FE2B50}">
      <dsp:nvSpPr>
        <dsp:cNvPr id="0" name=""/>
        <dsp:cNvSpPr/>
      </dsp:nvSpPr>
      <dsp:spPr>
        <a:xfrm>
          <a:off x="564387" y="1745109"/>
          <a:ext cx="4315781" cy="58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ABCD Rules:</a:t>
          </a:r>
        </a:p>
      </dsp:txBody>
      <dsp:txXfrm>
        <a:off x="564387" y="1745109"/>
        <a:ext cx="4315781" cy="583071"/>
      </dsp:txXfrm>
    </dsp:sp>
    <dsp:sp modelId="{4F57F89B-1685-46AE-BEB5-2FD144B19D12}">
      <dsp:nvSpPr>
        <dsp:cNvPr id="0" name=""/>
        <dsp:cNvSpPr/>
      </dsp:nvSpPr>
      <dsp:spPr>
        <a:xfrm>
          <a:off x="564387" y="2406563"/>
          <a:ext cx="4315781" cy="1728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Rule out the existence of Melanoma based on certain characteristics of the mole.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Asymmetry, Border Irregularity, Color Pattern and Diameter</a:t>
          </a:r>
        </a:p>
      </dsp:txBody>
      <dsp:txXfrm>
        <a:off x="564387" y="2406563"/>
        <a:ext cx="4315781" cy="1728688"/>
      </dsp:txXfrm>
    </dsp:sp>
    <dsp:sp modelId="{64EAB9B8-E861-49E5-9453-5D1D0939AB3D}">
      <dsp:nvSpPr>
        <dsp:cNvPr id="0" name=""/>
        <dsp:cNvSpPr/>
      </dsp:nvSpPr>
      <dsp:spPr>
        <a:xfrm>
          <a:off x="5635430" y="216086"/>
          <a:ext cx="1510523" cy="13604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E379A-3E38-44E9-A613-909CFCDC104A}">
      <dsp:nvSpPr>
        <dsp:cNvPr id="0" name=""/>
        <dsp:cNvSpPr/>
      </dsp:nvSpPr>
      <dsp:spPr>
        <a:xfrm>
          <a:off x="5635430" y="1745109"/>
          <a:ext cx="4315781" cy="5830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7 points checklist:</a:t>
          </a:r>
        </a:p>
      </dsp:txBody>
      <dsp:txXfrm>
        <a:off x="5635430" y="1745109"/>
        <a:ext cx="4315781" cy="583071"/>
      </dsp:txXfrm>
    </dsp:sp>
    <dsp:sp modelId="{F46CFCC0-7799-44C9-B3DE-D9573363E7A6}">
      <dsp:nvSpPr>
        <dsp:cNvPr id="0" name=""/>
        <dsp:cNvSpPr/>
      </dsp:nvSpPr>
      <dsp:spPr>
        <a:xfrm>
          <a:off x="5635430" y="2406563"/>
          <a:ext cx="4315781" cy="1728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Change in size of lesion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Irregular pigmentation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Irregular border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Inflammation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Itch or altered sensation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Larger than other lesions (diameter &gt;7mm)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Oozing/crusting of lesion</a:t>
          </a:r>
        </a:p>
      </dsp:txBody>
      <dsp:txXfrm>
        <a:off x="5635430" y="2406563"/>
        <a:ext cx="4315781" cy="1728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CC5F0-0E7F-4CC1-88D0-7A0216AD7130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3D963-8487-4E15-8015-EBDE7096BE4D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C9D81-E90A-4319-8983-A0BD4B2401D7}">
      <dsp:nvSpPr>
        <dsp:cNvPr id="0" name=""/>
        <dsp:cNvSpPr/>
      </dsp:nvSpPr>
      <dsp:spPr>
        <a:xfrm>
          <a:off x="2039300" y="956381"/>
          <a:ext cx="2931121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Deep learning has been used widely in different domains:</a:t>
          </a:r>
        </a:p>
      </dsp:txBody>
      <dsp:txXfrm>
        <a:off x="2039300" y="956381"/>
        <a:ext cx="2931121" cy="1765627"/>
      </dsp:txXfrm>
    </dsp:sp>
    <dsp:sp modelId="{88D60BB8-89F4-43DE-84B5-1151EF3F67F1}">
      <dsp:nvSpPr>
        <dsp:cNvPr id="0" name=""/>
        <dsp:cNvSpPr/>
      </dsp:nvSpPr>
      <dsp:spPr>
        <a:xfrm>
          <a:off x="4970421" y="956381"/>
          <a:ext cx="154318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Computer Vision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Natural Language Processing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Speech Recognition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Etc.</a:t>
          </a:r>
        </a:p>
      </dsp:txBody>
      <dsp:txXfrm>
        <a:off x="4970421" y="956381"/>
        <a:ext cx="1543182" cy="1765627"/>
      </dsp:txXfrm>
    </dsp:sp>
    <dsp:sp modelId="{AFCF4BB9-CBED-4F9A-AB76-AB4588AE540F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D098D-3951-448C-B2A8-9F4139A827E5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6B2B2-D292-4E22-A8B9-592ACBC8CF56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 this paper, the goal is to use deep learning for automated detection of skin cancer using digital images as input.</a:t>
          </a:r>
        </a:p>
      </dsp:txBody>
      <dsp:txXfrm>
        <a:off x="2039300" y="3163416"/>
        <a:ext cx="4474303" cy="17656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8E276-AA39-40EC-98BC-8CA360828513}">
      <dsp:nvSpPr>
        <dsp:cNvPr id="0" name=""/>
        <dsp:cNvSpPr/>
      </dsp:nvSpPr>
      <dsp:spPr>
        <a:xfrm>
          <a:off x="0" y="5340"/>
          <a:ext cx="6513603" cy="15851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F637B-8F63-4D33-A9D7-EE55E6AA80BF}">
      <dsp:nvSpPr>
        <dsp:cNvPr id="0" name=""/>
        <dsp:cNvSpPr/>
      </dsp:nvSpPr>
      <dsp:spPr>
        <a:xfrm>
          <a:off x="479515" y="362005"/>
          <a:ext cx="872698" cy="8718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52B1C-203B-42C2-92F0-1B79F86CE205}">
      <dsp:nvSpPr>
        <dsp:cNvPr id="0" name=""/>
        <dsp:cNvSpPr/>
      </dsp:nvSpPr>
      <dsp:spPr>
        <a:xfrm>
          <a:off x="1831729" y="5340"/>
          <a:ext cx="4552193" cy="168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413" tIns="178413" rIns="178413" bIns="1784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Image Acquisition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3"/>
            </a:rPr>
            <a:t>http://www.cs.rug.nl/~imaging/databases/melanoma_naevi/</a:t>
          </a:r>
          <a:r>
            <a:rPr lang="en-US" sz="1400" kern="1200" dirty="0"/>
            <a:t> </a:t>
          </a:r>
        </a:p>
      </dsp:txBody>
      <dsp:txXfrm>
        <a:off x="1831729" y="5340"/>
        <a:ext cx="4552193" cy="1685796"/>
      </dsp:txXfrm>
    </dsp:sp>
    <dsp:sp modelId="{F3327D28-A5C3-4720-BDD5-CFDBED3D138E}">
      <dsp:nvSpPr>
        <dsp:cNvPr id="0" name=""/>
        <dsp:cNvSpPr/>
      </dsp:nvSpPr>
      <dsp:spPr>
        <a:xfrm>
          <a:off x="0" y="2099814"/>
          <a:ext cx="6513603" cy="15851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B3EC9-D977-4680-95E6-22A6DD168C2F}">
      <dsp:nvSpPr>
        <dsp:cNvPr id="0" name=""/>
        <dsp:cNvSpPr/>
      </dsp:nvSpPr>
      <dsp:spPr>
        <a:xfrm>
          <a:off x="479515" y="2456479"/>
          <a:ext cx="872698" cy="87184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05871-72A7-440B-93DB-9472B954D8C6}">
      <dsp:nvSpPr>
        <dsp:cNvPr id="0" name=""/>
        <dsp:cNvSpPr/>
      </dsp:nvSpPr>
      <dsp:spPr>
        <a:xfrm>
          <a:off x="1831729" y="2099814"/>
          <a:ext cx="4552193" cy="168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413" tIns="178413" rIns="178413" bIns="1784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Image preprocessing for noise and illumination effects reduction</a:t>
          </a:r>
        </a:p>
      </dsp:txBody>
      <dsp:txXfrm>
        <a:off x="1831729" y="2099814"/>
        <a:ext cx="4552193" cy="1685796"/>
      </dsp:txXfrm>
    </dsp:sp>
    <dsp:sp modelId="{03124E2E-59AF-4B00-8B60-4F433454C9F3}">
      <dsp:nvSpPr>
        <dsp:cNvPr id="0" name=""/>
        <dsp:cNvSpPr/>
      </dsp:nvSpPr>
      <dsp:spPr>
        <a:xfrm>
          <a:off x="0" y="4194288"/>
          <a:ext cx="6513603" cy="158517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4A05C-E38C-42F5-9E7F-DFBF1DB555E0}">
      <dsp:nvSpPr>
        <dsp:cNvPr id="0" name=""/>
        <dsp:cNvSpPr/>
      </dsp:nvSpPr>
      <dsp:spPr>
        <a:xfrm>
          <a:off x="479515" y="4550953"/>
          <a:ext cx="872698" cy="87184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8C467-5960-4B91-8DDB-A38C3100AA8F}">
      <dsp:nvSpPr>
        <dsp:cNvPr id="0" name=""/>
        <dsp:cNvSpPr/>
      </dsp:nvSpPr>
      <dsp:spPr>
        <a:xfrm>
          <a:off x="1831729" y="4194288"/>
          <a:ext cx="4552193" cy="168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413" tIns="178413" rIns="178413" bIns="178413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Running Convolutional NN for classification</a:t>
          </a:r>
        </a:p>
      </dsp:txBody>
      <dsp:txXfrm>
        <a:off x="1831729" y="4194288"/>
        <a:ext cx="4552193" cy="168579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CF6B0-A2BF-494B-AB60-B0FCD0223C4B}">
      <dsp:nvSpPr>
        <dsp:cNvPr id="0" name=""/>
        <dsp:cNvSpPr/>
      </dsp:nvSpPr>
      <dsp:spPr>
        <a:xfrm>
          <a:off x="0" y="59771"/>
          <a:ext cx="6513603" cy="28354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The main goal of this step is to reduce the artifacts that may lead CNN to false classification</a:t>
          </a:r>
        </a:p>
      </dsp:txBody>
      <dsp:txXfrm>
        <a:off x="138414" y="198185"/>
        <a:ext cx="6236775" cy="2558593"/>
      </dsp:txXfrm>
    </dsp:sp>
    <dsp:sp modelId="{9EEF5546-D496-4616-B514-9C55CCED5B33}">
      <dsp:nvSpPr>
        <dsp:cNvPr id="0" name=""/>
        <dsp:cNvSpPr/>
      </dsp:nvSpPr>
      <dsp:spPr>
        <a:xfrm>
          <a:off x="0" y="2990232"/>
          <a:ext cx="6513603" cy="28354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Images taken by digital cameras, generally include noises and lighting effects that should be eliminated before processing the image</a:t>
          </a:r>
        </a:p>
      </dsp:txBody>
      <dsp:txXfrm>
        <a:off x="138414" y="3128646"/>
        <a:ext cx="6236775" cy="255859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3C85E-69DF-4B3D-9220-7A179843BBE5}">
      <dsp:nvSpPr>
        <dsp:cNvPr id="0" name=""/>
        <dsp:cNvSpPr/>
      </dsp:nvSpPr>
      <dsp:spPr>
        <a:xfrm>
          <a:off x="314088" y="0"/>
          <a:ext cx="5885426" cy="5885426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85A70-0A47-4C08-96CF-08A358697961}">
      <dsp:nvSpPr>
        <dsp:cNvPr id="0" name=""/>
        <dsp:cNvSpPr/>
      </dsp:nvSpPr>
      <dsp:spPr>
        <a:xfrm>
          <a:off x="873204" y="559115"/>
          <a:ext cx="2295316" cy="22953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Each image contains normal part of the skin along with the mole</a:t>
          </a:r>
        </a:p>
      </dsp:txBody>
      <dsp:txXfrm>
        <a:off x="985252" y="671163"/>
        <a:ext cx="2071220" cy="2071220"/>
      </dsp:txXfrm>
    </dsp:sp>
    <dsp:sp modelId="{8CD03A62-E56C-4880-AC84-6CE50F58F7CD}">
      <dsp:nvSpPr>
        <dsp:cNvPr id="0" name=""/>
        <dsp:cNvSpPr/>
      </dsp:nvSpPr>
      <dsp:spPr>
        <a:xfrm>
          <a:off x="3345083" y="559115"/>
          <a:ext cx="2295316" cy="22953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Normal skin must not affect the model performance and accuracy</a:t>
          </a:r>
        </a:p>
      </dsp:txBody>
      <dsp:txXfrm>
        <a:off x="3457131" y="671163"/>
        <a:ext cx="2071220" cy="2071220"/>
      </dsp:txXfrm>
    </dsp:sp>
    <dsp:sp modelId="{626FE2AF-1E6E-480B-B1B0-E58CF1B1D399}">
      <dsp:nvSpPr>
        <dsp:cNvPr id="0" name=""/>
        <dsp:cNvSpPr/>
      </dsp:nvSpPr>
      <dsp:spPr>
        <a:xfrm>
          <a:off x="873204" y="3030994"/>
          <a:ext cx="2295316" cy="22953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For this, a segmentation process took place in order to generate the image mask, in which the lesion location is shown</a:t>
          </a:r>
        </a:p>
      </dsp:txBody>
      <dsp:txXfrm>
        <a:off x="985252" y="3143042"/>
        <a:ext cx="2071220" cy="2071220"/>
      </dsp:txXfrm>
    </dsp:sp>
    <dsp:sp modelId="{E238D5D3-7056-4CEC-A3D8-4333850CA07C}">
      <dsp:nvSpPr>
        <dsp:cNvPr id="0" name=""/>
        <dsp:cNvSpPr/>
      </dsp:nvSpPr>
      <dsp:spPr>
        <a:xfrm>
          <a:off x="3345083" y="3030994"/>
          <a:ext cx="2295316" cy="22953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importance of keeping the normal skin part is for Color Changing effects</a:t>
          </a:r>
        </a:p>
      </dsp:txBody>
      <dsp:txXfrm>
        <a:off x="3457131" y="3143042"/>
        <a:ext cx="2071220" cy="2071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DF4B-BE80-4F3F-8322-D3C3020F5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2728F-A024-4C05-BE5B-0E6F3DAEE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C2D2B-1F62-4D34-9958-DA8834A0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7370F-3D50-4BD6-A2EE-8AD59A99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1B834-B7EA-470A-806C-9F7E6EE1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9B24C-47EA-428F-AA32-A06902C02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74BF3-58A6-4783-8EEF-17DDF32AF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E347D-434F-447A-935B-BD3C2A81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A6CB1-562B-4A2D-BFE2-4F0F61B5C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82039-5A07-4B2E-ADD3-C6BA12EB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4CB5B-D4CC-4A1D-B52C-788761944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BE6E9-D604-4C18-9581-79C42BD67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68C94-A86E-46AB-98E2-3A595AE1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513A2-BC2F-489D-B757-C1C80BB2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99398-ADA8-4374-9806-387967E6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04B0-D67A-4940-BE1D-B82E5224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44ED3-3348-4DF4-8289-029D22815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B14C0-6508-48F4-8AC1-E72BE937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97AF4-CA01-44F5-A13A-E9B2D695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AC464-9C20-410A-A969-98819328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4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F945D-0075-4872-9132-B9482FB8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B85F4-7DF7-42EE-827F-1552E58C9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66F32-9FA1-4A30-9F2E-58894D524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76803-7328-4455-BA93-A9F37217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8220F-C48B-4D79-82FD-D73A75678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151FF-C253-4C3C-9151-32D0CCBE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14556-AAA4-4288-AB26-1B730AC4F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2D6A1-A45F-48F0-A880-1A9714416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448BD-6F1E-4446-8551-AAF4060E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BDC82-2F6D-4C98-93BA-AA34C6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6541E-10F9-4461-9F26-F4F7F023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A3AA-A380-4BBA-8ABE-207F5A71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1A4EA-CD09-4402-A834-42A58049D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D7269-F7D2-4301-AD4E-6FB31CC76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155753-C8AB-4DA7-BCAF-25F00600B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AD683-3A58-487B-9424-E79995D23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C7386-9EB8-4F8A-ADD6-A3E73872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B1ED1C-E273-465B-A64B-F422CBB2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A62A1-45AA-46E7-B103-1ECE8E404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8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1907-37A2-4B69-9BE4-E17C1B04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34648-34A2-47F9-BADD-4C21B99D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2CD41-88EA-41B4-99FE-4F62365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58D74-EF8C-4E38-A9D9-3044A12D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7C96E-41ED-4B5F-BEAB-435B027D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5EF20-CAB9-4A9D-AB3D-7CCCB7D7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A7C05-B26F-4696-840B-F68D9C8E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82960-EA92-4DE8-B880-F80F7682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9B831-F79A-482A-BEB5-2DE6A8ED9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A464E-190D-490A-880F-D6EDADC76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92190-7987-4FFB-B6AA-0D7712E9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00E7-0CE3-43D5-B84A-94D197BB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F904D-0F89-407E-9705-87149737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5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8A2A-B17F-4A28-9BB1-4E18E1D66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B587B-4478-468D-B47B-49F51D00F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B08E9-C6AA-4269-A472-D3E0B49DB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0BDF-3126-4F3C-9A90-A423C34B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E3ED9-2783-4E47-97F5-8E0DB59E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D9D31-1BC4-4F0B-9907-3F5AA82A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8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90674-5474-4AE6-819D-B0E800322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63A19-0442-4921-A6A3-CBF056013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8978C-725D-4708-A5AD-D81AB064A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7119-1380-45CC-8B32-30DCCFE296F7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96F8B-62A0-4C12-905E-2FD414A69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1942-EC58-4EE0-A0B9-8C76FCA5B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BDED-E53F-4C4D-BF7F-6E189EE3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2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4CCF35-0376-4476-9ABB-E0BE747A15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400"/>
              <a:t>Melanoma detection by analysis of clinical images using convolutional neural network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AB5F-4408-4975-A2F3-EB99AD7C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sz="1700" i="1">
                <a:solidFill>
                  <a:schemeClr val="accent1"/>
                </a:solidFill>
              </a:rPr>
              <a:t>38th Annual International Conference of the IEEE Engineering in Medicine and Biology Society (EMBC)</a:t>
            </a:r>
            <a:endParaRPr lang="en-US" sz="1700">
              <a:solidFill>
                <a:schemeClr val="accent1"/>
              </a:solidFill>
            </a:endParaRPr>
          </a:p>
          <a:p>
            <a:r>
              <a:rPr lang="en-US" sz="1700">
                <a:solidFill>
                  <a:schemeClr val="accent1"/>
                </a:solidFill>
              </a:rPr>
              <a:t>Nasr-Esfahani, E., Samavi, S., Karimi, N., Soroushmehr, S. M. R., Jafari, M. H., Ward, K., &amp; Najarian, K.</a:t>
            </a:r>
          </a:p>
          <a:p>
            <a:r>
              <a:rPr lang="en-US" sz="1700">
                <a:solidFill>
                  <a:schemeClr val="accent1"/>
                </a:solidFill>
              </a:rPr>
              <a:t>Presented By: Firas Gerges (fg92)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84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E03608-F516-463B-8410-FD766C54B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Methodology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6E3BC6-1550-4BE7-A59C-482BE42D01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72954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17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9EECB-9D01-4831-852E-D0E8083B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Methodology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61B65DA-C4B0-4AE3-9748-151AD3E21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012" y="492573"/>
            <a:ext cx="4925165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1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E421C-E32D-4726-B373-B7849E501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Pre-Processing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CB938EB-46FB-4EB3-936D-50B2C4F12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56524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57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E421C-E32D-4726-B373-B7849E501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Pre-Processing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9A27-3C80-40C7-BB80-5A0FADAD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Three main stages of image handling exists:</a:t>
            </a:r>
          </a:p>
          <a:p>
            <a:pPr lvl="1"/>
            <a:r>
              <a:rPr lang="en-US" dirty="0"/>
              <a:t>Illumination Correction</a:t>
            </a:r>
          </a:p>
          <a:p>
            <a:pPr lvl="1"/>
            <a:r>
              <a:rPr lang="en-US" dirty="0"/>
              <a:t>Segmentation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7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Top Corners Rounded 10">
            <a:extLst>
              <a:ext uri="{FF2B5EF4-FFF2-40B4-BE49-F238E27FC236}">
                <a16:creationId xmlns:a16="http://schemas.microsoft.com/office/drawing/2014/main" id="{B1E3044D-AD17-4052-A453-8AA654EFA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797978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66802-411B-45A0-9B74-FA897C9D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388" y="975365"/>
            <a:ext cx="3847882" cy="1691907"/>
          </a:xfrm>
        </p:spPr>
        <p:txBody>
          <a:bodyPr anchor="ctr"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Pre-Processing: Illumination Correction</a:t>
            </a:r>
          </a:p>
        </p:txBody>
      </p:sp>
      <p:sp>
        <p:nvSpPr>
          <p:cNvPr id="13" name="Round Single Corner Rectangle 24">
            <a:extLst>
              <a:ext uri="{FF2B5EF4-FFF2-40B4-BE49-F238E27FC236}">
                <a16:creationId xmlns:a16="http://schemas.microsoft.com/office/drawing/2014/main" id="{81289F98-975F-4EB2-9553-8E1A9946B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11284" y="635058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6546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528705-6E0A-451A-8CD6-5D8D4C9F8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676" y="775380"/>
            <a:ext cx="1557079" cy="2377220"/>
          </a:xfrm>
          <a:prstGeom prst="rect">
            <a:avLst/>
          </a:prstGeom>
        </p:spPr>
      </p:pic>
      <p:sp>
        <p:nvSpPr>
          <p:cNvPr id="15" name="Round Single Corner Rectangle 22">
            <a:extLst>
              <a:ext uri="{FF2B5EF4-FFF2-40B4-BE49-F238E27FC236}">
                <a16:creationId xmlns:a16="http://schemas.microsoft.com/office/drawing/2014/main" id="{1F564BCF-97B6-4D86-94EE-DD1B587F2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7533" y="1300271"/>
            <a:ext cx="1992651" cy="1992652"/>
          </a:xfrm>
          <a:prstGeom prst="round1Rect">
            <a:avLst>
              <a:gd name="adj" fmla="val 11295"/>
            </a:avLst>
          </a:prstGeom>
          <a:solidFill>
            <a:srgbClr val="654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ound Single Corner Rectangle 23">
            <a:extLst>
              <a:ext uri="{FF2B5EF4-FFF2-40B4-BE49-F238E27FC236}">
                <a16:creationId xmlns:a16="http://schemas.microsoft.com/office/drawing/2014/main" id="{54600AC1-F146-4567-9C5E-A96D6D349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87904" y="3438135"/>
            <a:ext cx="2281244" cy="2281245"/>
          </a:xfrm>
          <a:prstGeom prst="round1Rect">
            <a:avLst>
              <a:gd name="adj" fmla="val 11295"/>
            </a:avLst>
          </a:prstGeom>
          <a:solidFill>
            <a:srgbClr val="654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ound Single Corner Rectangle 25">
            <a:extLst>
              <a:ext uri="{FF2B5EF4-FFF2-40B4-BE49-F238E27FC236}">
                <a16:creationId xmlns:a16="http://schemas.microsoft.com/office/drawing/2014/main" id="{EBA7E638-205A-4579-864F-125BAC629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17533" y="3438135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6546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FAF6B-12D7-4522-A234-C2E6B0947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296" y="3578457"/>
            <a:ext cx="1634338" cy="237722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DBD82-9B19-4AAE-9336-B3854E22F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389" y="3038478"/>
            <a:ext cx="3795142" cy="2843844"/>
          </a:xfrm>
        </p:spPr>
        <p:txBody>
          <a:bodyPr anchor="ctr">
            <a:norm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Illumination effects are detected as sharp changes in HSV color space in terms of saturation and value channels</a:t>
            </a:r>
          </a:p>
          <a:p>
            <a:endParaRPr lang="en-US" sz="1800">
              <a:solidFill>
                <a:srgbClr val="FFFFFF"/>
              </a:solidFill>
            </a:endParaRPr>
          </a:p>
          <a:p>
            <a:r>
              <a:rPr lang="en-US" sz="1800">
                <a:solidFill>
                  <a:srgbClr val="FFFFFF"/>
                </a:solidFill>
              </a:rPr>
              <a:t>Some range of gradients (changes in colors and saturation) are excluded from the image to  disregard the lightning effects.</a:t>
            </a:r>
          </a:p>
        </p:txBody>
      </p:sp>
      <p:sp>
        <p:nvSpPr>
          <p:cNvPr id="21" name="Rectangle: Top Corners Rounded 20">
            <a:extLst>
              <a:ext uri="{FF2B5EF4-FFF2-40B4-BE49-F238E27FC236}">
                <a16:creationId xmlns:a16="http://schemas.microsoft.com/office/drawing/2014/main" id="{2854001E-6E9D-464A-9B65-A4012F7B3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52315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2C9802A-EFBD-41D4-894F-AFD985DB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52907" y="2856601"/>
            <a:ext cx="1597456" cy="0"/>
          </a:xfrm>
          <a:prstGeom prst="line">
            <a:avLst/>
          </a:prstGeom>
          <a:ln w="508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81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BF9DA3-F749-4466-8205-998A83C6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Pre-Processing: Segmentation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694892-3048-4A89-B7C4-0F2A2739E6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16946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799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9C66B-2C49-4BB5-A448-F5D47E02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Segmentation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77B46E-EBF8-42CC-B331-9051902F2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128" y="1675227"/>
            <a:ext cx="9013743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80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044EBA-BA52-49C3-86C1-C284FAAB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Pre-Processing: Filtering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Graphic 6" descr="Right Pointing Backhand Index">
            <a:extLst>
              <a:ext uri="{FF2B5EF4-FFF2-40B4-BE49-F238E27FC236}">
                <a16:creationId xmlns:a16="http://schemas.microsoft.com/office/drawing/2014/main" id="{4764137D-DA1B-4377-B4D8-AB8D766B9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509BB-F273-4D85-ADCE-A1E85DE60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en-US" sz="2000"/>
              <a:t>In this step, a Gaussian filter is applied on the normal regions of the skin</a:t>
            </a:r>
          </a:p>
          <a:p>
            <a:endParaRPr lang="en-US" sz="2000"/>
          </a:p>
          <a:p>
            <a:r>
              <a:rPr lang="en-US" sz="2000"/>
              <a:t>This is done to smooth the area outside the lesion, hence reducing this area effect on the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22638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437F28-87BA-40FF-BCED-D45A574F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CNN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384B7B-6C43-4D99-BC48-37B931CA4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001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628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4EB7-6183-4C97-A114-A90F60D9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en-US" dirty="0"/>
              <a:t>CNN Architecture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60DD0C-AC00-4E05-8E84-0F283B2B4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173" y="1480636"/>
            <a:ext cx="3267942" cy="388813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E878-E233-42D5-8D9D-570D4C6A5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r>
              <a:rPr lang="en-US" sz="2400"/>
              <a:t>The network consists of a set of layers</a:t>
            </a:r>
          </a:p>
          <a:p>
            <a:endParaRPr lang="en-US" sz="2400"/>
          </a:p>
          <a:p>
            <a:r>
              <a:rPr lang="en-US" sz="2400"/>
              <a:t>A layer can be:</a:t>
            </a:r>
          </a:p>
          <a:p>
            <a:pPr lvl="1"/>
            <a:r>
              <a:rPr lang="en-US" dirty="0"/>
              <a:t>Convolve Layer</a:t>
            </a:r>
          </a:p>
          <a:p>
            <a:pPr lvl="1"/>
            <a:r>
              <a:rPr lang="en-US" dirty="0"/>
              <a:t>Pooling Layer</a:t>
            </a:r>
          </a:p>
          <a:p>
            <a:pPr lvl="1"/>
            <a:r>
              <a:rPr lang="en-US" dirty="0"/>
              <a:t>Last layer: fully connected layer</a:t>
            </a:r>
          </a:p>
        </p:txBody>
      </p:sp>
    </p:spTree>
    <p:extLst>
      <p:ext uri="{BB962C8B-B14F-4D97-AF65-F5344CB8AC3E}">
        <p14:creationId xmlns:p14="http://schemas.microsoft.com/office/powerpoint/2010/main" val="384629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9FC88-51BF-494A-88B8-727D56BF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Outline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690BF2-5560-4009-81B4-A181EFCF5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40246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475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FBB8-DCBD-4E76-AAD9-84037AAE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en-US" dirty="0"/>
              <a:t>CNN Architecture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925577-E34E-4DB3-AB1B-77621F8B3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173" y="1461180"/>
            <a:ext cx="3267942" cy="388813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DB18-ADF7-4075-AEDC-DA15FA08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r>
              <a:rPr lang="en-US" sz="2000"/>
              <a:t>Conv. Layers uses a set of kernels to filter the input image</a:t>
            </a:r>
          </a:p>
          <a:p>
            <a:r>
              <a:rPr lang="en-US" sz="2000"/>
              <a:t>Each Conv. layer is followed by a pooling layer</a:t>
            </a:r>
          </a:p>
          <a:p>
            <a:r>
              <a:rPr lang="en-US" sz="2000"/>
              <a:t>The pooling layer reduces the size of the constructed feature map</a:t>
            </a:r>
          </a:p>
          <a:p>
            <a:r>
              <a:rPr lang="en-US" sz="2000"/>
              <a:t>This happens to recognize general patterns in the images. </a:t>
            </a:r>
          </a:p>
          <a:p>
            <a:r>
              <a:rPr lang="en-US" sz="2000"/>
              <a:t>These general patterns are observable in resized image.</a:t>
            </a:r>
          </a:p>
        </p:txBody>
      </p:sp>
    </p:spTree>
    <p:extLst>
      <p:ext uri="{BB962C8B-B14F-4D97-AF65-F5344CB8AC3E}">
        <p14:creationId xmlns:p14="http://schemas.microsoft.com/office/powerpoint/2010/main" val="373996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EF1FB-8C0C-463A-88A3-7ECE6945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CNN Implementation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F9AC68-521F-47A6-A6E6-3D4EBBCC36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61807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443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E04D7-043D-4226-B942-136B07B9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Output Layer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4DEEF9-BF23-48EB-83F3-3CFD30DD91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0551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68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85F1F-91AC-433D-8B0E-C649BB20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CNN Implementation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8898D53-9080-48C0-85FF-3755F1E06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15" y="2509911"/>
            <a:ext cx="10383471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07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A1D58-2735-46A9-8166-1FCBC4B4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Training CNN: Number of Sample issue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670DEA-23D9-4F8E-A9CB-EA1486F8D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74146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397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2388E-BEB3-49B3-B5C9-9930EF3C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Expanding the dataset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A12EC1-CA0C-4345-B376-24CB2210E6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35653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734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F20D5D-E106-492F-88BD-94590CC7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Dataset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1D2756-1445-49A7-A610-B00AC74EE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33709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660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FC4EB-1AD1-4FBE-818C-5E774467D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Experiment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20965F-4783-432C-A7C1-3CB8DA9E5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5623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8724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6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1F4D8-B530-49B1-9627-6175C1D85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Performance Metrics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3EC951-85B7-4A42-AB11-BFDE8E12E0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2" r="1682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71427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0B9FB-FFEF-444B-BC7D-235130CB7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Comparing results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EC8A2-6249-409D-BF44-1894F6812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Results were benchmarked against three previous studies done on the same data:</a:t>
            </a:r>
          </a:p>
          <a:p>
            <a:pPr lvl="1"/>
            <a:r>
              <a:rPr lang="en-US" dirty="0"/>
              <a:t>(</a:t>
            </a:r>
            <a:r>
              <a:rPr lang="en-US"/>
              <a:t>Zagrouba</a:t>
            </a:r>
            <a:r>
              <a:rPr lang="en-US" dirty="0"/>
              <a:t> &amp; </a:t>
            </a:r>
            <a:r>
              <a:rPr lang="en-US"/>
              <a:t>Barhoumi</a:t>
            </a:r>
            <a:r>
              <a:rPr lang="en-US" dirty="0"/>
              <a:t>, 2004) [24] is one of the first reported work, and used as baseline</a:t>
            </a:r>
          </a:p>
          <a:p>
            <a:pPr lvl="1"/>
            <a:r>
              <a:rPr lang="en-US" dirty="0"/>
              <a:t>(Munteanu &amp; </a:t>
            </a:r>
            <a:r>
              <a:rPr lang="en-US"/>
              <a:t>Coocleam</a:t>
            </a:r>
            <a:r>
              <a:rPr lang="en-US" dirty="0"/>
              <a:t>, 2009) [13] is an example of used commercial tools</a:t>
            </a:r>
          </a:p>
          <a:p>
            <a:pPr lvl="1"/>
            <a:r>
              <a:rPr lang="en-US" dirty="0"/>
              <a:t>(</a:t>
            </a:r>
            <a:r>
              <a:rPr lang="en-US"/>
              <a:t>Giotis</a:t>
            </a:r>
            <a:r>
              <a:rPr lang="en-US" dirty="0"/>
              <a:t> et al, 2015) [12] classify cases in a semi-supervised framework</a:t>
            </a:r>
          </a:p>
        </p:txBody>
      </p:sp>
    </p:spTree>
    <p:extLst>
      <p:ext uri="{BB962C8B-B14F-4D97-AF65-F5344CB8AC3E}">
        <p14:creationId xmlns:p14="http://schemas.microsoft.com/office/powerpoint/2010/main" val="276838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36A7A-2F76-4B49-9B2C-B3FEA38A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Melanoma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C5D823-8A18-4F0C-A4A1-7B7AD575E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74212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4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F4F1A-7F7E-4A49-9D29-C605002A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9E88FD-C446-4840-B708-8993A6875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0894" y="2509911"/>
            <a:ext cx="7335113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12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8F927-3218-46BB-97F2-45DE2949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Discussion and 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E7A4A6-677E-40F5-A06F-4692FE29A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627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615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4F41E-2964-4D86-9F12-4AAA482F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Discussion and Conclusion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6969DD3-A87E-4883-923C-52663E735D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95892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8296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E14FF0-0AF0-4B27-A396-DC3651EC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319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46EC0-08F3-4A41-88F8-19F720D4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Reference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11FEA-A1E7-4E2F-8E87-1918298E8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1500"/>
          </a:p>
          <a:p>
            <a:r>
              <a:rPr lang="en-US" sz="1500"/>
              <a:t>Nasr-Esfahani, E., Samavi, S., Karimi, N., Soroushmehr, S. M. R., Jafari, M. H., Ward, K., &amp; Najarian, K. (2016, August). Melanoma detection by analysis of clinical images using convolutional neural network. In </a:t>
            </a:r>
            <a:r>
              <a:rPr lang="en-US" sz="1500" i="1"/>
              <a:t>2016 38th Annual International Conference of the IEEE Engineering in Medicine and Biology Society (EMBC)</a:t>
            </a:r>
            <a:r>
              <a:rPr lang="en-US" sz="1500"/>
              <a:t> (pp. 1373-1376). IEEE.</a:t>
            </a:r>
          </a:p>
          <a:p>
            <a:endParaRPr lang="en-US" sz="1500"/>
          </a:p>
          <a:p>
            <a:r>
              <a:rPr lang="en-US" sz="1500"/>
              <a:t>E. Zagrouba and W. Barhoumi, “A preliminary approach for the automated recognition of malignant melanoma, ” </a:t>
            </a:r>
            <a:r>
              <a:rPr lang="en-US" sz="1500" i="1"/>
              <a:t>Image Analysis &amp; Stereology, </a:t>
            </a:r>
            <a:r>
              <a:rPr lang="en-US" sz="1500"/>
              <a:t>vol. 23, no. 2, pp. 121-135, 2004.</a:t>
            </a:r>
          </a:p>
          <a:p>
            <a:endParaRPr lang="en-US" sz="1500"/>
          </a:p>
          <a:p>
            <a:r>
              <a:rPr lang="en-US" sz="1500"/>
              <a:t>C. Munteanu and S. Cooclea, “Spotmole – melanoma control system,” </a:t>
            </a:r>
            <a:r>
              <a:rPr lang="fr-FR" sz="1500"/>
              <a:t>2009. Available: http://www.spotmole.com/</a:t>
            </a:r>
            <a:endParaRPr lang="en-US" sz="1500"/>
          </a:p>
          <a:p>
            <a:endParaRPr lang="en-US" sz="1500"/>
          </a:p>
          <a:p>
            <a:r>
              <a:rPr lang="en-US" sz="1500"/>
              <a:t>I. Giotis, N. Molders, S. Land, M. Biehl, M. F. Jonkman and N. Petkov, “MED-NODE: A computer-assisted melanoma diagnosis system using non-dermoscopic images,” </a:t>
            </a:r>
            <a:r>
              <a:rPr lang="en-US" sz="1500" i="1"/>
              <a:t>Expert Systems with Applications</a:t>
            </a:r>
            <a:r>
              <a:rPr lang="en-US" sz="1500"/>
              <a:t>, Elsevier, vol. 42, no. 19, pp. 6578-6585, 2015.</a:t>
            </a:r>
          </a:p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38259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1359-A53C-489D-84EA-A42CAF59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Detection Importance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6D0B3A-BBE9-4E93-864E-52BC4D8C7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8365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05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F26C0C-8EE6-4575-A06E-9EA45C2B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Melanoma Detection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C08B12-60BB-4D01-BDD1-BF4116F2B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18758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201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C2115-87E8-41EB-9063-2CE926E2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82A9-ED74-46B0-8ABE-5A4FFAEC4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The aim of this study is to detect the existence of melanoma lesions using deep learning</a:t>
            </a:r>
          </a:p>
        </p:txBody>
      </p:sp>
    </p:spTree>
    <p:extLst>
      <p:ext uri="{BB962C8B-B14F-4D97-AF65-F5344CB8AC3E}">
        <p14:creationId xmlns:p14="http://schemas.microsoft.com/office/powerpoint/2010/main" val="1578205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E70A-7C43-4514-B695-F9E3E2DB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Methods in Dermatology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EC4DD3-09AC-4C44-8B70-7C9AC38945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3568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65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27C2-517B-434F-85EA-5FD3D9B8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Computer-Aided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20840-C362-4CF4-9779-B96A9837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400"/>
              <a:t>Previous studies used image analysis techniques to produce the ABCD features.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Use ML technique to classify a cancerous mole based on the extracted features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rogrammer">
            <a:extLst>
              <a:ext uri="{FF2B5EF4-FFF2-40B4-BE49-F238E27FC236}">
                <a16:creationId xmlns:a16="http://schemas.microsoft.com/office/drawing/2014/main" id="{7FF44C8A-07D1-4A9A-8737-727163673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4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65961-1EF7-4A45-A955-A1CA2D969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Deep Learning Based Methods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0324E84-90DC-4E9D-869E-F78EB816FA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26788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221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1243</Words>
  <Application>Microsoft Office PowerPoint</Application>
  <PresentationFormat>Widescreen</PresentationFormat>
  <Paragraphs>159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Melanoma detection by analysis of clinical images using convolutional neural network</vt:lpstr>
      <vt:lpstr>Outline</vt:lpstr>
      <vt:lpstr>Melanoma</vt:lpstr>
      <vt:lpstr>Detection Importance</vt:lpstr>
      <vt:lpstr>Melanoma Detection</vt:lpstr>
      <vt:lpstr>Aim</vt:lpstr>
      <vt:lpstr>Methods in Dermatology</vt:lpstr>
      <vt:lpstr>Computer-Aided Methods</vt:lpstr>
      <vt:lpstr>Deep Learning Based Methods</vt:lpstr>
      <vt:lpstr>Methodology</vt:lpstr>
      <vt:lpstr>Methodology</vt:lpstr>
      <vt:lpstr>Pre-Processing</vt:lpstr>
      <vt:lpstr>Pre-Processing</vt:lpstr>
      <vt:lpstr>Pre-Processing: Illumination Correction</vt:lpstr>
      <vt:lpstr>Pre-Processing: Segmentation</vt:lpstr>
      <vt:lpstr>Segmentation</vt:lpstr>
      <vt:lpstr>Pre-Processing: Filtering</vt:lpstr>
      <vt:lpstr>CNN</vt:lpstr>
      <vt:lpstr>CNN Architecture</vt:lpstr>
      <vt:lpstr>CNN Architecture</vt:lpstr>
      <vt:lpstr>CNN Implementation</vt:lpstr>
      <vt:lpstr>Output Layer</vt:lpstr>
      <vt:lpstr>CNN Implementation</vt:lpstr>
      <vt:lpstr>Training CNN: Number of Sample issue</vt:lpstr>
      <vt:lpstr>Expanding the dataset</vt:lpstr>
      <vt:lpstr>Dataset</vt:lpstr>
      <vt:lpstr>Experiment</vt:lpstr>
      <vt:lpstr>Performance Metrics</vt:lpstr>
      <vt:lpstr>Comparing results</vt:lpstr>
      <vt:lpstr>Results</vt:lpstr>
      <vt:lpstr>Discussion and Conclusion</vt:lpstr>
      <vt:lpstr>Discussion and Conclusion</vt:lpstr>
      <vt:lpstr>Thank You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Melanoma detection by analysis of clinical images using convolutional neural network</dc:title>
  <dc:creator>firas gerges</dc:creator>
  <cp:lastModifiedBy>firas gerges</cp:lastModifiedBy>
  <cp:revision>3</cp:revision>
  <dcterms:created xsi:type="dcterms:W3CDTF">2019-03-20T20:06:05Z</dcterms:created>
  <dcterms:modified xsi:type="dcterms:W3CDTF">2019-04-06T16:12:44Z</dcterms:modified>
</cp:coreProperties>
</file>