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12" r:id="rId1"/>
  </p:sldMasterIdLst>
  <p:sldIdLst>
    <p:sldId id="256" r:id="rId2"/>
    <p:sldId id="257" r:id="rId3"/>
    <p:sldId id="265" r:id="rId4"/>
    <p:sldId id="281" r:id="rId5"/>
    <p:sldId id="292" r:id="rId6"/>
    <p:sldId id="285" r:id="rId7"/>
    <p:sldId id="286" r:id="rId8"/>
    <p:sldId id="293" r:id="rId9"/>
    <p:sldId id="280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105"/>
    <p:restoredTop sz="94694"/>
  </p:normalViewPr>
  <p:slideViewPr>
    <p:cSldViewPr snapToGrid="0" snapToObjects="1">
      <p:cViewPr varScale="1">
        <p:scale>
          <a:sx n="128" d="100"/>
          <a:sy n="128" d="100"/>
        </p:scale>
        <p:origin x="57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5EF50CF8-F1F9-2441-A40E-A13F58FAA7CD}" type="datetimeFigureOut">
              <a:rPr lang="en-US" smtClean="0"/>
              <a:t>5/4/19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C635882B-BAAE-D94F-BD02-0D987A900710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63729997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50CF8-F1F9-2441-A40E-A13F58FAA7CD}" type="datetimeFigureOut">
              <a:rPr lang="en-US" smtClean="0"/>
              <a:t>5/4/19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5882B-BAAE-D94F-BD02-0D987A9007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0232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50CF8-F1F9-2441-A40E-A13F58FAA7CD}" type="datetimeFigureOut">
              <a:rPr lang="en-US" smtClean="0"/>
              <a:t>5/4/19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5882B-BAAE-D94F-BD02-0D987A9007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718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50CF8-F1F9-2441-A40E-A13F58FAA7CD}" type="datetimeFigureOut">
              <a:rPr lang="en-US" smtClean="0"/>
              <a:t>5/4/19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5882B-BAAE-D94F-BD02-0D987A9007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0351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EF50CF8-F1F9-2441-A40E-A13F58FAA7CD}" type="datetimeFigureOut">
              <a:rPr lang="en-US" smtClean="0"/>
              <a:t>5/4/19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635882B-BAAE-D94F-BD02-0D987A90071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97566976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50CF8-F1F9-2441-A40E-A13F58FAA7CD}" type="datetimeFigureOut">
              <a:rPr lang="en-US" smtClean="0"/>
              <a:t>5/4/19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5882B-BAAE-D94F-BD02-0D987A9007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4720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50CF8-F1F9-2441-A40E-A13F58FAA7CD}" type="datetimeFigureOut">
              <a:rPr lang="en-US" smtClean="0"/>
              <a:t>5/4/19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5882B-BAAE-D94F-BD02-0D987A9007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7224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50CF8-F1F9-2441-A40E-A13F58FAA7CD}" type="datetimeFigureOut">
              <a:rPr lang="en-US" smtClean="0"/>
              <a:t>5/4/19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5882B-BAAE-D94F-BD02-0D987A9007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8433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50CF8-F1F9-2441-A40E-A13F58FAA7CD}" type="datetimeFigureOut">
              <a:rPr lang="en-US" smtClean="0"/>
              <a:t>5/4/19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5882B-BAAE-D94F-BD02-0D987A9007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310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EF50CF8-F1F9-2441-A40E-A13F58FAA7CD}" type="datetimeFigureOut">
              <a:rPr lang="en-US" smtClean="0"/>
              <a:t>5/4/19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635882B-BAAE-D94F-BD02-0D987A90071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1918804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EF50CF8-F1F9-2441-A40E-A13F58FAA7CD}" type="datetimeFigureOut">
              <a:rPr lang="en-US" smtClean="0"/>
              <a:t>5/4/19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635882B-BAAE-D94F-BD02-0D987A90071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60188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5EF50CF8-F1F9-2441-A40E-A13F58FAA7CD}" type="datetimeFigureOut">
              <a:rPr lang="en-US" smtClean="0"/>
              <a:t>5/4/19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C635882B-BAAE-D94F-BD02-0D987A90071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3385089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862080-A540-E340-9B9F-A7E92E7DA11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2800" dirty="0"/>
              <a:t>CS 732 project report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3E07B29-8C3B-E04A-AD19-539003C5581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52269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0370C7-F3DF-4B4C-A206-263225E7EB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747584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Breast cancer ultrasound images</a:t>
            </a:r>
            <a:r>
              <a:rPr lang="f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Classification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A38872-8A57-154E-B714-CC7E3A8989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581665"/>
            <a:ext cx="9601200" cy="4285735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Dataset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Experiment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Results</a:t>
            </a:r>
          </a:p>
        </p:txBody>
      </p:sp>
    </p:spTree>
    <p:extLst>
      <p:ext uri="{BB962C8B-B14F-4D97-AF65-F5344CB8AC3E}">
        <p14:creationId xmlns:p14="http://schemas.microsoft.com/office/powerpoint/2010/main" val="27131723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0370C7-F3DF-4B4C-A206-263225E7EB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747584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Dataset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A38872-8A57-154E-B714-CC7E3A8989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581665"/>
            <a:ext cx="9601200" cy="4285735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Breast cancer ultrasound images</a:t>
            </a:r>
            <a:endParaRPr lang="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163 images, 109 benign, 54 malignant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Training 128, validation 18, testing 17 .</a:t>
            </a:r>
            <a:endParaRPr lang="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02711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0370C7-F3DF-4B4C-A206-263225E7EB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747584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Experiment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A38872-8A57-154E-B714-CC7E3A8989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581665"/>
            <a:ext cx="9601200" cy="4285735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Data augmentation</a:t>
            </a:r>
            <a:endParaRPr lang="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i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rotation_range</a:t>
            </a:r>
            <a:r>
              <a:rPr lang="en-US" i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=30,</a:t>
            </a:r>
          </a:p>
          <a:p>
            <a:pPr lvl="1"/>
            <a:r>
              <a:rPr lang="en-US" i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width_shift_range</a:t>
            </a:r>
            <a:r>
              <a:rPr lang="en-US" i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=0.05,</a:t>
            </a:r>
          </a:p>
          <a:p>
            <a:pPr lvl="1"/>
            <a:r>
              <a:rPr lang="en-US" i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height_shift_range</a:t>
            </a:r>
            <a:r>
              <a:rPr lang="en-US" i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=0.05,</a:t>
            </a:r>
          </a:p>
          <a:p>
            <a:pPr lvl="1"/>
            <a:r>
              <a:rPr lang="en-US" i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shear_range</a:t>
            </a:r>
            <a:r>
              <a:rPr lang="en-US" i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=0.05,</a:t>
            </a:r>
          </a:p>
          <a:p>
            <a:pPr lvl="1"/>
            <a:r>
              <a:rPr lang="en-US" i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zoom_range</a:t>
            </a:r>
            <a:r>
              <a:rPr lang="en-US" i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=0.05,</a:t>
            </a:r>
          </a:p>
          <a:p>
            <a:pPr lvl="1"/>
            <a:r>
              <a:rPr lang="en-US" i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horizontal_flip</a:t>
            </a:r>
            <a:r>
              <a:rPr lang="en-US" i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=True,</a:t>
            </a:r>
          </a:p>
          <a:p>
            <a:pPr lvl="1"/>
            <a:r>
              <a:rPr lang="en-US" i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fill_mode</a:t>
            </a:r>
            <a:r>
              <a:rPr lang="en-US" i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='nearest'</a:t>
            </a:r>
            <a:endParaRPr lang="fr" i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24899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0370C7-F3DF-4B4C-A206-263225E7EB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747584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Experiment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A38872-8A57-154E-B714-CC7E3A8989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581665"/>
            <a:ext cx="9601200" cy="4285735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VGG16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ResNet50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DenseNet201</a:t>
            </a:r>
          </a:p>
          <a:p>
            <a:pPr lvl="1"/>
            <a:r>
              <a:rPr lang="en-US" i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Reshape images to size(256, 256, 3)</a:t>
            </a:r>
          </a:p>
          <a:p>
            <a:pPr lvl="1"/>
            <a:r>
              <a:rPr lang="en-US" i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Keep convolution layer. Add dense layers. (2 layers (512, 1) for VGG16, 1 layer (1) for ResNet50 and DenseNet201)</a:t>
            </a:r>
          </a:p>
          <a:p>
            <a:pPr lvl="1"/>
            <a:r>
              <a:rPr lang="en-US" i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Batch size = 32 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14788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0370C7-F3DF-4B4C-A206-263225E7EB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747584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Results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A38872-8A57-154E-B714-CC7E3A8989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581665"/>
            <a:ext cx="9601200" cy="4285735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accuracy of using VGG16 (with or without pretrained weights), ResNet50 (without pretrained weights), DenseNet201 (without pretrained weights</a:t>
            </a:r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) is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around </a:t>
            </a:r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70% - 80%.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accuracy of using, ResNet50, DenseNet201 with pretrained weights on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imagenet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are 88%, 94%, respectively. 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04032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0370C7-F3DF-4B4C-A206-263225E7EB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747584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Results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A38872-8A57-154E-B714-CC7E3A8989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581665"/>
            <a:ext cx="9601200" cy="4285735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Loss and accuracy on DenseNet201 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2DE2A061-9D4E-F841-AC08-17A78566EE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47263" y="2621477"/>
            <a:ext cx="5486400" cy="365760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9759DE44-D518-5F49-BEF7-7A24A31EF48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1480" y="2621477"/>
            <a:ext cx="5486400" cy="36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47477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0370C7-F3DF-4B4C-A206-263225E7EB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747584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Results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A38872-8A57-154E-B714-CC7E3A8989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581665"/>
            <a:ext cx="9601200" cy="4285735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Loss and accuracy on ResNet50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D606114-C49C-4843-A224-99FDB3C5D88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7106" y="2358081"/>
            <a:ext cx="5486400" cy="36576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84701E9-FF93-5A47-B18D-8FF195E08C8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86847" y="2358081"/>
            <a:ext cx="5486400" cy="36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34251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0370C7-F3DF-4B4C-A206-263225E7EB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747584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A38872-8A57-154E-B714-CC7E3A8989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581665"/>
            <a:ext cx="9601200" cy="4285735"/>
          </a:xfrm>
        </p:spPr>
        <p:txBody>
          <a:bodyPr>
            <a:normAutofit/>
          </a:bodyPr>
          <a:lstStyle/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zh-CN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hank</a:t>
            </a:r>
            <a:r>
              <a:rPr lang="zh-CN" alt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you.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0584886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{F4553351-C342-6A4B-9561-358976041F5D}tf10001072</Template>
  <TotalTime>1288</TotalTime>
  <Words>201</Words>
  <Application>Microsoft Macintosh PowerPoint</Application>
  <PresentationFormat>Widescreen</PresentationFormat>
  <Paragraphs>45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Franklin Gothic Book</vt:lpstr>
      <vt:lpstr>Times New Roman</vt:lpstr>
      <vt:lpstr>Crop</vt:lpstr>
      <vt:lpstr>CS 732 project report</vt:lpstr>
      <vt:lpstr>Breast cancer ultrasound images Classification</vt:lpstr>
      <vt:lpstr>Dataset</vt:lpstr>
      <vt:lpstr>Experiment</vt:lpstr>
      <vt:lpstr>Experiment</vt:lpstr>
      <vt:lpstr>Results</vt:lpstr>
      <vt:lpstr>Results</vt:lpstr>
      <vt:lpstr>Results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 improved deep learning approach for detection of thyroid papillary cancer in ultrasound images</dc:title>
  <dc:creator>C Z</dc:creator>
  <cp:lastModifiedBy>C Z</cp:lastModifiedBy>
  <cp:revision>73</cp:revision>
  <dcterms:created xsi:type="dcterms:W3CDTF">2019-02-17T20:45:51Z</dcterms:created>
  <dcterms:modified xsi:type="dcterms:W3CDTF">2019-05-04T15:35:10Z</dcterms:modified>
</cp:coreProperties>
</file>