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434" r:id="rId3"/>
    <p:sldId id="435" r:id="rId4"/>
    <p:sldId id="344" r:id="rId5"/>
    <p:sldId id="391" r:id="rId6"/>
    <p:sldId id="392" r:id="rId7"/>
    <p:sldId id="393" r:id="rId8"/>
    <p:sldId id="394" r:id="rId9"/>
    <p:sldId id="396" r:id="rId10"/>
    <p:sldId id="397" r:id="rId11"/>
    <p:sldId id="398" r:id="rId12"/>
    <p:sldId id="404" r:id="rId13"/>
    <p:sldId id="406" r:id="rId14"/>
    <p:sldId id="407" r:id="rId15"/>
    <p:sldId id="421" r:id="rId16"/>
    <p:sldId id="408" r:id="rId17"/>
    <p:sldId id="409" r:id="rId18"/>
    <p:sldId id="410" r:id="rId19"/>
    <p:sldId id="436" r:id="rId20"/>
    <p:sldId id="437" r:id="rId21"/>
    <p:sldId id="420" r:id="rId22"/>
    <p:sldId id="418" r:id="rId23"/>
    <p:sldId id="419" r:id="rId24"/>
    <p:sldId id="375" r:id="rId25"/>
    <p:sldId id="431" r:id="rId26"/>
    <p:sldId id="432" r:id="rId27"/>
    <p:sldId id="378" r:id="rId28"/>
    <p:sldId id="379" r:id="rId29"/>
    <p:sldId id="400" r:id="rId30"/>
    <p:sldId id="390" r:id="rId31"/>
    <p:sldId id="367" r:id="rId32"/>
    <p:sldId id="381" r:id="rId33"/>
    <p:sldId id="428" r:id="rId34"/>
    <p:sldId id="380" r:id="rId35"/>
    <p:sldId id="423" r:id="rId36"/>
    <p:sldId id="424" r:id="rId37"/>
    <p:sldId id="429" r:id="rId38"/>
    <p:sldId id="433" r:id="rId39"/>
    <p:sldId id="430" r:id="rId40"/>
    <p:sldId id="438" r:id="rId41"/>
    <p:sldId id="401" r:id="rId42"/>
    <p:sldId id="439" r:id="rId43"/>
    <p:sldId id="402" r:id="rId44"/>
    <p:sldId id="403"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1" autoAdjust="0"/>
    <p:restoredTop sz="94660"/>
  </p:normalViewPr>
  <p:slideViewPr>
    <p:cSldViewPr snapToGrid="0">
      <p:cViewPr varScale="1">
        <p:scale>
          <a:sx n="69" d="100"/>
          <a:sy n="69" d="100"/>
        </p:scale>
        <p:origin x="72" y="2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003F37-C433-491E-9591-B187C718F07F}" type="datetimeFigureOut">
              <a:rPr lang="en-US" smtClean="0"/>
              <a:t>9/3/2023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E99BD7-CC02-49E9-B660-D063C8538820}" type="slidenum">
              <a:rPr lang="en-US" smtClean="0"/>
              <a:t>‹#›</a:t>
            </a:fld>
            <a:endParaRPr lang="en-US"/>
          </a:p>
        </p:txBody>
      </p:sp>
    </p:spTree>
    <p:extLst>
      <p:ext uri="{BB962C8B-B14F-4D97-AF65-F5344CB8AC3E}">
        <p14:creationId xmlns:p14="http://schemas.microsoft.com/office/powerpoint/2010/main" val="900387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E61F5AD4-C76C-8636-5FDF-4734161D2298}"/>
              </a:ext>
            </a:extLst>
          </p:cNvPr>
          <p:cNvSpPr>
            <a:spLocks noGrp="1" noRot="1" noChangeAspect="1" noTextEdit="1"/>
          </p:cNvSpPr>
          <p:nvPr>
            <p:ph type="sldImg"/>
          </p:nvPr>
        </p:nvSpPr>
        <p:spPr>
          <a:ln/>
        </p:spPr>
      </p:sp>
      <p:sp>
        <p:nvSpPr>
          <p:cNvPr id="17410" name="Notes Placeholder 2">
            <a:extLst>
              <a:ext uri="{FF2B5EF4-FFF2-40B4-BE49-F238E27FC236}">
                <a16:creationId xmlns:a16="http://schemas.microsoft.com/office/drawing/2014/main" id="{E2B5D87C-BDAA-856F-11C1-E79A6828AADC}"/>
              </a:ext>
            </a:extLst>
          </p:cNvPr>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a:latin typeface="Arial" panose="020B0604020202020204" pitchFamily="34" charset="0"/>
            </a:endParaRPr>
          </a:p>
        </p:txBody>
      </p:sp>
      <p:sp>
        <p:nvSpPr>
          <p:cNvPr id="17411" name="Slide Number Placeholder 3">
            <a:extLst>
              <a:ext uri="{FF2B5EF4-FFF2-40B4-BE49-F238E27FC236}">
                <a16:creationId xmlns:a16="http://schemas.microsoft.com/office/drawing/2014/main" id="{D49D470D-87EC-6176-1463-4D9711FC77E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93AD0A6-53EF-4230-9962-98F55DE57AA3}" type="slidenum">
              <a:rPr lang="en-US" altLang="en-US" sz="1200"/>
              <a:pPr/>
              <a:t>4</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D14C29E5-EF5B-694B-7FF4-22DEBB3606CD}"/>
              </a:ext>
            </a:extLst>
          </p:cNvPr>
          <p:cNvSpPr>
            <a:spLocks noGrp="1" noRot="1" noChangeAspect="1" noTextEdit="1"/>
          </p:cNvSpPr>
          <p:nvPr>
            <p:ph type="sldImg"/>
          </p:nvPr>
        </p:nvSpPr>
        <p:spPr>
          <a:ln/>
        </p:spPr>
      </p:sp>
      <p:sp>
        <p:nvSpPr>
          <p:cNvPr id="23554" name="Notes Placeholder 2">
            <a:extLst>
              <a:ext uri="{FF2B5EF4-FFF2-40B4-BE49-F238E27FC236}">
                <a16:creationId xmlns:a16="http://schemas.microsoft.com/office/drawing/2014/main" id="{BC939EDB-E3B6-3F5B-6D87-6DBEB01FB935}"/>
              </a:ext>
            </a:extLst>
          </p:cNvPr>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a:latin typeface="Arial" panose="020B0604020202020204" pitchFamily="34" charset="0"/>
            </a:endParaRPr>
          </a:p>
        </p:txBody>
      </p:sp>
      <p:sp>
        <p:nvSpPr>
          <p:cNvPr id="23555" name="Slide Number Placeholder 3">
            <a:extLst>
              <a:ext uri="{FF2B5EF4-FFF2-40B4-BE49-F238E27FC236}">
                <a16:creationId xmlns:a16="http://schemas.microsoft.com/office/drawing/2014/main" id="{C7D3E379-BAEC-3F02-FE92-3A66878C5FC2}"/>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124EA4F-6A44-4894-9617-A877E2590A82}" type="slidenum">
              <a:rPr lang="en-US" altLang="en-US" sz="1200"/>
              <a:pPr/>
              <a:t>29</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1021D696-8B01-0DE4-F934-E7A3820D7B7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A831526-F49C-4ABE-B983-55FDD62B346A}" type="slidenum">
              <a:rPr lang="en-US" altLang="en-US" sz="1200"/>
              <a:pPr/>
              <a:t>31</a:t>
            </a:fld>
            <a:endParaRPr lang="en-US" altLang="en-US" sz="1200"/>
          </a:p>
        </p:txBody>
      </p:sp>
      <p:sp>
        <p:nvSpPr>
          <p:cNvPr id="50179" name="Rectangle 2">
            <a:extLst>
              <a:ext uri="{FF2B5EF4-FFF2-40B4-BE49-F238E27FC236}">
                <a16:creationId xmlns:a16="http://schemas.microsoft.com/office/drawing/2014/main" id="{6C2099E8-FBFB-8794-D63B-BF26722DB1DE}"/>
              </a:ext>
            </a:extLst>
          </p:cNvPr>
          <p:cNvSpPr>
            <a:spLocks noGrp="1" noRot="1" noChangeAspect="1" noChangeArrowheads="1" noTextEdit="1"/>
          </p:cNvSpPr>
          <p:nvPr>
            <p:ph type="sldImg"/>
          </p:nvPr>
        </p:nvSpPr>
        <p:spPr>
          <a:solidFill>
            <a:srgbClr val="FFFFFF"/>
          </a:solidFill>
          <a:ln/>
        </p:spPr>
      </p:sp>
      <p:sp>
        <p:nvSpPr>
          <p:cNvPr id="26627" name="Rectangle 3">
            <a:extLst>
              <a:ext uri="{FF2B5EF4-FFF2-40B4-BE49-F238E27FC236}">
                <a16:creationId xmlns:a16="http://schemas.microsoft.com/office/drawing/2014/main" id="{9F6589FC-596E-CE8B-4B98-F3ACAF9DA290}"/>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DE1EE3F5-81E6-2513-8D73-8EA6806C517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2736D3F-DCB6-4960-9B61-83B6FAD2D49D}" type="slidenum">
              <a:rPr lang="en-US" altLang="en-US" sz="1200"/>
              <a:pPr/>
              <a:t>32</a:t>
            </a:fld>
            <a:endParaRPr lang="en-US" altLang="en-US" sz="1200"/>
          </a:p>
        </p:txBody>
      </p:sp>
      <p:sp>
        <p:nvSpPr>
          <p:cNvPr id="51203" name="Rectangle 2">
            <a:extLst>
              <a:ext uri="{FF2B5EF4-FFF2-40B4-BE49-F238E27FC236}">
                <a16:creationId xmlns:a16="http://schemas.microsoft.com/office/drawing/2014/main" id="{C660B58C-D2E9-B372-66C4-4F344BFF52EC}"/>
              </a:ext>
            </a:extLst>
          </p:cNvPr>
          <p:cNvSpPr>
            <a:spLocks noGrp="1" noRot="1" noChangeAspect="1" noChangeArrowheads="1" noTextEdit="1"/>
          </p:cNvSpPr>
          <p:nvPr>
            <p:ph type="sldImg"/>
          </p:nvPr>
        </p:nvSpPr>
        <p:spPr>
          <a:solidFill>
            <a:srgbClr val="FFFFFF"/>
          </a:solidFill>
          <a:ln/>
        </p:spPr>
      </p:sp>
      <p:sp>
        <p:nvSpPr>
          <p:cNvPr id="28675" name="Rectangle 3">
            <a:extLst>
              <a:ext uri="{FF2B5EF4-FFF2-40B4-BE49-F238E27FC236}">
                <a16:creationId xmlns:a16="http://schemas.microsoft.com/office/drawing/2014/main" id="{D562C4C5-1B0D-1A58-8390-7F9196BB6510}"/>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a:extLst>
              <a:ext uri="{FF2B5EF4-FFF2-40B4-BE49-F238E27FC236}">
                <a16:creationId xmlns:a16="http://schemas.microsoft.com/office/drawing/2014/main" id="{9D31A1B3-D6D4-56EE-EEDC-1026ADE8787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0A04E09-B974-43BE-A262-D230934BCC9A}" type="slidenum">
              <a:rPr lang="en-US" altLang="en-US" sz="1200"/>
              <a:pPr/>
              <a:t>34</a:t>
            </a:fld>
            <a:endParaRPr lang="en-US" altLang="en-US" sz="1200"/>
          </a:p>
        </p:txBody>
      </p:sp>
      <p:sp>
        <p:nvSpPr>
          <p:cNvPr id="52227" name="Rectangle 2">
            <a:extLst>
              <a:ext uri="{FF2B5EF4-FFF2-40B4-BE49-F238E27FC236}">
                <a16:creationId xmlns:a16="http://schemas.microsoft.com/office/drawing/2014/main" id="{CA1ACF75-A236-0CE0-21C0-4CEB880FBD7C}"/>
              </a:ext>
            </a:extLst>
          </p:cNvPr>
          <p:cNvSpPr>
            <a:spLocks noGrp="1" noRot="1" noChangeAspect="1" noChangeArrowheads="1" noTextEdit="1"/>
          </p:cNvSpPr>
          <p:nvPr>
            <p:ph type="sldImg"/>
          </p:nvPr>
        </p:nvSpPr>
        <p:spPr>
          <a:solidFill>
            <a:srgbClr val="FFFFFF"/>
          </a:solidFill>
          <a:ln/>
        </p:spPr>
      </p:sp>
      <p:sp>
        <p:nvSpPr>
          <p:cNvPr id="31747" name="Rectangle 3">
            <a:extLst>
              <a:ext uri="{FF2B5EF4-FFF2-40B4-BE49-F238E27FC236}">
                <a16:creationId xmlns:a16="http://schemas.microsoft.com/office/drawing/2014/main" id="{A8480B9D-D40F-3DFB-0C41-2D65A5FAD64F}"/>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1CB003-46C2-EAFA-58E8-DC8ADE5D2BF4}"/>
              </a:ext>
            </a:extLst>
          </p:cNvPr>
          <p:cNvSpPr>
            <a:spLocks noGrp="1" noRot="1" noChangeAspect="1"/>
          </p:cNvSpPr>
          <p:nvPr>
            <p:ph type="sldImg"/>
          </p:nvPr>
        </p:nvSpPr>
        <p:spPr/>
      </p:sp>
      <p:sp>
        <p:nvSpPr>
          <p:cNvPr id="37890" name="Notes Placeholder 2">
            <a:extLst>
              <a:ext uri="{FF2B5EF4-FFF2-40B4-BE49-F238E27FC236}">
                <a16:creationId xmlns:a16="http://schemas.microsoft.com/office/drawing/2014/main" id="{641EFBCD-30A7-4FEE-545E-D2BBC3D9C8F2}"/>
              </a:ext>
            </a:extLst>
          </p:cNvPr>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a:latin typeface="Arial" panose="020B0604020202020204" pitchFamily="34" charset="0"/>
            </a:endParaRPr>
          </a:p>
        </p:txBody>
      </p:sp>
      <p:sp>
        <p:nvSpPr>
          <p:cNvPr id="37891" name="Slide Number Placeholder 3">
            <a:extLst>
              <a:ext uri="{FF2B5EF4-FFF2-40B4-BE49-F238E27FC236}">
                <a16:creationId xmlns:a16="http://schemas.microsoft.com/office/drawing/2014/main" id="{C309AFE7-942E-5F9F-77E6-F1EE015D042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573C0DB-FD34-43F3-929B-237740CE69AB}" type="slidenum">
              <a:rPr lang="en-US" altLang="en-US" sz="1200"/>
              <a:pPr/>
              <a:t>39</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6DED1C31-E107-6492-2580-EFC8273A4ABE}"/>
              </a:ext>
            </a:extLst>
          </p:cNvPr>
          <p:cNvSpPr>
            <a:spLocks noGrp="1" noRot="1" noChangeAspect="1" noTextEdit="1"/>
          </p:cNvSpPr>
          <p:nvPr>
            <p:ph type="sldImg"/>
          </p:nvPr>
        </p:nvSpPr>
        <p:spPr>
          <a:ln/>
        </p:spPr>
      </p:sp>
      <p:sp>
        <p:nvSpPr>
          <p:cNvPr id="19458" name="Notes Placeholder 2">
            <a:extLst>
              <a:ext uri="{FF2B5EF4-FFF2-40B4-BE49-F238E27FC236}">
                <a16:creationId xmlns:a16="http://schemas.microsoft.com/office/drawing/2014/main" id="{253C0C7B-2EE5-4872-4511-A43419B1494B}"/>
              </a:ext>
            </a:extLst>
          </p:cNvPr>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a:latin typeface="Arial" panose="020B0604020202020204" pitchFamily="34" charset="0"/>
            </a:endParaRPr>
          </a:p>
        </p:txBody>
      </p:sp>
      <p:sp>
        <p:nvSpPr>
          <p:cNvPr id="19459" name="Slide Number Placeholder 3">
            <a:extLst>
              <a:ext uri="{FF2B5EF4-FFF2-40B4-BE49-F238E27FC236}">
                <a16:creationId xmlns:a16="http://schemas.microsoft.com/office/drawing/2014/main" id="{50753F1A-2739-A26A-11EC-6DF5EDFD43E6}"/>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8C77577-1449-4829-8F2A-D3B4AF21689A}" type="slidenum">
              <a:rPr lang="en-US" altLang="en-US" sz="1200"/>
              <a:pPr/>
              <a:t>5</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0277C2DB-732D-2242-22FC-2538427D5CA4}"/>
              </a:ext>
            </a:extLst>
          </p:cNvPr>
          <p:cNvSpPr>
            <a:spLocks noGrp="1" noRot="1" noChangeAspect="1" noTextEdit="1"/>
          </p:cNvSpPr>
          <p:nvPr>
            <p:ph type="sldImg"/>
          </p:nvPr>
        </p:nvSpPr>
        <p:spPr>
          <a:ln/>
        </p:spPr>
      </p:sp>
      <p:sp>
        <p:nvSpPr>
          <p:cNvPr id="21506" name="Notes Placeholder 2">
            <a:extLst>
              <a:ext uri="{FF2B5EF4-FFF2-40B4-BE49-F238E27FC236}">
                <a16:creationId xmlns:a16="http://schemas.microsoft.com/office/drawing/2014/main" id="{F16DA376-9EC8-A3AE-974C-E759E6F292B8}"/>
              </a:ext>
            </a:extLst>
          </p:cNvPr>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a:latin typeface="Arial" panose="020B0604020202020204" pitchFamily="34" charset="0"/>
            </a:endParaRPr>
          </a:p>
        </p:txBody>
      </p:sp>
      <p:sp>
        <p:nvSpPr>
          <p:cNvPr id="21507" name="Slide Number Placeholder 3">
            <a:extLst>
              <a:ext uri="{FF2B5EF4-FFF2-40B4-BE49-F238E27FC236}">
                <a16:creationId xmlns:a16="http://schemas.microsoft.com/office/drawing/2014/main" id="{88EAAE2A-2595-8BFA-37E1-F8E265BE964D}"/>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B708615-2DDF-47B2-BE98-3CA8516D6D9A}" type="slidenum">
              <a:rPr lang="en-US" altLang="en-US" sz="1200"/>
              <a:pPr/>
              <a:t>6</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BE973F73-F638-9AFB-C2AA-67E3AEEE79CE}"/>
              </a:ext>
            </a:extLst>
          </p:cNvPr>
          <p:cNvSpPr>
            <a:spLocks noGrp="1" noRot="1" noChangeAspect="1" noTextEdit="1"/>
          </p:cNvSpPr>
          <p:nvPr>
            <p:ph type="sldImg"/>
          </p:nvPr>
        </p:nvSpPr>
        <p:spPr>
          <a:ln/>
        </p:spPr>
      </p:sp>
      <p:sp>
        <p:nvSpPr>
          <p:cNvPr id="23554" name="Notes Placeholder 2">
            <a:extLst>
              <a:ext uri="{FF2B5EF4-FFF2-40B4-BE49-F238E27FC236}">
                <a16:creationId xmlns:a16="http://schemas.microsoft.com/office/drawing/2014/main" id="{1BBEE3F3-F76D-05DF-7132-15595275FEBB}"/>
              </a:ext>
            </a:extLst>
          </p:cNvPr>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a:latin typeface="Arial" panose="020B0604020202020204" pitchFamily="34" charset="0"/>
            </a:endParaRPr>
          </a:p>
        </p:txBody>
      </p:sp>
      <p:sp>
        <p:nvSpPr>
          <p:cNvPr id="23555" name="Slide Number Placeholder 3">
            <a:extLst>
              <a:ext uri="{FF2B5EF4-FFF2-40B4-BE49-F238E27FC236}">
                <a16:creationId xmlns:a16="http://schemas.microsoft.com/office/drawing/2014/main" id="{C20479D4-B4F1-7177-4FA4-F40168825337}"/>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C3BA334-EFE6-4C16-A2F3-BBD7543937D9}" type="slidenum">
              <a:rPr lang="en-US" altLang="en-US" sz="1200"/>
              <a:pPr/>
              <a:t>7</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F9AE87EB-1C4C-5973-FB25-227149E63C36}"/>
              </a:ext>
            </a:extLst>
          </p:cNvPr>
          <p:cNvSpPr>
            <a:spLocks noGrp="1" noRot="1" noChangeAspect="1" noTextEdit="1"/>
          </p:cNvSpPr>
          <p:nvPr>
            <p:ph type="sldImg"/>
          </p:nvPr>
        </p:nvSpPr>
        <p:spPr>
          <a:ln/>
        </p:spPr>
      </p:sp>
      <p:sp>
        <p:nvSpPr>
          <p:cNvPr id="25602" name="Notes Placeholder 2">
            <a:extLst>
              <a:ext uri="{FF2B5EF4-FFF2-40B4-BE49-F238E27FC236}">
                <a16:creationId xmlns:a16="http://schemas.microsoft.com/office/drawing/2014/main" id="{612E1938-6AC7-C5FE-9C16-63F746740FEC}"/>
              </a:ext>
            </a:extLst>
          </p:cNvPr>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a:latin typeface="Arial" panose="020B0604020202020204" pitchFamily="34" charset="0"/>
            </a:endParaRPr>
          </a:p>
        </p:txBody>
      </p:sp>
      <p:sp>
        <p:nvSpPr>
          <p:cNvPr id="25603" name="Slide Number Placeholder 3">
            <a:extLst>
              <a:ext uri="{FF2B5EF4-FFF2-40B4-BE49-F238E27FC236}">
                <a16:creationId xmlns:a16="http://schemas.microsoft.com/office/drawing/2014/main" id="{853E6090-CF0D-4824-F431-8E811552743B}"/>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4057151-80E5-4C3C-8F18-66F0E4C0B25D}" type="slidenum">
              <a:rPr lang="en-US" altLang="en-US" sz="1200"/>
              <a:pPr/>
              <a:t>8</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099BCCCF-A00D-D999-1A05-F7C02C39A676}"/>
              </a:ext>
            </a:extLst>
          </p:cNvPr>
          <p:cNvSpPr>
            <a:spLocks noGrp="1" noRot="1" noChangeAspect="1" noTextEdit="1"/>
          </p:cNvSpPr>
          <p:nvPr>
            <p:ph type="sldImg"/>
          </p:nvPr>
        </p:nvSpPr>
        <p:spPr>
          <a:ln/>
        </p:spPr>
      </p:sp>
      <p:sp>
        <p:nvSpPr>
          <p:cNvPr id="27650" name="Notes Placeholder 2">
            <a:extLst>
              <a:ext uri="{FF2B5EF4-FFF2-40B4-BE49-F238E27FC236}">
                <a16:creationId xmlns:a16="http://schemas.microsoft.com/office/drawing/2014/main" id="{5AF2E45F-5D1C-D2BE-511A-BF9006B52AC1}"/>
              </a:ext>
            </a:extLst>
          </p:cNvPr>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a:latin typeface="Arial" panose="020B0604020202020204" pitchFamily="34" charset="0"/>
            </a:endParaRPr>
          </a:p>
        </p:txBody>
      </p:sp>
      <p:sp>
        <p:nvSpPr>
          <p:cNvPr id="27651" name="Slide Number Placeholder 3">
            <a:extLst>
              <a:ext uri="{FF2B5EF4-FFF2-40B4-BE49-F238E27FC236}">
                <a16:creationId xmlns:a16="http://schemas.microsoft.com/office/drawing/2014/main" id="{CB5735A0-1227-E2DB-2726-8B7C3F11544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54BF3D5-1B1C-4F53-9600-75E7CD778B70}" type="slidenum">
              <a:rPr lang="en-US" altLang="en-US" sz="1200"/>
              <a:pPr/>
              <a:t>9</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7368E5E5-4DF3-8120-CA0F-30AC99C7794A}"/>
              </a:ext>
            </a:extLst>
          </p:cNvPr>
          <p:cNvSpPr>
            <a:spLocks noGrp="1" noRot="1" noChangeAspect="1" noTextEdit="1"/>
          </p:cNvSpPr>
          <p:nvPr>
            <p:ph type="sldImg"/>
          </p:nvPr>
        </p:nvSpPr>
        <p:spPr>
          <a:ln/>
        </p:spPr>
      </p:sp>
      <p:sp>
        <p:nvSpPr>
          <p:cNvPr id="29698" name="Notes Placeholder 2">
            <a:extLst>
              <a:ext uri="{FF2B5EF4-FFF2-40B4-BE49-F238E27FC236}">
                <a16:creationId xmlns:a16="http://schemas.microsoft.com/office/drawing/2014/main" id="{46027FFD-7A78-5C46-2770-E46528FBE293}"/>
              </a:ext>
            </a:extLst>
          </p:cNvPr>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a:latin typeface="Arial" panose="020B0604020202020204" pitchFamily="34" charset="0"/>
            </a:endParaRPr>
          </a:p>
        </p:txBody>
      </p:sp>
      <p:sp>
        <p:nvSpPr>
          <p:cNvPr id="29699" name="Slide Number Placeholder 3">
            <a:extLst>
              <a:ext uri="{FF2B5EF4-FFF2-40B4-BE49-F238E27FC236}">
                <a16:creationId xmlns:a16="http://schemas.microsoft.com/office/drawing/2014/main" id="{468F03E3-5221-C07D-417F-ABE62DF86BE6}"/>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D5842A0-23DE-4C32-9A57-7F2CEC6EFEAA}" type="slidenum">
              <a:rPr lang="en-US" altLang="en-US" sz="1200"/>
              <a:pPr/>
              <a:t>10</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E1B15CFA-DE7B-B2A3-D067-3F1B2D6FBED4}"/>
              </a:ext>
            </a:extLst>
          </p:cNvPr>
          <p:cNvSpPr>
            <a:spLocks noGrp="1" noRot="1" noChangeAspect="1" noTextEdit="1"/>
          </p:cNvSpPr>
          <p:nvPr>
            <p:ph type="sldImg"/>
          </p:nvPr>
        </p:nvSpPr>
        <p:spPr>
          <a:ln/>
        </p:spPr>
      </p:sp>
      <p:sp>
        <p:nvSpPr>
          <p:cNvPr id="31746" name="Notes Placeholder 2">
            <a:extLst>
              <a:ext uri="{FF2B5EF4-FFF2-40B4-BE49-F238E27FC236}">
                <a16:creationId xmlns:a16="http://schemas.microsoft.com/office/drawing/2014/main" id="{BCC248C7-98F9-C45B-8B6D-FD127DCCC93A}"/>
              </a:ext>
            </a:extLst>
          </p:cNvPr>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a:latin typeface="Arial" panose="020B0604020202020204" pitchFamily="34" charset="0"/>
            </a:endParaRPr>
          </a:p>
        </p:txBody>
      </p:sp>
      <p:sp>
        <p:nvSpPr>
          <p:cNvPr id="31747" name="Slide Number Placeholder 3">
            <a:extLst>
              <a:ext uri="{FF2B5EF4-FFF2-40B4-BE49-F238E27FC236}">
                <a16:creationId xmlns:a16="http://schemas.microsoft.com/office/drawing/2014/main" id="{F3C7EBBB-2F17-0626-C9D6-B0F4FB8D1F1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E5A6360-AC5D-40D8-B97A-2B0129369834}" type="slidenum">
              <a:rPr lang="en-US" altLang="en-US" sz="1200"/>
              <a:pPr/>
              <a:t>11</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43198A13-2FEF-641C-B4BC-A4E4E673A24B}"/>
              </a:ext>
            </a:extLst>
          </p:cNvPr>
          <p:cNvSpPr>
            <a:spLocks noGrp="1" noRot="1" noChangeAspect="1" noTextEdit="1"/>
          </p:cNvSpPr>
          <p:nvPr>
            <p:ph type="sldImg"/>
          </p:nvPr>
        </p:nvSpPr>
        <p:spPr>
          <a:ln/>
        </p:spPr>
      </p:sp>
      <p:sp>
        <p:nvSpPr>
          <p:cNvPr id="18434" name="Notes Placeholder 2">
            <a:extLst>
              <a:ext uri="{FF2B5EF4-FFF2-40B4-BE49-F238E27FC236}">
                <a16:creationId xmlns:a16="http://schemas.microsoft.com/office/drawing/2014/main" id="{0F602ED9-98CB-7591-905E-35CE2F149FE4}"/>
              </a:ext>
            </a:extLst>
          </p:cNvPr>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a:latin typeface="Arial" panose="020B0604020202020204" pitchFamily="34" charset="0"/>
            </a:endParaRPr>
          </a:p>
        </p:txBody>
      </p:sp>
      <p:sp>
        <p:nvSpPr>
          <p:cNvPr id="18435" name="Slide Number Placeholder 3">
            <a:extLst>
              <a:ext uri="{FF2B5EF4-FFF2-40B4-BE49-F238E27FC236}">
                <a16:creationId xmlns:a16="http://schemas.microsoft.com/office/drawing/2014/main" id="{95A4FF1B-F3A7-AC51-A8D2-806254DAA8C5}"/>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83DFC4E-6336-4A29-98BD-D817547DB8E6}" type="slidenum">
              <a:rPr lang="en-US" altLang="en-US" sz="1200"/>
              <a:pPr/>
              <a:t>25</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575A5-A99E-8D64-5D0E-2894967BDD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787389-2C89-CDD2-0774-41E6A63977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CDE698-224A-C5B1-6DAA-70EFC6C2E23F}"/>
              </a:ext>
            </a:extLst>
          </p:cNvPr>
          <p:cNvSpPr>
            <a:spLocks noGrp="1"/>
          </p:cNvSpPr>
          <p:nvPr>
            <p:ph type="dt" sz="half" idx="10"/>
          </p:nvPr>
        </p:nvSpPr>
        <p:spPr/>
        <p:txBody>
          <a:bodyPr/>
          <a:lstStyle/>
          <a:p>
            <a:fld id="{B8357792-0E49-4744-964C-80C506B5E7BA}" type="datetimeFigureOut">
              <a:rPr lang="en-US" smtClean="0"/>
              <a:t>9/3/2023</a:t>
            </a:fld>
            <a:endParaRPr lang="en-US"/>
          </a:p>
        </p:txBody>
      </p:sp>
      <p:sp>
        <p:nvSpPr>
          <p:cNvPr id="5" name="Footer Placeholder 4">
            <a:extLst>
              <a:ext uri="{FF2B5EF4-FFF2-40B4-BE49-F238E27FC236}">
                <a16:creationId xmlns:a16="http://schemas.microsoft.com/office/drawing/2014/main" id="{FBDC4224-B669-490E-F872-F728E87656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24C3B9-E04E-AF56-FF12-ECCFD03A02B9}"/>
              </a:ext>
            </a:extLst>
          </p:cNvPr>
          <p:cNvSpPr>
            <a:spLocks noGrp="1"/>
          </p:cNvSpPr>
          <p:nvPr>
            <p:ph type="sldNum" sz="quarter" idx="12"/>
          </p:nvPr>
        </p:nvSpPr>
        <p:spPr/>
        <p:txBody>
          <a:bodyPr/>
          <a:lstStyle/>
          <a:p>
            <a:fld id="{86B2245D-3E2E-46E9-8E00-73FDFD5FCE2D}" type="slidenum">
              <a:rPr lang="en-US" smtClean="0"/>
              <a:t>‹#›</a:t>
            </a:fld>
            <a:endParaRPr lang="en-US"/>
          </a:p>
        </p:txBody>
      </p:sp>
    </p:spTree>
    <p:extLst>
      <p:ext uri="{BB962C8B-B14F-4D97-AF65-F5344CB8AC3E}">
        <p14:creationId xmlns:p14="http://schemas.microsoft.com/office/powerpoint/2010/main" val="111119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AAE76-9F25-99D1-1DD4-F6D95112E8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10EDD4-0B1A-0307-FAE6-4658983E1B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3D1B09-65DC-46DD-8B28-0D66EACAB599}"/>
              </a:ext>
            </a:extLst>
          </p:cNvPr>
          <p:cNvSpPr>
            <a:spLocks noGrp="1"/>
          </p:cNvSpPr>
          <p:nvPr>
            <p:ph type="dt" sz="half" idx="10"/>
          </p:nvPr>
        </p:nvSpPr>
        <p:spPr/>
        <p:txBody>
          <a:bodyPr/>
          <a:lstStyle/>
          <a:p>
            <a:fld id="{B8357792-0E49-4744-964C-80C506B5E7BA}" type="datetimeFigureOut">
              <a:rPr lang="en-US" smtClean="0"/>
              <a:t>9/3/2023</a:t>
            </a:fld>
            <a:endParaRPr lang="en-US"/>
          </a:p>
        </p:txBody>
      </p:sp>
      <p:sp>
        <p:nvSpPr>
          <p:cNvPr id="5" name="Footer Placeholder 4">
            <a:extLst>
              <a:ext uri="{FF2B5EF4-FFF2-40B4-BE49-F238E27FC236}">
                <a16:creationId xmlns:a16="http://schemas.microsoft.com/office/drawing/2014/main" id="{DC1CA5BB-490E-BC3E-56B6-D57B50C939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5F1488-C4FC-E26E-0400-858EF2007A84}"/>
              </a:ext>
            </a:extLst>
          </p:cNvPr>
          <p:cNvSpPr>
            <a:spLocks noGrp="1"/>
          </p:cNvSpPr>
          <p:nvPr>
            <p:ph type="sldNum" sz="quarter" idx="12"/>
          </p:nvPr>
        </p:nvSpPr>
        <p:spPr/>
        <p:txBody>
          <a:bodyPr/>
          <a:lstStyle/>
          <a:p>
            <a:fld id="{86B2245D-3E2E-46E9-8E00-73FDFD5FCE2D}" type="slidenum">
              <a:rPr lang="en-US" smtClean="0"/>
              <a:t>‹#›</a:t>
            </a:fld>
            <a:endParaRPr lang="en-US"/>
          </a:p>
        </p:txBody>
      </p:sp>
    </p:spTree>
    <p:extLst>
      <p:ext uri="{BB962C8B-B14F-4D97-AF65-F5344CB8AC3E}">
        <p14:creationId xmlns:p14="http://schemas.microsoft.com/office/powerpoint/2010/main" val="2031697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BB8FAC-45A9-057D-4B76-AB5F41F89F8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4C57EC-3280-0008-94C3-FD5BF46BDA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988744-3684-D805-735F-15B1AA798B89}"/>
              </a:ext>
            </a:extLst>
          </p:cNvPr>
          <p:cNvSpPr>
            <a:spLocks noGrp="1"/>
          </p:cNvSpPr>
          <p:nvPr>
            <p:ph type="dt" sz="half" idx="10"/>
          </p:nvPr>
        </p:nvSpPr>
        <p:spPr/>
        <p:txBody>
          <a:bodyPr/>
          <a:lstStyle/>
          <a:p>
            <a:fld id="{B8357792-0E49-4744-964C-80C506B5E7BA}" type="datetimeFigureOut">
              <a:rPr lang="en-US" smtClean="0"/>
              <a:t>9/3/2023</a:t>
            </a:fld>
            <a:endParaRPr lang="en-US"/>
          </a:p>
        </p:txBody>
      </p:sp>
      <p:sp>
        <p:nvSpPr>
          <p:cNvPr id="5" name="Footer Placeholder 4">
            <a:extLst>
              <a:ext uri="{FF2B5EF4-FFF2-40B4-BE49-F238E27FC236}">
                <a16:creationId xmlns:a16="http://schemas.microsoft.com/office/drawing/2014/main" id="{CB56B436-2EDB-9510-F829-6FDB7488B3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B64CBC-F54E-2980-3D05-9C6A5AB57F1C}"/>
              </a:ext>
            </a:extLst>
          </p:cNvPr>
          <p:cNvSpPr>
            <a:spLocks noGrp="1"/>
          </p:cNvSpPr>
          <p:nvPr>
            <p:ph type="sldNum" sz="quarter" idx="12"/>
          </p:nvPr>
        </p:nvSpPr>
        <p:spPr/>
        <p:txBody>
          <a:bodyPr/>
          <a:lstStyle/>
          <a:p>
            <a:fld id="{86B2245D-3E2E-46E9-8E00-73FDFD5FCE2D}" type="slidenum">
              <a:rPr lang="en-US" smtClean="0"/>
              <a:t>‹#›</a:t>
            </a:fld>
            <a:endParaRPr lang="en-US"/>
          </a:p>
        </p:txBody>
      </p:sp>
    </p:spTree>
    <p:extLst>
      <p:ext uri="{BB962C8B-B14F-4D97-AF65-F5344CB8AC3E}">
        <p14:creationId xmlns:p14="http://schemas.microsoft.com/office/powerpoint/2010/main" val="3764495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1DBAD-7C0A-376F-84C4-35A3A0FB9E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BCE5E1-2932-9163-B8E2-1F14B68CB4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51F0E4-E1B6-28A5-F425-7DBF270AEEFC}"/>
              </a:ext>
            </a:extLst>
          </p:cNvPr>
          <p:cNvSpPr>
            <a:spLocks noGrp="1"/>
          </p:cNvSpPr>
          <p:nvPr>
            <p:ph type="dt" sz="half" idx="10"/>
          </p:nvPr>
        </p:nvSpPr>
        <p:spPr/>
        <p:txBody>
          <a:bodyPr/>
          <a:lstStyle/>
          <a:p>
            <a:fld id="{B8357792-0E49-4744-964C-80C506B5E7BA}" type="datetimeFigureOut">
              <a:rPr lang="en-US" smtClean="0"/>
              <a:t>9/3/2023</a:t>
            </a:fld>
            <a:endParaRPr lang="en-US"/>
          </a:p>
        </p:txBody>
      </p:sp>
      <p:sp>
        <p:nvSpPr>
          <p:cNvPr id="5" name="Footer Placeholder 4">
            <a:extLst>
              <a:ext uri="{FF2B5EF4-FFF2-40B4-BE49-F238E27FC236}">
                <a16:creationId xmlns:a16="http://schemas.microsoft.com/office/drawing/2014/main" id="{3EC81852-7635-4418-0EE8-634A4F42D7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19C8BC-6331-DB41-5541-213BA7CA7D89}"/>
              </a:ext>
            </a:extLst>
          </p:cNvPr>
          <p:cNvSpPr>
            <a:spLocks noGrp="1"/>
          </p:cNvSpPr>
          <p:nvPr>
            <p:ph type="sldNum" sz="quarter" idx="12"/>
          </p:nvPr>
        </p:nvSpPr>
        <p:spPr/>
        <p:txBody>
          <a:bodyPr/>
          <a:lstStyle/>
          <a:p>
            <a:fld id="{86B2245D-3E2E-46E9-8E00-73FDFD5FCE2D}" type="slidenum">
              <a:rPr lang="en-US" smtClean="0"/>
              <a:t>‹#›</a:t>
            </a:fld>
            <a:endParaRPr lang="en-US"/>
          </a:p>
        </p:txBody>
      </p:sp>
    </p:spTree>
    <p:extLst>
      <p:ext uri="{BB962C8B-B14F-4D97-AF65-F5344CB8AC3E}">
        <p14:creationId xmlns:p14="http://schemas.microsoft.com/office/powerpoint/2010/main" val="3684483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7B63B-253D-D5F3-9F05-26C90D153E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1247AC-1AE5-C7F1-C908-A89EF971F2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FBBDFA-C0E3-3004-564D-19656C75929F}"/>
              </a:ext>
            </a:extLst>
          </p:cNvPr>
          <p:cNvSpPr>
            <a:spLocks noGrp="1"/>
          </p:cNvSpPr>
          <p:nvPr>
            <p:ph type="dt" sz="half" idx="10"/>
          </p:nvPr>
        </p:nvSpPr>
        <p:spPr/>
        <p:txBody>
          <a:bodyPr/>
          <a:lstStyle/>
          <a:p>
            <a:fld id="{B8357792-0E49-4744-964C-80C506B5E7BA}" type="datetimeFigureOut">
              <a:rPr lang="en-US" smtClean="0"/>
              <a:t>9/3/2023</a:t>
            </a:fld>
            <a:endParaRPr lang="en-US"/>
          </a:p>
        </p:txBody>
      </p:sp>
      <p:sp>
        <p:nvSpPr>
          <p:cNvPr id="5" name="Footer Placeholder 4">
            <a:extLst>
              <a:ext uri="{FF2B5EF4-FFF2-40B4-BE49-F238E27FC236}">
                <a16:creationId xmlns:a16="http://schemas.microsoft.com/office/drawing/2014/main" id="{B175CE80-E38F-243E-ABDB-F462E64999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63B18E-2B07-BA5A-2EB6-F7B9BB3FC667}"/>
              </a:ext>
            </a:extLst>
          </p:cNvPr>
          <p:cNvSpPr>
            <a:spLocks noGrp="1"/>
          </p:cNvSpPr>
          <p:nvPr>
            <p:ph type="sldNum" sz="quarter" idx="12"/>
          </p:nvPr>
        </p:nvSpPr>
        <p:spPr/>
        <p:txBody>
          <a:bodyPr/>
          <a:lstStyle/>
          <a:p>
            <a:fld id="{86B2245D-3E2E-46E9-8E00-73FDFD5FCE2D}" type="slidenum">
              <a:rPr lang="en-US" smtClean="0"/>
              <a:t>‹#›</a:t>
            </a:fld>
            <a:endParaRPr lang="en-US"/>
          </a:p>
        </p:txBody>
      </p:sp>
    </p:spTree>
    <p:extLst>
      <p:ext uri="{BB962C8B-B14F-4D97-AF65-F5344CB8AC3E}">
        <p14:creationId xmlns:p14="http://schemas.microsoft.com/office/powerpoint/2010/main" val="516810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ED1D9-3EE5-5160-3BEF-2F14D491B1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CF4758-9FE4-8E8C-9A18-FE5FB3D12A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3A6FE5-C872-1762-D9DD-E203772C1F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A70030-F16B-3789-4E12-240279CBD843}"/>
              </a:ext>
            </a:extLst>
          </p:cNvPr>
          <p:cNvSpPr>
            <a:spLocks noGrp="1"/>
          </p:cNvSpPr>
          <p:nvPr>
            <p:ph type="dt" sz="half" idx="10"/>
          </p:nvPr>
        </p:nvSpPr>
        <p:spPr/>
        <p:txBody>
          <a:bodyPr/>
          <a:lstStyle/>
          <a:p>
            <a:fld id="{B8357792-0E49-4744-964C-80C506B5E7BA}" type="datetimeFigureOut">
              <a:rPr lang="en-US" smtClean="0"/>
              <a:t>9/3/2023</a:t>
            </a:fld>
            <a:endParaRPr lang="en-US"/>
          </a:p>
        </p:txBody>
      </p:sp>
      <p:sp>
        <p:nvSpPr>
          <p:cNvPr id="6" name="Footer Placeholder 5">
            <a:extLst>
              <a:ext uri="{FF2B5EF4-FFF2-40B4-BE49-F238E27FC236}">
                <a16:creationId xmlns:a16="http://schemas.microsoft.com/office/drawing/2014/main" id="{E4D00AF9-4F90-1A5D-3F72-CC27129F5F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1AAC92-312A-4CBB-C4F0-62033A6C5574}"/>
              </a:ext>
            </a:extLst>
          </p:cNvPr>
          <p:cNvSpPr>
            <a:spLocks noGrp="1"/>
          </p:cNvSpPr>
          <p:nvPr>
            <p:ph type="sldNum" sz="quarter" idx="12"/>
          </p:nvPr>
        </p:nvSpPr>
        <p:spPr/>
        <p:txBody>
          <a:bodyPr/>
          <a:lstStyle/>
          <a:p>
            <a:fld id="{86B2245D-3E2E-46E9-8E00-73FDFD5FCE2D}" type="slidenum">
              <a:rPr lang="en-US" smtClean="0"/>
              <a:t>‹#›</a:t>
            </a:fld>
            <a:endParaRPr lang="en-US"/>
          </a:p>
        </p:txBody>
      </p:sp>
    </p:spTree>
    <p:extLst>
      <p:ext uri="{BB962C8B-B14F-4D97-AF65-F5344CB8AC3E}">
        <p14:creationId xmlns:p14="http://schemas.microsoft.com/office/powerpoint/2010/main" val="1913433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F5BF3-850D-CCE1-6304-349E5D36C10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17B0D7-9597-CB06-F1D9-73543E7F9D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2C0901-0EFC-7C87-5FC3-01C9893021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9CE738-07D4-0F47-0D5E-93F6B7A104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BD91F1-8657-58CE-2B25-F0C9E3334E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10193D-84A3-0D8D-2782-CCE25918F0AE}"/>
              </a:ext>
            </a:extLst>
          </p:cNvPr>
          <p:cNvSpPr>
            <a:spLocks noGrp="1"/>
          </p:cNvSpPr>
          <p:nvPr>
            <p:ph type="dt" sz="half" idx="10"/>
          </p:nvPr>
        </p:nvSpPr>
        <p:spPr/>
        <p:txBody>
          <a:bodyPr/>
          <a:lstStyle/>
          <a:p>
            <a:fld id="{B8357792-0E49-4744-964C-80C506B5E7BA}" type="datetimeFigureOut">
              <a:rPr lang="en-US" smtClean="0"/>
              <a:t>9/3/2023</a:t>
            </a:fld>
            <a:endParaRPr lang="en-US"/>
          </a:p>
        </p:txBody>
      </p:sp>
      <p:sp>
        <p:nvSpPr>
          <p:cNvPr id="8" name="Footer Placeholder 7">
            <a:extLst>
              <a:ext uri="{FF2B5EF4-FFF2-40B4-BE49-F238E27FC236}">
                <a16:creationId xmlns:a16="http://schemas.microsoft.com/office/drawing/2014/main" id="{80F669CE-435E-87B7-A763-03977DE741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1D2438-2DED-B58E-5C03-60AE5F9645F9}"/>
              </a:ext>
            </a:extLst>
          </p:cNvPr>
          <p:cNvSpPr>
            <a:spLocks noGrp="1"/>
          </p:cNvSpPr>
          <p:nvPr>
            <p:ph type="sldNum" sz="quarter" idx="12"/>
          </p:nvPr>
        </p:nvSpPr>
        <p:spPr/>
        <p:txBody>
          <a:bodyPr/>
          <a:lstStyle/>
          <a:p>
            <a:fld id="{86B2245D-3E2E-46E9-8E00-73FDFD5FCE2D}" type="slidenum">
              <a:rPr lang="en-US" smtClean="0"/>
              <a:t>‹#›</a:t>
            </a:fld>
            <a:endParaRPr lang="en-US"/>
          </a:p>
        </p:txBody>
      </p:sp>
    </p:spTree>
    <p:extLst>
      <p:ext uri="{BB962C8B-B14F-4D97-AF65-F5344CB8AC3E}">
        <p14:creationId xmlns:p14="http://schemas.microsoft.com/office/powerpoint/2010/main" val="4277046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4D77B-E3AE-30FD-B8A1-2B7B080570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78B349-EE90-824B-1975-71A69885F2EB}"/>
              </a:ext>
            </a:extLst>
          </p:cNvPr>
          <p:cNvSpPr>
            <a:spLocks noGrp="1"/>
          </p:cNvSpPr>
          <p:nvPr>
            <p:ph type="dt" sz="half" idx="10"/>
          </p:nvPr>
        </p:nvSpPr>
        <p:spPr/>
        <p:txBody>
          <a:bodyPr/>
          <a:lstStyle/>
          <a:p>
            <a:fld id="{B8357792-0E49-4744-964C-80C506B5E7BA}" type="datetimeFigureOut">
              <a:rPr lang="en-US" smtClean="0"/>
              <a:t>9/3/2023</a:t>
            </a:fld>
            <a:endParaRPr lang="en-US"/>
          </a:p>
        </p:txBody>
      </p:sp>
      <p:sp>
        <p:nvSpPr>
          <p:cNvPr id="4" name="Footer Placeholder 3">
            <a:extLst>
              <a:ext uri="{FF2B5EF4-FFF2-40B4-BE49-F238E27FC236}">
                <a16:creationId xmlns:a16="http://schemas.microsoft.com/office/drawing/2014/main" id="{2EB193B2-ECD2-857C-EB41-33E9B07051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D272DEC-162C-FC80-36FE-9FD5AE65354E}"/>
              </a:ext>
            </a:extLst>
          </p:cNvPr>
          <p:cNvSpPr>
            <a:spLocks noGrp="1"/>
          </p:cNvSpPr>
          <p:nvPr>
            <p:ph type="sldNum" sz="quarter" idx="12"/>
          </p:nvPr>
        </p:nvSpPr>
        <p:spPr/>
        <p:txBody>
          <a:bodyPr/>
          <a:lstStyle/>
          <a:p>
            <a:fld id="{86B2245D-3E2E-46E9-8E00-73FDFD5FCE2D}" type="slidenum">
              <a:rPr lang="en-US" smtClean="0"/>
              <a:t>‹#›</a:t>
            </a:fld>
            <a:endParaRPr lang="en-US"/>
          </a:p>
        </p:txBody>
      </p:sp>
    </p:spTree>
    <p:extLst>
      <p:ext uri="{BB962C8B-B14F-4D97-AF65-F5344CB8AC3E}">
        <p14:creationId xmlns:p14="http://schemas.microsoft.com/office/powerpoint/2010/main" val="3290250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A32AE0-7C1E-52F1-636A-1556F2E5F2DC}"/>
              </a:ext>
            </a:extLst>
          </p:cNvPr>
          <p:cNvSpPr>
            <a:spLocks noGrp="1"/>
          </p:cNvSpPr>
          <p:nvPr>
            <p:ph type="dt" sz="half" idx="10"/>
          </p:nvPr>
        </p:nvSpPr>
        <p:spPr/>
        <p:txBody>
          <a:bodyPr/>
          <a:lstStyle/>
          <a:p>
            <a:fld id="{B8357792-0E49-4744-964C-80C506B5E7BA}" type="datetimeFigureOut">
              <a:rPr lang="en-US" smtClean="0"/>
              <a:t>9/3/2023</a:t>
            </a:fld>
            <a:endParaRPr lang="en-US"/>
          </a:p>
        </p:txBody>
      </p:sp>
      <p:sp>
        <p:nvSpPr>
          <p:cNvPr id="3" name="Footer Placeholder 2">
            <a:extLst>
              <a:ext uri="{FF2B5EF4-FFF2-40B4-BE49-F238E27FC236}">
                <a16:creationId xmlns:a16="http://schemas.microsoft.com/office/drawing/2014/main" id="{B8F00E91-389C-5B34-CCB5-0E3B4903B7F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709DC0-1383-69B6-B5AF-CAF25784C582}"/>
              </a:ext>
            </a:extLst>
          </p:cNvPr>
          <p:cNvSpPr>
            <a:spLocks noGrp="1"/>
          </p:cNvSpPr>
          <p:nvPr>
            <p:ph type="sldNum" sz="quarter" idx="12"/>
          </p:nvPr>
        </p:nvSpPr>
        <p:spPr/>
        <p:txBody>
          <a:bodyPr/>
          <a:lstStyle/>
          <a:p>
            <a:fld id="{86B2245D-3E2E-46E9-8E00-73FDFD5FCE2D}" type="slidenum">
              <a:rPr lang="en-US" smtClean="0"/>
              <a:t>‹#›</a:t>
            </a:fld>
            <a:endParaRPr lang="en-US"/>
          </a:p>
        </p:txBody>
      </p:sp>
    </p:spTree>
    <p:extLst>
      <p:ext uri="{BB962C8B-B14F-4D97-AF65-F5344CB8AC3E}">
        <p14:creationId xmlns:p14="http://schemas.microsoft.com/office/powerpoint/2010/main" val="989652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59600-A4E8-F19D-5271-AA4BF17414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104E8D-A12C-458E-FD42-1E27554D8E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310FCE-C2F9-763D-DD1F-6DDB4F24E2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F96351-4393-FAB3-2CAB-6A529E586671}"/>
              </a:ext>
            </a:extLst>
          </p:cNvPr>
          <p:cNvSpPr>
            <a:spLocks noGrp="1"/>
          </p:cNvSpPr>
          <p:nvPr>
            <p:ph type="dt" sz="half" idx="10"/>
          </p:nvPr>
        </p:nvSpPr>
        <p:spPr/>
        <p:txBody>
          <a:bodyPr/>
          <a:lstStyle/>
          <a:p>
            <a:fld id="{B8357792-0E49-4744-964C-80C506B5E7BA}" type="datetimeFigureOut">
              <a:rPr lang="en-US" smtClean="0"/>
              <a:t>9/3/2023</a:t>
            </a:fld>
            <a:endParaRPr lang="en-US"/>
          </a:p>
        </p:txBody>
      </p:sp>
      <p:sp>
        <p:nvSpPr>
          <p:cNvPr id="6" name="Footer Placeholder 5">
            <a:extLst>
              <a:ext uri="{FF2B5EF4-FFF2-40B4-BE49-F238E27FC236}">
                <a16:creationId xmlns:a16="http://schemas.microsoft.com/office/drawing/2014/main" id="{BD960D9D-9C4F-1743-999C-EF55C28ADE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072746-364D-8413-383C-88502542980E}"/>
              </a:ext>
            </a:extLst>
          </p:cNvPr>
          <p:cNvSpPr>
            <a:spLocks noGrp="1"/>
          </p:cNvSpPr>
          <p:nvPr>
            <p:ph type="sldNum" sz="quarter" idx="12"/>
          </p:nvPr>
        </p:nvSpPr>
        <p:spPr/>
        <p:txBody>
          <a:bodyPr/>
          <a:lstStyle/>
          <a:p>
            <a:fld id="{86B2245D-3E2E-46E9-8E00-73FDFD5FCE2D}" type="slidenum">
              <a:rPr lang="en-US" smtClean="0"/>
              <a:t>‹#›</a:t>
            </a:fld>
            <a:endParaRPr lang="en-US"/>
          </a:p>
        </p:txBody>
      </p:sp>
    </p:spTree>
    <p:extLst>
      <p:ext uri="{BB962C8B-B14F-4D97-AF65-F5344CB8AC3E}">
        <p14:creationId xmlns:p14="http://schemas.microsoft.com/office/powerpoint/2010/main" val="1483857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4CEB2-BFA8-807E-DB50-EF2B15437D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F7119F4-F8E4-E195-5DFC-12173677DD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2794453-7160-2D13-9286-DF7DA2DE25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DCDA05-9E1C-11DF-3741-E84E37C6FBA0}"/>
              </a:ext>
            </a:extLst>
          </p:cNvPr>
          <p:cNvSpPr>
            <a:spLocks noGrp="1"/>
          </p:cNvSpPr>
          <p:nvPr>
            <p:ph type="dt" sz="half" idx="10"/>
          </p:nvPr>
        </p:nvSpPr>
        <p:spPr/>
        <p:txBody>
          <a:bodyPr/>
          <a:lstStyle/>
          <a:p>
            <a:fld id="{B8357792-0E49-4744-964C-80C506B5E7BA}" type="datetimeFigureOut">
              <a:rPr lang="en-US" smtClean="0"/>
              <a:t>9/3/2023</a:t>
            </a:fld>
            <a:endParaRPr lang="en-US"/>
          </a:p>
        </p:txBody>
      </p:sp>
      <p:sp>
        <p:nvSpPr>
          <p:cNvPr id="6" name="Footer Placeholder 5">
            <a:extLst>
              <a:ext uri="{FF2B5EF4-FFF2-40B4-BE49-F238E27FC236}">
                <a16:creationId xmlns:a16="http://schemas.microsoft.com/office/drawing/2014/main" id="{8A4E79A0-0A15-3423-81E7-514D3A3D30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541C7C-A968-76FB-803B-31636AE45E8A}"/>
              </a:ext>
            </a:extLst>
          </p:cNvPr>
          <p:cNvSpPr>
            <a:spLocks noGrp="1"/>
          </p:cNvSpPr>
          <p:nvPr>
            <p:ph type="sldNum" sz="quarter" idx="12"/>
          </p:nvPr>
        </p:nvSpPr>
        <p:spPr/>
        <p:txBody>
          <a:bodyPr/>
          <a:lstStyle/>
          <a:p>
            <a:fld id="{86B2245D-3E2E-46E9-8E00-73FDFD5FCE2D}" type="slidenum">
              <a:rPr lang="en-US" smtClean="0"/>
              <a:t>‹#›</a:t>
            </a:fld>
            <a:endParaRPr lang="en-US"/>
          </a:p>
        </p:txBody>
      </p:sp>
    </p:spTree>
    <p:extLst>
      <p:ext uri="{BB962C8B-B14F-4D97-AF65-F5344CB8AC3E}">
        <p14:creationId xmlns:p14="http://schemas.microsoft.com/office/powerpoint/2010/main" val="3782813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3F2ACC-C2BF-E941-537D-920638760F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91EAD8-A90C-A923-0B04-E1DE992A24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F881B7-451A-4B0A-6C66-CAE5D14246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357792-0E49-4744-964C-80C506B5E7BA}" type="datetimeFigureOut">
              <a:rPr lang="en-US" smtClean="0"/>
              <a:t>9/3/2023</a:t>
            </a:fld>
            <a:endParaRPr lang="en-US"/>
          </a:p>
        </p:txBody>
      </p:sp>
      <p:sp>
        <p:nvSpPr>
          <p:cNvPr id="5" name="Footer Placeholder 4">
            <a:extLst>
              <a:ext uri="{FF2B5EF4-FFF2-40B4-BE49-F238E27FC236}">
                <a16:creationId xmlns:a16="http://schemas.microsoft.com/office/drawing/2014/main" id="{7604708F-278C-2F95-820B-6740801178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FE01BE9-05F5-C23C-421E-32BC9D2766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B2245D-3E2E-46E9-8E00-73FDFD5FCE2D}" type="slidenum">
              <a:rPr lang="en-US" smtClean="0"/>
              <a:t>‹#›</a:t>
            </a:fld>
            <a:endParaRPr lang="en-US"/>
          </a:p>
        </p:txBody>
      </p:sp>
    </p:spTree>
    <p:extLst>
      <p:ext uri="{BB962C8B-B14F-4D97-AF65-F5344CB8AC3E}">
        <p14:creationId xmlns:p14="http://schemas.microsoft.com/office/powerpoint/2010/main" val="5089599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25.wmf"/><Relationship Id="rId4" Type="http://schemas.openxmlformats.org/officeDocument/2006/relationships/oleObject" Target="../embeddings/oleObject2.bin"/></Relationships>
</file>

<file path=ppt/slides/_rels/slide31.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7.wmf"/><Relationship Id="rId5" Type="http://schemas.openxmlformats.org/officeDocument/2006/relationships/oleObject" Target="../embeddings/oleObject4.bin"/><Relationship Id="rId4" Type="http://schemas.openxmlformats.org/officeDocument/2006/relationships/image" Target="../media/image26.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9.wmf"/></Relationships>
</file>

<file path=ppt/slides/_rels/slide33.xml.rels><?xml version="1.0" encoding="UTF-8" standalone="yes"?>
<Relationships xmlns="http://schemas.openxmlformats.org/package/2006/relationships"><Relationship Id="rId3" Type="http://schemas.openxmlformats.org/officeDocument/2006/relationships/image" Target="../media/image30.emf"/><Relationship Id="rId7" Type="http://schemas.openxmlformats.org/officeDocument/2006/relationships/image" Target="../media/image32.wmf"/><Relationship Id="rId2" Type="http://schemas.openxmlformats.org/officeDocument/2006/relationships/oleObject" Target="../embeddings/oleObject7.bin"/><Relationship Id="rId1" Type="http://schemas.openxmlformats.org/officeDocument/2006/relationships/slideLayout" Target="../slideLayouts/slideLayout2.xml"/><Relationship Id="rId6" Type="http://schemas.openxmlformats.org/officeDocument/2006/relationships/oleObject" Target="../embeddings/oleObject9.bin"/><Relationship Id="rId5" Type="http://schemas.openxmlformats.org/officeDocument/2006/relationships/image" Target="../media/image31.emf"/><Relationship Id="rId4" Type="http://schemas.openxmlformats.org/officeDocument/2006/relationships/oleObject" Target="../embeddings/oleObject8.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3.wmf"/></Relationships>
</file>

<file path=ppt/slides/_rels/slide3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oleObject" Target="../embeddings/oleObject11.bin"/><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wmf"/><Relationship Id="rId7" Type="http://schemas.openxmlformats.org/officeDocument/2006/relationships/image" Target="../media/image34.emf"/><Relationship Id="rId2" Type="http://schemas.openxmlformats.org/officeDocument/2006/relationships/oleObject" Target="../embeddings/oleObject12.bin"/><Relationship Id="rId1" Type="http://schemas.openxmlformats.org/officeDocument/2006/relationships/slideLayout" Target="../slideLayouts/slideLayout2.xml"/><Relationship Id="rId6" Type="http://schemas.openxmlformats.org/officeDocument/2006/relationships/oleObject" Target="../embeddings/oleObject14.bin"/><Relationship Id="rId5" Type="http://schemas.openxmlformats.org/officeDocument/2006/relationships/image" Target="../media/image35.emf"/><Relationship Id="rId4" Type="http://schemas.openxmlformats.org/officeDocument/2006/relationships/oleObject" Target="../embeddings/oleObject13.bin"/></Relationships>
</file>

<file path=ppt/slides/_rels/slide3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oleObject" Target="../embeddings/oleObject15.bin"/><Relationship Id="rId1" Type="http://schemas.openxmlformats.org/officeDocument/2006/relationships/slideLayout" Target="../slideLayouts/slideLayout2.xml"/><Relationship Id="rId5" Type="http://schemas.openxmlformats.org/officeDocument/2006/relationships/image" Target="../media/image37.emf"/><Relationship Id="rId4" Type="http://schemas.openxmlformats.org/officeDocument/2006/relationships/oleObject" Target="../embeddings/oleObject16.bin"/></Relationships>
</file>

<file path=ppt/slides/_rels/slide38.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oleObject" Target="../embeddings/oleObject17.bin"/><Relationship Id="rId1" Type="http://schemas.openxmlformats.org/officeDocument/2006/relationships/slideLayout" Target="../slideLayouts/slideLayout2.xml"/><Relationship Id="rId5" Type="http://schemas.openxmlformats.org/officeDocument/2006/relationships/image" Target="../media/image37.emf"/><Relationship Id="rId4" Type="http://schemas.openxmlformats.org/officeDocument/2006/relationships/oleObject" Target="../embeddings/oleObject18.bin"/></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oleObject" Target="../embeddings/oleObject19.bin"/><Relationship Id="rId1" Type="http://schemas.openxmlformats.org/officeDocument/2006/relationships/slideLayout" Target="../slideLayouts/slideLayout2.xml"/><Relationship Id="rId5" Type="http://schemas.openxmlformats.org/officeDocument/2006/relationships/image" Target="../media/image44.emf"/><Relationship Id="rId4" Type="http://schemas.openxmlformats.org/officeDocument/2006/relationships/oleObject" Target="../embeddings/oleObject20.bin"/></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E63CA-68CF-0BE5-1F2A-E86F8FB59638}"/>
              </a:ext>
            </a:extLst>
          </p:cNvPr>
          <p:cNvSpPr>
            <a:spLocks noGrp="1"/>
          </p:cNvSpPr>
          <p:nvPr>
            <p:ph type="ctrTitle"/>
          </p:nvPr>
        </p:nvSpPr>
        <p:spPr/>
        <p:txBody>
          <a:bodyPr/>
          <a:lstStyle/>
          <a:p>
            <a:r>
              <a:rPr lang="en-US" dirty="0"/>
              <a:t>Linear modeling</a:t>
            </a:r>
          </a:p>
        </p:txBody>
      </p:sp>
      <p:sp>
        <p:nvSpPr>
          <p:cNvPr id="3" name="Subtitle 2">
            <a:extLst>
              <a:ext uri="{FF2B5EF4-FFF2-40B4-BE49-F238E27FC236}">
                <a16:creationId xmlns:a16="http://schemas.microsoft.com/office/drawing/2014/main" id="{687892DA-5021-789E-13A7-29E930E87772}"/>
              </a:ext>
            </a:extLst>
          </p:cNvPr>
          <p:cNvSpPr>
            <a:spLocks noGrp="1"/>
          </p:cNvSpPr>
          <p:nvPr>
            <p:ph type="subTitle" idx="1"/>
          </p:nvPr>
        </p:nvSpPr>
        <p:spPr/>
        <p:txBody>
          <a:bodyPr/>
          <a:lstStyle/>
          <a:p>
            <a:r>
              <a:rPr lang="en-US" dirty="0"/>
              <a:t>Usman Roshan</a:t>
            </a:r>
          </a:p>
          <a:p>
            <a:r>
              <a:rPr lang="en-US" dirty="0"/>
              <a:t>Department of Data Science</a:t>
            </a:r>
          </a:p>
          <a:p>
            <a:r>
              <a:rPr lang="en-US"/>
              <a:t>NJIT</a:t>
            </a:r>
          </a:p>
        </p:txBody>
      </p:sp>
    </p:spTree>
    <p:extLst>
      <p:ext uri="{BB962C8B-B14F-4D97-AF65-F5344CB8AC3E}">
        <p14:creationId xmlns:p14="http://schemas.microsoft.com/office/powerpoint/2010/main" val="3413966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9E667BD1-C516-E350-5308-2EBA5C19F336}"/>
              </a:ext>
            </a:extLst>
          </p:cNvPr>
          <p:cNvSpPr>
            <a:spLocks noGrp="1" noChangeArrowheads="1"/>
          </p:cNvSpPr>
          <p:nvPr>
            <p:ph type="title"/>
          </p:nvPr>
        </p:nvSpPr>
        <p:spPr/>
        <p:txBody>
          <a:bodyPr/>
          <a:lstStyle/>
          <a:p>
            <a:pPr eaLnBrk="1" hangingPunct="1"/>
            <a:r>
              <a:rPr lang="en-US" altLang="en-US"/>
              <a:t>Nearest mean as hyperplane separator</a:t>
            </a:r>
          </a:p>
        </p:txBody>
      </p:sp>
      <p:sp>
        <p:nvSpPr>
          <p:cNvPr id="8" name="Content Placeholder 7">
            <a:extLst>
              <a:ext uri="{FF2B5EF4-FFF2-40B4-BE49-F238E27FC236}">
                <a16:creationId xmlns:a16="http://schemas.microsoft.com/office/drawing/2014/main" id="{F9C84765-4192-2B9E-351D-84BAFD740BDC}"/>
              </a:ext>
            </a:extLst>
          </p:cNvPr>
          <p:cNvSpPr>
            <a:spLocks noGrp="1" noRot="1" noChangeAspect="1" noMove="1" noResize="1" noEditPoints="1" noAdjustHandles="1" noChangeArrowheads="1" noChangeShapeType="1" noTextEdit="1"/>
          </p:cNvSpPr>
          <p:nvPr>
            <p:ph idx="1"/>
          </p:nvPr>
        </p:nvSpPr>
        <p:spPr>
          <a:xfrm>
            <a:off x="2209800" y="1981200"/>
            <a:ext cx="5410200" cy="4572000"/>
          </a:xfrm>
          <a:blipFill rotWithShape="1">
            <a:blip r:embed="rId3"/>
            <a:srcRect/>
            <a:stretch>
              <a:fillRect l="-2029" t="-1332" r="-2817" b="2401"/>
            </a:stretch>
          </a:blipFill>
          <a:extLs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a:lstStyle/>
          <a:p>
            <a:pPr>
              <a:defRPr/>
            </a:pPr>
            <a:r>
              <a:rPr lang="en-US">
                <a:noFill/>
                <a:ea typeface="+mn-ea"/>
              </a:rPr>
              <a:t> </a:t>
            </a:r>
          </a:p>
        </p:txBody>
      </p:sp>
      <p:cxnSp>
        <p:nvCxnSpPr>
          <p:cNvPr id="9220" name="Straight Connector 32">
            <a:extLst>
              <a:ext uri="{FF2B5EF4-FFF2-40B4-BE49-F238E27FC236}">
                <a16:creationId xmlns:a16="http://schemas.microsoft.com/office/drawing/2014/main" id="{FE929F3D-5977-32E3-9BA0-4262B64EA4B7}"/>
              </a:ext>
            </a:extLst>
          </p:cNvPr>
          <p:cNvCxnSpPr>
            <a:cxnSpLocks noChangeShapeType="1"/>
          </p:cNvCxnSpPr>
          <p:nvPr/>
        </p:nvCxnSpPr>
        <p:spPr bwMode="auto">
          <a:xfrm>
            <a:off x="7750175" y="2514600"/>
            <a:ext cx="0" cy="3113088"/>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9221" name="Straight Connector 36">
            <a:extLst>
              <a:ext uri="{FF2B5EF4-FFF2-40B4-BE49-F238E27FC236}">
                <a16:creationId xmlns:a16="http://schemas.microsoft.com/office/drawing/2014/main" id="{BD3DEE9C-8F7B-3508-F471-336993B2CF78}"/>
              </a:ext>
            </a:extLst>
          </p:cNvPr>
          <p:cNvCxnSpPr>
            <a:cxnSpLocks noChangeShapeType="1"/>
          </p:cNvCxnSpPr>
          <p:nvPr/>
        </p:nvCxnSpPr>
        <p:spPr bwMode="auto">
          <a:xfrm>
            <a:off x="7772400" y="5627688"/>
            <a:ext cx="2438400" cy="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9222" name="Straight Connector 38">
            <a:extLst>
              <a:ext uri="{FF2B5EF4-FFF2-40B4-BE49-F238E27FC236}">
                <a16:creationId xmlns:a16="http://schemas.microsoft.com/office/drawing/2014/main" id="{99555C75-51E1-C757-DC82-7F55521B271C}"/>
              </a:ext>
            </a:extLst>
          </p:cNvPr>
          <p:cNvCxnSpPr>
            <a:cxnSpLocks noChangeShapeType="1"/>
          </p:cNvCxnSpPr>
          <p:nvPr/>
        </p:nvCxnSpPr>
        <p:spPr bwMode="auto">
          <a:xfrm>
            <a:off x="8001000" y="5627688"/>
            <a:ext cx="0" cy="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9223" name="Straight Connector 39">
            <a:extLst>
              <a:ext uri="{FF2B5EF4-FFF2-40B4-BE49-F238E27FC236}">
                <a16:creationId xmlns:a16="http://schemas.microsoft.com/office/drawing/2014/main" id="{F3E0FA06-3C97-7D80-3746-761CCDA9AB46}"/>
              </a:ext>
            </a:extLst>
          </p:cNvPr>
          <p:cNvCxnSpPr>
            <a:cxnSpLocks noChangeShapeType="1"/>
          </p:cNvCxnSpPr>
          <p:nvPr/>
        </p:nvCxnSpPr>
        <p:spPr bwMode="auto">
          <a:xfrm>
            <a:off x="8153400" y="5410200"/>
            <a:ext cx="0" cy="38100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9224" name="Straight Connector 41">
            <a:extLst>
              <a:ext uri="{FF2B5EF4-FFF2-40B4-BE49-F238E27FC236}">
                <a16:creationId xmlns:a16="http://schemas.microsoft.com/office/drawing/2014/main" id="{F44A397B-39BF-AAD2-4B84-A03BEAECC551}"/>
              </a:ext>
            </a:extLst>
          </p:cNvPr>
          <p:cNvCxnSpPr>
            <a:cxnSpLocks noChangeShapeType="1"/>
          </p:cNvCxnSpPr>
          <p:nvPr/>
        </p:nvCxnSpPr>
        <p:spPr bwMode="auto">
          <a:xfrm>
            <a:off x="8534400" y="5410200"/>
            <a:ext cx="0" cy="38100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9225" name="Straight Connector 42">
            <a:extLst>
              <a:ext uri="{FF2B5EF4-FFF2-40B4-BE49-F238E27FC236}">
                <a16:creationId xmlns:a16="http://schemas.microsoft.com/office/drawing/2014/main" id="{B51D322D-7399-9406-8C2D-D7867F9088FE}"/>
              </a:ext>
            </a:extLst>
          </p:cNvPr>
          <p:cNvCxnSpPr>
            <a:cxnSpLocks noChangeShapeType="1"/>
          </p:cNvCxnSpPr>
          <p:nvPr/>
        </p:nvCxnSpPr>
        <p:spPr bwMode="auto">
          <a:xfrm>
            <a:off x="8915400" y="5410200"/>
            <a:ext cx="0" cy="38100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9226" name="Straight Connector 43">
            <a:extLst>
              <a:ext uri="{FF2B5EF4-FFF2-40B4-BE49-F238E27FC236}">
                <a16:creationId xmlns:a16="http://schemas.microsoft.com/office/drawing/2014/main" id="{4B3928B5-E9B6-7E9E-4312-676A54576C04}"/>
              </a:ext>
            </a:extLst>
          </p:cNvPr>
          <p:cNvCxnSpPr>
            <a:cxnSpLocks noChangeShapeType="1"/>
          </p:cNvCxnSpPr>
          <p:nvPr/>
        </p:nvCxnSpPr>
        <p:spPr bwMode="auto">
          <a:xfrm>
            <a:off x="9296400" y="5410200"/>
            <a:ext cx="0" cy="38100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9227" name="Straight Connector 44">
            <a:extLst>
              <a:ext uri="{FF2B5EF4-FFF2-40B4-BE49-F238E27FC236}">
                <a16:creationId xmlns:a16="http://schemas.microsoft.com/office/drawing/2014/main" id="{7B5026BD-F215-7396-6712-2D962E39C170}"/>
              </a:ext>
            </a:extLst>
          </p:cNvPr>
          <p:cNvCxnSpPr>
            <a:cxnSpLocks noChangeShapeType="1"/>
          </p:cNvCxnSpPr>
          <p:nvPr/>
        </p:nvCxnSpPr>
        <p:spPr bwMode="auto">
          <a:xfrm>
            <a:off x="9677400" y="5410200"/>
            <a:ext cx="0" cy="38100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9228" name="Straight Connector 47">
            <a:extLst>
              <a:ext uri="{FF2B5EF4-FFF2-40B4-BE49-F238E27FC236}">
                <a16:creationId xmlns:a16="http://schemas.microsoft.com/office/drawing/2014/main" id="{44C1188D-5E39-1839-6CE0-FC9456414784}"/>
              </a:ext>
            </a:extLst>
          </p:cNvPr>
          <p:cNvCxnSpPr>
            <a:cxnSpLocks noChangeShapeType="1"/>
          </p:cNvCxnSpPr>
          <p:nvPr/>
        </p:nvCxnSpPr>
        <p:spPr bwMode="auto">
          <a:xfrm>
            <a:off x="10058400" y="5410200"/>
            <a:ext cx="0" cy="38100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9229" name="Straight Connector 48">
            <a:extLst>
              <a:ext uri="{FF2B5EF4-FFF2-40B4-BE49-F238E27FC236}">
                <a16:creationId xmlns:a16="http://schemas.microsoft.com/office/drawing/2014/main" id="{F7CEE632-92FD-B8CD-1B84-BCAEACBB8D7D}"/>
              </a:ext>
            </a:extLst>
          </p:cNvPr>
          <p:cNvCxnSpPr>
            <a:cxnSpLocks noChangeShapeType="1"/>
          </p:cNvCxnSpPr>
          <p:nvPr/>
        </p:nvCxnSpPr>
        <p:spPr bwMode="auto">
          <a:xfrm>
            <a:off x="7620000" y="5334000"/>
            <a:ext cx="304800" cy="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9230" name="Straight Connector 49">
            <a:extLst>
              <a:ext uri="{FF2B5EF4-FFF2-40B4-BE49-F238E27FC236}">
                <a16:creationId xmlns:a16="http://schemas.microsoft.com/office/drawing/2014/main" id="{1CDF2331-9EE6-1E92-A015-5626C33D2FB8}"/>
              </a:ext>
            </a:extLst>
          </p:cNvPr>
          <p:cNvCxnSpPr>
            <a:cxnSpLocks noChangeShapeType="1"/>
          </p:cNvCxnSpPr>
          <p:nvPr/>
        </p:nvCxnSpPr>
        <p:spPr bwMode="auto">
          <a:xfrm>
            <a:off x="7620000" y="5029200"/>
            <a:ext cx="304800" cy="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9231" name="Straight Connector 50">
            <a:extLst>
              <a:ext uri="{FF2B5EF4-FFF2-40B4-BE49-F238E27FC236}">
                <a16:creationId xmlns:a16="http://schemas.microsoft.com/office/drawing/2014/main" id="{9E2D9ACB-5E5F-5BD8-4AB1-05F7CC224C51}"/>
              </a:ext>
            </a:extLst>
          </p:cNvPr>
          <p:cNvCxnSpPr>
            <a:cxnSpLocks noChangeShapeType="1"/>
          </p:cNvCxnSpPr>
          <p:nvPr/>
        </p:nvCxnSpPr>
        <p:spPr bwMode="auto">
          <a:xfrm>
            <a:off x="7620000" y="4724400"/>
            <a:ext cx="304800" cy="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9232" name="Straight Connector 51">
            <a:extLst>
              <a:ext uri="{FF2B5EF4-FFF2-40B4-BE49-F238E27FC236}">
                <a16:creationId xmlns:a16="http://schemas.microsoft.com/office/drawing/2014/main" id="{5C8DA8D1-0197-003E-EBDF-7343DCB02B17}"/>
              </a:ext>
            </a:extLst>
          </p:cNvPr>
          <p:cNvCxnSpPr>
            <a:cxnSpLocks noChangeShapeType="1"/>
          </p:cNvCxnSpPr>
          <p:nvPr/>
        </p:nvCxnSpPr>
        <p:spPr bwMode="auto">
          <a:xfrm>
            <a:off x="7620000" y="4419600"/>
            <a:ext cx="304800" cy="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9233" name="Straight Connector 52">
            <a:extLst>
              <a:ext uri="{FF2B5EF4-FFF2-40B4-BE49-F238E27FC236}">
                <a16:creationId xmlns:a16="http://schemas.microsoft.com/office/drawing/2014/main" id="{BE91F6D3-C2D0-C8ED-B31B-0CC9468736FD}"/>
              </a:ext>
            </a:extLst>
          </p:cNvPr>
          <p:cNvCxnSpPr>
            <a:cxnSpLocks noChangeShapeType="1"/>
          </p:cNvCxnSpPr>
          <p:nvPr/>
        </p:nvCxnSpPr>
        <p:spPr bwMode="auto">
          <a:xfrm>
            <a:off x="7620000" y="4114800"/>
            <a:ext cx="304800" cy="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9234" name="Straight Connector 53">
            <a:extLst>
              <a:ext uri="{FF2B5EF4-FFF2-40B4-BE49-F238E27FC236}">
                <a16:creationId xmlns:a16="http://schemas.microsoft.com/office/drawing/2014/main" id="{9955FFCC-62FB-0C2F-5681-1E794F543170}"/>
              </a:ext>
            </a:extLst>
          </p:cNvPr>
          <p:cNvCxnSpPr>
            <a:cxnSpLocks noChangeShapeType="1"/>
          </p:cNvCxnSpPr>
          <p:nvPr/>
        </p:nvCxnSpPr>
        <p:spPr bwMode="auto">
          <a:xfrm>
            <a:off x="7620000" y="3810000"/>
            <a:ext cx="304800" cy="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9235" name="Straight Connector 54">
            <a:extLst>
              <a:ext uri="{FF2B5EF4-FFF2-40B4-BE49-F238E27FC236}">
                <a16:creationId xmlns:a16="http://schemas.microsoft.com/office/drawing/2014/main" id="{722C2D94-CD4B-54CB-73C9-D26EA94AF583}"/>
              </a:ext>
            </a:extLst>
          </p:cNvPr>
          <p:cNvCxnSpPr>
            <a:cxnSpLocks noChangeShapeType="1"/>
          </p:cNvCxnSpPr>
          <p:nvPr/>
        </p:nvCxnSpPr>
        <p:spPr bwMode="auto">
          <a:xfrm>
            <a:off x="7620000" y="3505200"/>
            <a:ext cx="304800" cy="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9236" name="Straight Connector 55">
            <a:extLst>
              <a:ext uri="{FF2B5EF4-FFF2-40B4-BE49-F238E27FC236}">
                <a16:creationId xmlns:a16="http://schemas.microsoft.com/office/drawing/2014/main" id="{751DAEA9-90F4-0AE7-2474-1F93BB1C34A7}"/>
              </a:ext>
            </a:extLst>
          </p:cNvPr>
          <p:cNvCxnSpPr>
            <a:cxnSpLocks noChangeShapeType="1"/>
          </p:cNvCxnSpPr>
          <p:nvPr/>
        </p:nvCxnSpPr>
        <p:spPr bwMode="auto">
          <a:xfrm>
            <a:off x="7620000" y="3200400"/>
            <a:ext cx="304800" cy="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8692" name="TextBox 1">
            <a:extLst>
              <a:ext uri="{FF2B5EF4-FFF2-40B4-BE49-F238E27FC236}">
                <a16:creationId xmlns:a16="http://schemas.microsoft.com/office/drawing/2014/main" id="{9FAA1A7B-AF3D-FEC9-53DA-B35B481E5475}"/>
              </a:ext>
            </a:extLst>
          </p:cNvPr>
          <p:cNvSpPr txBox="1">
            <a:spLocks noChangeArrowheads="1"/>
          </p:cNvSpPr>
          <p:nvPr/>
        </p:nvSpPr>
        <p:spPr bwMode="auto">
          <a:xfrm>
            <a:off x="5638800" y="2976564"/>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grpSp>
        <p:nvGrpSpPr>
          <p:cNvPr id="28693" name="Group 18">
            <a:extLst>
              <a:ext uri="{FF2B5EF4-FFF2-40B4-BE49-F238E27FC236}">
                <a16:creationId xmlns:a16="http://schemas.microsoft.com/office/drawing/2014/main" id="{2E4248C4-FE45-C15A-69A1-630AEBFCDEDA}"/>
              </a:ext>
            </a:extLst>
          </p:cNvPr>
          <p:cNvGrpSpPr>
            <a:grpSpLocks/>
          </p:cNvGrpSpPr>
          <p:nvPr/>
        </p:nvGrpSpPr>
        <p:grpSpPr bwMode="auto">
          <a:xfrm>
            <a:off x="8077200" y="4632326"/>
            <a:ext cx="152400" cy="168275"/>
            <a:chOff x="7086600" y="4716780"/>
            <a:chExt cx="152400" cy="167640"/>
          </a:xfrm>
        </p:grpSpPr>
        <p:cxnSp>
          <p:nvCxnSpPr>
            <p:cNvPr id="9247" name="Straight Connector 4">
              <a:extLst>
                <a:ext uri="{FF2B5EF4-FFF2-40B4-BE49-F238E27FC236}">
                  <a16:creationId xmlns:a16="http://schemas.microsoft.com/office/drawing/2014/main" id="{6444190E-B0DC-0B73-1055-39D40E450FEF}"/>
                </a:ext>
              </a:extLst>
            </p:cNvPr>
            <p:cNvCxnSpPr>
              <a:cxnSpLocks noChangeShapeType="1"/>
            </p:cNvCxnSpPr>
            <p:nvPr/>
          </p:nvCxnSpPr>
          <p:spPr bwMode="auto">
            <a:xfrm>
              <a:off x="7086600" y="4724688"/>
              <a:ext cx="152400" cy="151825"/>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9248" name="Straight Connector 57">
              <a:extLst>
                <a:ext uri="{FF2B5EF4-FFF2-40B4-BE49-F238E27FC236}">
                  <a16:creationId xmlns:a16="http://schemas.microsoft.com/office/drawing/2014/main" id="{5A9533FB-E00B-756F-B6A8-FD18C7408F3E}"/>
                </a:ext>
              </a:extLst>
            </p:cNvPr>
            <p:cNvCxnSpPr>
              <a:cxnSpLocks noChangeShapeType="1"/>
            </p:cNvCxnSpPr>
            <p:nvPr/>
          </p:nvCxnSpPr>
          <p:spPr bwMode="auto">
            <a:xfrm flipH="1">
              <a:off x="7086600" y="4716780"/>
              <a:ext cx="152400" cy="16764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sp>
        <p:nvSpPr>
          <p:cNvPr id="28694" name="Oval 23">
            <a:extLst>
              <a:ext uri="{FF2B5EF4-FFF2-40B4-BE49-F238E27FC236}">
                <a16:creationId xmlns:a16="http://schemas.microsoft.com/office/drawing/2014/main" id="{A03A8873-87E7-17FA-22FF-5EDF91BFADE2}"/>
              </a:ext>
            </a:extLst>
          </p:cNvPr>
          <p:cNvSpPr>
            <a:spLocks noChangeArrowheads="1"/>
          </p:cNvSpPr>
          <p:nvPr/>
        </p:nvSpPr>
        <p:spPr bwMode="auto">
          <a:xfrm>
            <a:off x="9596438" y="4038601"/>
            <a:ext cx="157162" cy="1952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cxnSp>
        <p:nvCxnSpPr>
          <p:cNvPr id="9240" name="Straight Connector 26">
            <a:extLst>
              <a:ext uri="{FF2B5EF4-FFF2-40B4-BE49-F238E27FC236}">
                <a16:creationId xmlns:a16="http://schemas.microsoft.com/office/drawing/2014/main" id="{DBEA04A7-4CBC-707C-F675-396F237BEE05}"/>
              </a:ext>
            </a:extLst>
          </p:cNvPr>
          <p:cNvCxnSpPr>
            <a:cxnSpLocks noChangeShapeType="1"/>
          </p:cNvCxnSpPr>
          <p:nvPr/>
        </p:nvCxnSpPr>
        <p:spPr bwMode="auto">
          <a:xfrm>
            <a:off x="8305800" y="3052764"/>
            <a:ext cx="1143000" cy="2433637"/>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9241" name="Straight Connector 63">
            <a:extLst>
              <a:ext uri="{FF2B5EF4-FFF2-40B4-BE49-F238E27FC236}">
                <a16:creationId xmlns:a16="http://schemas.microsoft.com/office/drawing/2014/main" id="{2AA5EF31-8808-9CDA-8542-BDE01E43C78B}"/>
              </a:ext>
            </a:extLst>
          </p:cNvPr>
          <p:cNvCxnSpPr>
            <a:cxnSpLocks noChangeShapeType="1"/>
          </p:cNvCxnSpPr>
          <p:nvPr/>
        </p:nvCxnSpPr>
        <p:spPr bwMode="auto">
          <a:xfrm flipV="1">
            <a:off x="8178800" y="4192589"/>
            <a:ext cx="1390650" cy="523875"/>
          </a:xfrm>
          <a:prstGeom prst="line">
            <a:avLst/>
          </a:prstGeom>
          <a:noFill/>
          <a:ln w="9525">
            <a:solidFill>
              <a:schemeClr val="tx1"/>
            </a:solidFill>
            <a:prstDash val="sysDot"/>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9242" name="Straight Connector 69">
            <a:extLst>
              <a:ext uri="{FF2B5EF4-FFF2-40B4-BE49-F238E27FC236}">
                <a16:creationId xmlns:a16="http://schemas.microsoft.com/office/drawing/2014/main" id="{DED6F4F1-4061-F8F7-7B2A-5FBF17A939D2}"/>
              </a:ext>
            </a:extLst>
          </p:cNvPr>
          <p:cNvCxnSpPr>
            <a:cxnSpLocks noChangeShapeType="1"/>
          </p:cNvCxnSpPr>
          <p:nvPr/>
        </p:nvCxnSpPr>
        <p:spPr bwMode="auto">
          <a:xfrm flipV="1">
            <a:off x="7750176" y="5334001"/>
            <a:ext cx="784225" cy="277813"/>
          </a:xfrm>
          <a:prstGeom prst="line">
            <a:avLst/>
          </a:prstGeom>
          <a:noFill/>
          <a:ln w="9525">
            <a:solidFill>
              <a:schemeClr val="tx1"/>
            </a:solidFill>
            <a:round/>
            <a:headEnd/>
            <a:tailEnd type="arrow"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8698" name="TextBox 68">
            <a:extLst>
              <a:ext uri="{FF2B5EF4-FFF2-40B4-BE49-F238E27FC236}">
                <a16:creationId xmlns:a16="http://schemas.microsoft.com/office/drawing/2014/main" id="{0E523943-E7A9-2839-3526-93BAB91B7561}"/>
              </a:ext>
            </a:extLst>
          </p:cNvPr>
          <p:cNvSpPr txBox="1">
            <a:spLocks noChangeArrowheads="1"/>
          </p:cNvSpPr>
          <p:nvPr/>
        </p:nvSpPr>
        <p:spPr bwMode="auto">
          <a:xfrm>
            <a:off x="7848601" y="4267201"/>
            <a:ext cx="555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t>m</a:t>
            </a:r>
            <a:r>
              <a:rPr lang="en-US" altLang="en-US" baseline="-25000"/>
              <a:t>1</a:t>
            </a:r>
            <a:endParaRPr lang="en-US" altLang="en-US"/>
          </a:p>
        </p:txBody>
      </p:sp>
      <p:sp>
        <p:nvSpPr>
          <p:cNvPr id="28699" name="TextBox 72">
            <a:extLst>
              <a:ext uri="{FF2B5EF4-FFF2-40B4-BE49-F238E27FC236}">
                <a16:creationId xmlns:a16="http://schemas.microsoft.com/office/drawing/2014/main" id="{DE28B696-2EA5-AACD-A692-523DA62EB1DF}"/>
              </a:ext>
            </a:extLst>
          </p:cNvPr>
          <p:cNvSpPr txBox="1">
            <a:spLocks noChangeArrowheads="1"/>
          </p:cNvSpPr>
          <p:nvPr/>
        </p:nvSpPr>
        <p:spPr bwMode="auto">
          <a:xfrm>
            <a:off x="9502776" y="3652838"/>
            <a:ext cx="555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t>m</a:t>
            </a:r>
            <a:r>
              <a:rPr lang="en-US" altLang="en-US" baseline="-25000"/>
              <a:t>2</a:t>
            </a:r>
            <a:endParaRPr lang="en-US" altLang="en-US"/>
          </a:p>
        </p:txBody>
      </p:sp>
      <p:cxnSp>
        <p:nvCxnSpPr>
          <p:cNvPr id="9245" name="Straight Connector 30">
            <a:extLst>
              <a:ext uri="{FF2B5EF4-FFF2-40B4-BE49-F238E27FC236}">
                <a16:creationId xmlns:a16="http://schemas.microsoft.com/office/drawing/2014/main" id="{447969FD-0C99-9D13-0BFE-5A5E924C5003}"/>
              </a:ext>
            </a:extLst>
          </p:cNvPr>
          <p:cNvCxnSpPr>
            <a:cxnSpLocks noChangeShapeType="1"/>
          </p:cNvCxnSpPr>
          <p:nvPr/>
        </p:nvCxnSpPr>
        <p:spPr bwMode="auto">
          <a:xfrm flipV="1">
            <a:off x="7772400" y="4454525"/>
            <a:ext cx="1143000" cy="1157288"/>
          </a:xfrm>
          <a:prstGeom prst="line">
            <a:avLst/>
          </a:prstGeom>
          <a:noFill/>
          <a:ln w="9525">
            <a:solidFill>
              <a:srgbClr val="FF0000"/>
            </a:solidFill>
            <a:round/>
            <a:headEnd/>
            <a:tailEnd type="arrow"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8701" name="TextBox 5">
            <a:extLst>
              <a:ext uri="{FF2B5EF4-FFF2-40B4-BE49-F238E27FC236}">
                <a16:creationId xmlns:a16="http://schemas.microsoft.com/office/drawing/2014/main" id="{52002E1D-F962-7092-B82E-740A0FC4B953}"/>
              </a:ext>
            </a:extLst>
          </p:cNvPr>
          <p:cNvSpPr txBox="1">
            <a:spLocks noChangeArrowheads="1"/>
          </p:cNvSpPr>
          <p:nvPr/>
        </p:nvSpPr>
        <p:spPr bwMode="auto">
          <a:xfrm>
            <a:off x="8534400" y="4719638"/>
            <a:ext cx="22939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t>m</a:t>
            </a:r>
            <a:r>
              <a:rPr lang="en-US" altLang="en-US" baseline="-25000"/>
              <a:t>1</a:t>
            </a:r>
            <a:r>
              <a:rPr lang="en-US" altLang="en-US"/>
              <a:t> + (m</a:t>
            </a:r>
            <a:r>
              <a:rPr lang="en-US" altLang="en-US" baseline="-25000"/>
              <a:t>2</a:t>
            </a:r>
            <a:r>
              <a:rPr lang="en-US" altLang="en-US"/>
              <a:t>-m</a:t>
            </a:r>
            <a:r>
              <a:rPr lang="en-US" altLang="en-US" baseline="-25000"/>
              <a:t>1</a:t>
            </a:r>
            <a:r>
              <a:rPr lang="en-US" altLang="en-US"/>
              <a:t>)/2</a:t>
            </a:r>
            <a:endParaRPr lang="en-US" altLang="en-US" baseline="-25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a:extLst>
              <a:ext uri="{FF2B5EF4-FFF2-40B4-BE49-F238E27FC236}">
                <a16:creationId xmlns:a16="http://schemas.microsoft.com/office/drawing/2014/main" id="{7B818AFE-7574-7F9B-C31D-DE08D57FB58A}"/>
              </a:ext>
            </a:extLst>
          </p:cNvPr>
          <p:cNvSpPr>
            <a:spLocks noGrp="1" noChangeArrowheads="1"/>
          </p:cNvSpPr>
          <p:nvPr>
            <p:ph type="title"/>
          </p:nvPr>
        </p:nvSpPr>
        <p:spPr/>
        <p:txBody>
          <a:bodyPr/>
          <a:lstStyle/>
          <a:p>
            <a:pPr eaLnBrk="1" hangingPunct="1"/>
            <a:r>
              <a:rPr lang="en-US" altLang="en-US"/>
              <a:t>Nearest mean as hyperplane separator</a:t>
            </a:r>
          </a:p>
        </p:txBody>
      </p:sp>
      <p:sp>
        <p:nvSpPr>
          <p:cNvPr id="8" name="Content Placeholder 7">
            <a:extLst>
              <a:ext uri="{FF2B5EF4-FFF2-40B4-BE49-F238E27FC236}">
                <a16:creationId xmlns:a16="http://schemas.microsoft.com/office/drawing/2014/main" id="{07A666CE-5A3C-9A68-8AE7-D76A2D7DB76A}"/>
              </a:ext>
            </a:extLst>
          </p:cNvPr>
          <p:cNvSpPr>
            <a:spLocks noGrp="1" noRot="1" noChangeAspect="1" noMove="1" noResize="1" noEditPoints="1" noAdjustHandles="1" noChangeArrowheads="1" noChangeShapeType="1" noTextEdit="1"/>
          </p:cNvSpPr>
          <p:nvPr>
            <p:ph idx="1"/>
          </p:nvPr>
        </p:nvSpPr>
        <p:spPr>
          <a:xfrm>
            <a:off x="2209800" y="1981200"/>
            <a:ext cx="5410200" cy="4114800"/>
          </a:xfrm>
          <a:blipFill rotWithShape="1">
            <a:blip r:embed="rId3"/>
            <a:stretch>
              <a:fillRect l="-2029" t="-1481"/>
            </a:stretch>
          </a:blipFill>
          <a:extLs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a:lstStyle/>
          <a:p>
            <a:pPr>
              <a:defRPr/>
            </a:pPr>
            <a:r>
              <a:rPr lang="en-US">
                <a:noFill/>
                <a:ea typeface="+mn-ea"/>
              </a:rPr>
              <a:t> </a:t>
            </a:r>
          </a:p>
        </p:txBody>
      </p:sp>
      <p:cxnSp>
        <p:nvCxnSpPr>
          <p:cNvPr id="10244" name="Straight Connector 32">
            <a:extLst>
              <a:ext uri="{FF2B5EF4-FFF2-40B4-BE49-F238E27FC236}">
                <a16:creationId xmlns:a16="http://schemas.microsoft.com/office/drawing/2014/main" id="{9136FF32-A2D1-8406-41C8-195EA52C6A7E}"/>
              </a:ext>
            </a:extLst>
          </p:cNvPr>
          <p:cNvCxnSpPr>
            <a:cxnSpLocks noChangeShapeType="1"/>
          </p:cNvCxnSpPr>
          <p:nvPr/>
        </p:nvCxnSpPr>
        <p:spPr bwMode="auto">
          <a:xfrm>
            <a:off x="7750175" y="2514600"/>
            <a:ext cx="0" cy="3113088"/>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0245" name="Straight Connector 36">
            <a:extLst>
              <a:ext uri="{FF2B5EF4-FFF2-40B4-BE49-F238E27FC236}">
                <a16:creationId xmlns:a16="http://schemas.microsoft.com/office/drawing/2014/main" id="{77AE40DD-7973-D3BC-24D7-9BC65EECCA18}"/>
              </a:ext>
            </a:extLst>
          </p:cNvPr>
          <p:cNvCxnSpPr>
            <a:cxnSpLocks noChangeShapeType="1"/>
          </p:cNvCxnSpPr>
          <p:nvPr/>
        </p:nvCxnSpPr>
        <p:spPr bwMode="auto">
          <a:xfrm>
            <a:off x="7772400" y="5627688"/>
            <a:ext cx="2438400" cy="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0246" name="Straight Connector 38">
            <a:extLst>
              <a:ext uri="{FF2B5EF4-FFF2-40B4-BE49-F238E27FC236}">
                <a16:creationId xmlns:a16="http://schemas.microsoft.com/office/drawing/2014/main" id="{0168F770-5C52-3546-1C92-6C78C4EAB6F3}"/>
              </a:ext>
            </a:extLst>
          </p:cNvPr>
          <p:cNvCxnSpPr>
            <a:cxnSpLocks noChangeShapeType="1"/>
          </p:cNvCxnSpPr>
          <p:nvPr/>
        </p:nvCxnSpPr>
        <p:spPr bwMode="auto">
          <a:xfrm>
            <a:off x="8001000" y="5627688"/>
            <a:ext cx="0" cy="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0247" name="Straight Connector 39">
            <a:extLst>
              <a:ext uri="{FF2B5EF4-FFF2-40B4-BE49-F238E27FC236}">
                <a16:creationId xmlns:a16="http://schemas.microsoft.com/office/drawing/2014/main" id="{47F49EDB-7490-AEAD-94C6-004EF2F4FDF6}"/>
              </a:ext>
            </a:extLst>
          </p:cNvPr>
          <p:cNvCxnSpPr>
            <a:cxnSpLocks noChangeShapeType="1"/>
          </p:cNvCxnSpPr>
          <p:nvPr/>
        </p:nvCxnSpPr>
        <p:spPr bwMode="auto">
          <a:xfrm>
            <a:off x="8153400" y="5410200"/>
            <a:ext cx="0" cy="38100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0248" name="Straight Connector 41">
            <a:extLst>
              <a:ext uri="{FF2B5EF4-FFF2-40B4-BE49-F238E27FC236}">
                <a16:creationId xmlns:a16="http://schemas.microsoft.com/office/drawing/2014/main" id="{50DB12DB-B65A-9E74-942D-D9813F049494}"/>
              </a:ext>
            </a:extLst>
          </p:cNvPr>
          <p:cNvCxnSpPr>
            <a:cxnSpLocks noChangeShapeType="1"/>
          </p:cNvCxnSpPr>
          <p:nvPr/>
        </p:nvCxnSpPr>
        <p:spPr bwMode="auto">
          <a:xfrm>
            <a:off x="8534400" y="5410200"/>
            <a:ext cx="0" cy="38100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0249" name="Straight Connector 42">
            <a:extLst>
              <a:ext uri="{FF2B5EF4-FFF2-40B4-BE49-F238E27FC236}">
                <a16:creationId xmlns:a16="http://schemas.microsoft.com/office/drawing/2014/main" id="{B1733D8C-6F0B-5F55-A0B9-FF009FB2BFED}"/>
              </a:ext>
            </a:extLst>
          </p:cNvPr>
          <p:cNvCxnSpPr>
            <a:cxnSpLocks noChangeShapeType="1"/>
          </p:cNvCxnSpPr>
          <p:nvPr/>
        </p:nvCxnSpPr>
        <p:spPr bwMode="auto">
          <a:xfrm>
            <a:off x="8915400" y="5410200"/>
            <a:ext cx="0" cy="38100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0250" name="Straight Connector 43">
            <a:extLst>
              <a:ext uri="{FF2B5EF4-FFF2-40B4-BE49-F238E27FC236}">
                <a16:creationId xmlns:a16="http://schemas.microsoft.com/office/drawing/2014/main" id="{75606D81-3230-1F15-95B2-C319DA649DA2}"/>
              </a:ext>
            </a:extLst>
          </p:cNvPr>
          <p:cNvCxnSpPr>
            <a:cxnSpLocks noChangeShapeType="1"/>
          </p:cNvCxnSpPr>
          <p:nvPr/>
        </p:nvCxnSpPr>
        <p:spPr bwMode="auto">
          <a:xfrm>
            <a:off x="9296400" y="5410200"/>
            <a:ext cx="0" cy="38100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0251" name="Straight Connector 44">
            <a:extLst>
              <a:ext uri="{FF2B5EF4-FFF2-40B4-BE49-F238E27FC236}">
                <a16:creationId xmlns:a16="http://schemas.microsoft.com/office/drawing/2014/main" id="{63C804FC-C05C-ED10-8168-CC0EF66C5B6A}"/>
              </a:ext>
            </a:extLst>
          </p:cNvPr>
          <p:cNvCxnSpPr>
            <a:cxnSpLocks noChangeShapeType="1"/>
          </p:cNvCxnSpPr>
          <p:nvPr/>
        </p:nvCxnSpPr>
        <p:spPr bwMode="auto">
          <a:xfrm>
            <a:off x="9677400" y="5410200"/>
            <a:ext cx="0" cy="38100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0252" name="Straight Connector 47">
            <a:extLst>
              <a:ext uri="{FF2B5EF4-FFF2-40B4-BE49-F238E27FC236}">
                <a16:creationId xmlns:a16="http://schemas.microsoft.com/office/drawing/2014/main" id="{7DC465A7-6E5A-2070-EE67-D7AF797B4C83}"/>
              </a:ext>
            </a:extLst>
          </p:cNvPr>
          <p:cNvCxnSpPr>
            <a:cxnSpLocks noChangeShapeType="1"/>
          </p:cNvCxnSpPr>
          <p:nvPr/>
        </p:nvCxnSpPr>
        <p:spPr bwMode="auto">
          <a:xfrm>
            <a:off x="10058400" y="5410200"/>
            <a:ext cx="0" cy="38100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0253" name="Straight Connector 48">
            <a:extLst>
              <a:ext uri="{FF2B5EF4-FFF2-40B4-BE49-F238E27FC236}">
                <a16:creationId xmlns:a16="http://schemas.microsoft.com/office/drawing/2014/main" id="{F6755B04-3E65-4EED-5322-FFEEC08BE40C}"/>
              </a:ext>
            </a:extLst>
          </p:cNvPr>
          <p:cNvCxnSpPr>
            <a:cxnSpLocks noChangeShapeType="1"/>
          </p:cNvCxnSpPr>
          <p:nvPr/>
        </p:nvCxnSpPr>
        <p:spPr bwMode="auto">
          <a:xfrm>
            <a:off x="7620000" y="5334000"/>
            <a:ext cx="304800" cy="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0254" name="Straight Connector 49">
            <a:extLst>
              <a:ext uri="{FF2B5EF4-FFF2-40B4-BE49-F238E27FC236}">
                <a16:creationId xmlns:a16="http://schemas.microsoft.com/office/drawing/2014/main" id="{472E8F8D-BE9A-7227-CE48-D0E3C8D20C84}"/>
              </a:ext>
            </a:extLst>
          </p:cNvPr>
          <p:cNvCxnSpPr>
            <a:cxnSpLocks noChangeShapeType="1"/>
          </p:cNvCxnSpPr>
          <p:nvPr/>
        </p:nvCxnSpPr>
        <p:spPr bwMode="auto">
          <a:xfrm>
            <a:off x="7620000" y="5029200"/>
            <a:ext cx="304800" cy="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0255" name="Straight Connector 50">
            <a:extLst>
              <a:ext uri="{FF2B5EF4-FFF2-40B4-BE49-F238E27FC236}">
                <a16:creationId xmlns:a16="http://schemas.microsoft.com/office/drawing/2014/main" id="{CC63980F-A147-1008-6609-C6F52995CBEB}"/>
              </a:ext>
            </a:extLst>
          </p:cNvPr>
          <p:cNvCxnSpPr>
            <a:cxnSpLocks noChangeShapeType="1"/>
          </p:cNvCxnSpPr>
          <p:nvPr/>
        </p:nvCxnSpPr>
        <p:spPr bwMode="auto">
          <a:xfrm>
            <a:off x="7620000" y="4724400"/>
            <a:ext cx="304800" cy="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0256" name="Straight Connector 51">
            <a:extLst>
              <a:ext uri="{FF2B5EF4-FFF2-40B4-BE49-F238E27FC236}">
                <a16:creationId xmlns:a16="http://schemas.microsoft.com/office/drawing/2014/main" id="{CBFA110C-C3B3-CA3B-318D-1A96AB943A07}"/>
              </a:ext>
            </a:extLst>
          </p:cNvPr>
          <p:cNvCxnSpPr>
            <a:cxnSpLocks noChangeShapeType="1"/>
          </p:cNvCxnSpPr>
          <p:nvPr/>
        </p:nvCxnSpPr>
        <p:spPr bwMode="auto">
          <a:xfrm>
            <a:off x="7620000" y="4419600"/>
            <a:ext cx="304800" cy="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0257" name="Straight Connector 52">
            <a:extLst>
              <a:ext uri="{FF2B5EF4-FFF2-40B4-BE49-F238E27FC236}">
                <a16:creationId xmlns:a16="http://schemas.microsoft.com/office/drawing/2014/main" id="{93DA7932-55BC-7C09-62F1-D79B0A9D13CF}"/>
              </a:ext>
            </a:extLst>
          </p:cNvPr>
          <p:cNvCxnSpPr>
            <a:cxnSpLocks noChangeShapeType="1"/>
          </p:cNvCxnSpPr>
          <p:nvPr/>
        </p:nvCxnSpPr>
        <p:spPr bwMode="auto">
          <a:xfrm>
            <a:off x="7620000" y="4114800"/>
            <a:ext cx="304800" cy="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0258" name="Straight Connector 53">
            <a:extLst>
              <a:ext uri="{FF2B5EF4-FFF2-40B4-BE49-F238E27FC236}">
                <a16:creationId xmlns:a16="http://schemas.microsoft.com/office/drawing/2014/main" id="{C309C517-87E3-0AEB-D94A-65AD44BA87B6}"/>
              </a:ext>
            </a:extLst>
          </p:cNvPr>
          <p:cNvCxnSpPr>
            <a:cxnSpLocks noChangeShapeType="1"/>
          </p:cNvCxnSpPr>
          <p:nvPr/>
        </p:nvCxnSpPr>
        <p:spPr bwMode="auto">
          <a:xfrm>
            <a:off x="7620000" y="3810000"/>
            <a:ext cx="304800" cy="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0259" name="Straight Connector 54">
            <a:extLst>
              <a:ext uri="{FF2B5EF4-FFF2-40B4-BE49-F238E27FC236}">
                <a16:creationId xmlns:a16="http://schemas.microsoft.com/office/drawing/2014/main" id="{27EB0D32-3783-48FF-7B36-313F5D434099}"/>
              </a:ext>
            </a:extLst>
          </p:cNvPr>
          <p:cNvCxnSpPr>
            <a:cxnSpLocks noChangeShapeType="1"/>
          </p:cNvCxnSpPr>
          <p:nvPr/>
        </p:nvCxnSpPr>
        <p:spPr bwMode="auto">
          <a:xfrm>
            <a:off x="7620000" y="3505200"/>
            <a:ext cx="304800" cy="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0260" name="Straight Connector 55">
            <a:extLst>
              <a:ext uri="{FF2B5EF4-FFF2-40B4-BE49-F238E27FC236}">
                <a16:creationId xmlns:a16="http://schemas.microsoft.com/office/drawing/2014/main" id="{86715420-D01A-6E7D-8092-C3F0EB2B86D1}"/>
              </a:ext>
            </a:extLst>
          </p:cNvPr>
          <p:cNvCxnSpPr>
            <a:cxnSpLocks noChangeShapeType="1"/>
          </p:cNvCxnSpPr>
          <p:nvPr/>
        </p:nvCxnSpPr>
        <p:spPr bwMode="auto">
          <a:xfrm>
            <a:off x="7620000" y="3200400"/>
            <a:ext cx="304800" cy="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0740" name="TextBox 1">
            <a:extLst>
              <a:ext uri="{FF2B5EF4-FFF2-40B4-BE49-F238E27FC236}">
                <a16:creationId xmlns:a16="http://schemas.microsoft.com/office/drawing/2014/main" id="{0D99FC97-FFE6-4A6D-73AF-C3E2D94F4B88}"/>
              </a:ext>
            </a:extLst>
          </p:cNvPr>
          <p:cNvSpPr txBox="1">
            <a:spLocks noChangeArrowheads="1"/>
          </p:cNvSpPr>
          <p:nvPr/>
        </p:nvSpPr>
        <p:spPr bwMode="auto">
          <a:xfrm>
            <a:off x="5638800" y="2976564"/>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grpSp>
        <p:nvGrpSpPr>
          <p:cNvPr id="30741" name="Group 18">
            <a:extLst>
              <a:ext uri="{FF2B5EF4-FFF2-40B4-BE49-F238E27FC236}">
                <a16:creationId xmlns:a16="http://schemas.microsoft.com/office/drawing/2014/main" id="{88B41DE3-46A7-ABD0-D583-3515388B8E06}"/>
              </a:ext>
            </a:extLst>
          </p:cNvPr>
          <p:cNvGrpSpPr>
            <a:grpSpLocks/>
          </p:cNvGrpSpPr>
          <p:nvPr/>
        </p:nvGrpSpPr>
        <p:grpSpPr bwMode="auto">
          <a:xfrm>
            <a:off x="8077200" y="4632326"/>
            <a:ext cx="152400" cy="168275"/>
            <a:chOff x="7086600" y="4716780"/>
            <a:chExt cx="152400" cy="167640"/>
          </a:xfrm>
        </p:grpSpPr>
        <p:cxnSp>
          <p:nvCxnSpPr>
            <p:cNvPr id="10268" name="Straight Connector 4">
              <a:extLst>
                <a:ext uri="{FF2B5EF4-FFF2-40B4-BE49-F238E27FC236}">
                  <a16:creationId xmlns:a16="http://schemas.microsoft.com/office/drawing/2014/main" id="{1F0DF918-AAE3-8AEC-D933-4B909EFA3C4F}"/>
                </a:ext>
              </a:extLst>
            </p:cNvPr>
            <p:cNvCxnSpPr>
              <a:cxnSpLocks noChangeShapeType="1"/>
            </p:cNvCxnSpPr>
            <p:nvPr/>
          </p:nvCxnSpPr>
          <p:spPr bwMode="auto">
            <a:xfrm>
              <a:off x="7086600" y="4724688"/>
              <a:ext cx="152400" cy="151825"/>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0269" name="Straight Connector 57">
              <a:extLst>
                <a:ext uri="{FF2B5EF4-FFF2-40B4-BE49-F238E27FC236}">
                  <a16:creationId xmlns:a16="http://schemas.microsoft.com/office/drawing/2014/main" id="{9AF05316-11AD-03B2-1AD3-2381D5ABD46C}"/>
                </a:ext>
              </a:extLst>
            </p:cNvPr>
            <p:cNvCxnSpPr>
              <a:cxnSpLocks noChangeShapeType="1"/>
            </p:cNvCxnSpPr>
            <p:nvPr/>
          </p:nvCxnSpPr>
          <p:spPr bwMode="auto">
            <a:xfrm flipH="1">
              <a:off x="7086600" y="4716780"/>
              <a:ext cx="152400" cy="16764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sp>
        <p:nvSpPr>
          <p:cNvPr id="30742" name="Oval 23">
            <a:extLst>
              <a:ext uri="{FF2B5EF4-FFF2-40B4-BE49-F238E27FC236}">
                <a16:creationId xmlns:a16="http://schemas.microsoft.com/office/drawing/2014/main" id="{46120218-79E1-C3B0-CC4D-434698E5E696}"/>
              </a:ext>
            </a:extLst>
          </p:cNvPr>
          <p:cNvSpPr>
            <a:spLocks noChangeArrowheads="1"/>
          </p:cNvSpPr>
          <p:nvPr/>
        </p:nvSpPr>
        <p:spPr bwMode="auto">
          <a:xfrm>
            <a:off x="9596438" y="4038601"/>
            <a:ext cx="157162" cy="1952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cxnSp>
        <p:nvCxnSpPr>
          <p:cNvPr id="10264" name="Straight Connector 26">
            <a:extLst>
              <a:ext uri="{FF2B5EF4-FFF2-40B4-BE49-F238E27FC236}">
                <a16:creationId xmlns:a16="http://schemas.microsoft.com/office/drawing/2014/main" id="{7BE3F4BD-951E-63B9-495B-2E998BB8DEDA}"/>
              </a:ext>
            </a:extLst>
          </p:cNvPr>
          <p:cNvCxnSpPr>
            <a:cxnSpLocks noChangeShapeType="1"/>
          </p:cNvCxnSpPr>
          <p:nvPr/>
        </p:nvCxnSpPr>
        <p:spPr bwMode="auto">
          <a:xfrm>
            <a:off x="8305800" y="3052764"/>
            <a:ext cx="1143000" cy="2433637"/>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0265" name="Straight Connector 63">
            <a:extLst>
              <a:ext uri="{FF2B5EF4-FFF2-40B4-BE49-F238E27FC236}">
                <a16:creationId xmlns:a16="http://schemas.microsoft.com/office/drawing/2014/main" id="{2D6FA21A-7ADA-E4E9-80C6-529087E9E8DD}"/>
              </a:ext>
            </a:extLst>
          </p:cNvPr>
          <p:cNvCxnSpPr>
            <a:cxnSpLocks noChangeShapeType="1"/>
          </p:cNvCxnSpPr>
          <p:nvPr/>
        </p:nvCxnSpPr>
        <p:spPr bwMode="auto">
          <a:xfrm flipV="1">
            <a:off x="8178800" y="4192589"/>
            <a:ext cx="1390650" cy="523875"/>
          </a:xfrm>
          <a:prstGeom prst="line">
            <a:avLst/>
          </a:prstGeom>
          <a:noFill/>
          <a:ln w="9525">
            <a:solidFill>
              <a:schemeClr val="tx1"/>
            </a:solidFill>
            <a:prstDash val="sysDot"/>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0745" name="TextBox 68">
            <a:extLst>
              <a:ext uri="{FF2B5EF4-FFF2-40B4-BE49-F238E27FC236}">
                <a16:creationId xmlns:a16="http://schemas.microsoft.com/office/drawing/2014/main" id="{D405D0E1-7737-2D9F-D68B-51702D5B3177}"/>
              </a:ext>
            </a:extLst>
          </p:cNvPr>
          <p:cNvSpPr txBox="1">
            <a:spLocks noChangeArrowheads="1"/>
          </p:cNvSpPr>
          <p:nvPr/>
        </p:nvSpPr>
        <p:spPr bwMode="auto">
          <a:xfrm>
            <a:off x="7848601" y="4267201"/>
            <a:ext cx="555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t>m</a:t>
            </a:r>
            <a:r>
              <a:rPr lang="en-US" altLang="en-US" baseline="-25000"/>
              <a:t>1</a:t>
            </a:r>
            <a:endParaRPr lang="en-US" altLang="en-US"/>
          </a:p>
        </p:txBody>
      </p:sp>
      <p:sp>
        <p:nvSpPr>
          <p:cNvPr id="30746" name="TextBox 72">
            <a:extLst>
              <a:ext uri="{FF2B5EF4-FFF2-40B4-BE49-F238E27FC236}">
                <a16:creationId xmlns:a16="http://schemas.microsoft.com/office/drawing/2014/main" id="{21DF4BB3-059D-905C-DC17-A9F73DC8799E}"/>
              </a:ext>
            </a:extLst>
          </p:cNvPr>
          <p:cNvSpPr txBox="1">
            <a:spLocks noChangeArrowheads="1"/>
          </p:cNvSpPr>
          <p:nvPr/>
        </p:nvSpPr>
        <p:spPr bwMode="auto">
          <a:xfrm>
            <a:off x="9502776" y="3652838"/>
            <a:ext cx="555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t>m</a:t>
            </a:r>
            <a:r>
              <a:rPr lang="en-US" altLang="en-US" baseline="-25000"/>
              <a:t>2</a:t>
            </a:r>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109B0BC5-D459-274D-791F-E14D34232F9F}"/>
              </a:ext>
            </a:extLst>
          </p:cNvPr>
          <p:cNvSpPr>
            <a:spLocks noGrp="1"/>
          </p:cNvSpPr>
          <p:nvPr>
            <p:ph type="title"/>
          </p:nvPr>
        </p:nvSpPr>
        <p:spPr/>
        <p:txBody>
          <a:bodyPr/>
          <a:lstStyle/>
          <a:p>
            <a:r>
              <a:rPr lang="en-US" altLang="en-US"/>
              <a:t>Separating hyperplanes</a:t>
            </a:r>
          </a:p>
        </p:txBody>
      </p:sp>
      <p:sp>
        <p:nvSpPr>
          <p:cNvPr id="3" name="Content Placeholder 2">
            <a:extLst>
              <a:ext uri="{FF2B5EF4-FFF2-40B4-BE49-F238E27FC236}">
                <a16:creationId xmlns:a16="http://schemas.microsoft.com/office/drawing/2014/main" id="{D26D66C3-3F33-2DA5-43B2-E6C8F7269D77}"/>
              </a:ext>
            </a:extLst>
          </p:cNvPr>
          <p:cNvSpPr>
            <a:spLocks noGrp="1" noRot="1" noChangeAspect="1" noMove="1" noResize="1" noEditPoints="1" noAdjustHandles="1" noChangeArrowheads="1" noChangeShapeType="1" noTextEdit="1"/>
          </p:cNvSpPr>
          <p:nvPr>
            <p:ph idx="1"/>
          </p:nvPr>
        </p:nvSpPr>
        <p:spPr>
          <a:blipFill rotWithShape="1">
            <a:blip r:embed="rId2"/>
            <a:stretch>
              <a:fillRect l="-1412" t="-1481" b="-4593"/>
            </a:stretch>
          </a:blipFill>
          <a:extLs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a:lstStyle/>
          <a:p>
            <a:pPr>
              <a:defRPr/>
            </a:pPr>
            <a:r>
              <a:rPr lang="en-US">
                <a:noFill/>
                <a:ea typeface="+mn-ea"/>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DD925BC0-BD0C-767A-7B30-31A291F80A10}"/>
              </a:ext>
            </a:extLst>
          </p:cNvPr>
          <p:cNvSpPr>
            <a:spLocks noGrp="1"/>
          </p:cNvSpPr>
          <p:nvPr>
            <p:ph type="title"/>
          </p:nvPr>
        </p:nvSpPr>
        <p:spPr>
          <a:xfrm>
            <a:off x="2209800" y="381000"/>
            <a:ext cx="7772400" cy="1143000"/>
          </a:xfrm>
        </p:spPr>
        <p:txBody>
          <a:bodyPr/>
          <a:lstStyle/>
          <a:p>
            <a:r>
              <a:rPr lang="en-US" altLang="en-US"/>
              <a:t>Least squares perceptron</a:t>
            </a:r>
          </a:p>
        </p:txBody>
      </p:sp>
      <p:sp>
        <p:nvSpPr>
          <p:cNvPr id="3" name="Content Placeholder 2">
            <a:extLst>
              <a:ext uri="{FF2B5EF4-FFF2-40B4-BE49-F238E27FC236}">
                <a16:creationId xmlns:a16="http://schemas.microsoft.com/office/drawing/2014/main" id="{7B3AEACF-4B70-375A-DC4D-066C9635F59C}"/>
              </a:ext>
            </a:extLst>
          </p:cNvPr>
          <p:cNvSpPr>
            <a:spLocks noGrp="1" noRot="1" noChangeAspect="1" noMove="1" noResize="1" noEditPoints="1" noAdjustHandles="1" noChangeArrowheads="1" noChangeShapeType="1" noTextEdit="1"/>
          </p:cNvSpPr>
          <p:nvPr>
            <p:ph idx="1"/>
          </p:nvPr>
        </p:nvSpPr>
        <p:spPr>
          <a:xfrm>
            <a:off x="2209800" y="1752600"/>
            <a:ext cx="7772400" cy="4114800"/>
          </a:xfrm>
          <a:blipFill rotWithShape="1">
            <a:blip r:embed="rId2"/>
            <a:stretch>
              <a:fillRect l="-1098" t="-1037" b="-1630"/>
            </a:stretch>
          </a:blipFill>
          <a:extLs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a:lstStyle/>
          <a:p>
            <a:pPr>
              <a:defRPr/>
            </a:pPr>
            <a:r>
              <a:rPr lang="en-US">
                <a:noFill/>
                <a:ea typeface="+mn-ea"/>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a:extLst>
              <a:ext uri="{FF2B5EF4-FFF2-40B4-BE49-F238E27FC236}">
                <a16:creationId xmlns:a16="http://schemas.microsoft.com/office/drawing/2014/main" id="{FE17E598-5B98-A6C5-18AF-3F887F69229F}"/>
              </a:ext>
            </a:extLst>
          </p:cNvPr>
          <p:cNvSpPr>
            <a:spLocks noGrp="1"/>
          </p:cNvSpPr>
          <p:nvPr>
            <p:ph type="title"/>
          </p:nvPr>
        </p:nvSpPr>
        <p:spPr/>
        <p:txBody>
          <a:bodyPr/>
          <a:lstStyle/>
          <a:p>
            <a:r>
              <a:rPr lang="en-US" altLang="en-US"/>
              <a:t>Gradient descent</a:t>
            </a:r>
          </a:p>
        </p:txBody>
      </p:sp>
      <p:sp>
        <p:nvSpPr>
          <p:cNvPr id="3" name="Content Placeholder 2">
            <a:extLst>
              <a:ext uri="{FF2B5EF4-FFF2-40B4-BE49-F238E27FC236}">
                <a16:creationId xmlns:a16="http://schemas.microsoft.com/office/drawing/2014/main" id="{5AF27629-D63F-4678-E397-B32388A5AA7A}"/>
              </a:ext>
            </a:extLst>
          </p:cNvPr>
          <p:cNvSpPr>
            <a:spLocks noGrp="1" noRot="1" noChangeAspect="1" noMove="1" noResize="1" noEditPoints="1" noAdjustHandles="1" noChangeArrowheads="1" noChangeShapeType="1" noTextEdit="1"/>
          </p:cNvSpPr>
          <p:nvPr>
            <p:ph idx="1"/>
          </p:nvPr>
        </p:nvSpPr>
        <p:spPr>
          <a:blipFill rotWithShape="1">
            <a:blip r:embed="rId2"/>
            <a:stretch>
              <a:fillRect l="-1098" t="-1037" r="-1961" b="-4000"/>
            </a:stretch>
          </a:blipFill>
          <a:extLs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a:lstStyle/>
          <a:p>
            <a:pPr>
              <a:defRPr/>
            </a:pPr>
            <a:r>
              <a:rPr lang="en-US">
                <a:noFill/>
                <a:ea typeface="+mn-ea"/>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5A7724AB-A48C-F9A4-1882-36F3A7C44A97}"/>
              </a:ext>
            </a:extLst>
          </p:cNvPr>
          <p:cNvSpPr>
            <a:spLocks noGrp="1"/>
          </p:cNvSpPr>
          <p:nvPr>
            <p:ph type="title"/>
          </p:nvPr>
        </p:nvSpPr>
        <p:spPr/>
        <p:txBody>
          <a:bodyPr/>
          <a:lstStyle/>
          <a:p>
            <a:r>
              <a:rPr lang="en-US" altLang="en-US"/>
              <a:t>Optimization</a:t>
            </a:r>
          </a:p>
        </p:txBody>
      </p:sp>
      <p:pic>
        <p:nvPicPr>
          <p:cNvPr id="18434" name="Content Placeholder 3" descr="Optimization (1).jpg">
            <a:extLst>
              <a:ext uri="{FF2B5EF4-FFF2-40B4-BE49-F238E27FC236}">
                <a16:creationId xmlns:a16="http://schemas.microsoft.com/office/drawing/2014/main" id="{B2CB833D-91B1-1BE7-18C2-B2BEBADC597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174" r="174"/>
          <a:stretch>
            <a:fillRect/>
          </a:stretch>
        </p:blipFill>
        <p:spPr>
          <a:xfrm>
            <a:off x="1752600" y="1692276"/>
            <a:ext cx="8839200" cy="4937125"/>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1A0C9B86-86C9-BD3D-E8BE-DAA5BBE1F796}"/>
              </a:ext>
            </a:extLst>
          </p:cNvPr>
          <p:cNvSpPr>
            <a:spLocks noGrp="1"/>
          </p:cNvSpPr>
          <p:nvPr>
            <p:ph type="title"/>
          </p:nvPr>
        </p:nvSpPr>
        <p:spPr>
          <a:xfrm>
            <a:off x="2209800" y="152400"/>
            <a:ext cx="7772400" cy="1143000"/>
          </a:xfrm>
        </p:spPr>
        <p:txBody>
          <a:bodyPr/>
          <a:lstStyle/>
          <a:p>
            <a:r>
              <a:rPr lang="en-US" altLang="en-US"/>
              <a:t>Perceptron training</a:t>
            </a:r>
          </a:p>
        </p:txBody>
      </p:sp>
      <p:sp>
        <p:nvSpPr>
          <p:cNvPr id="3" name="Content Placeholder 2">
            <a:extLst>
              <a:ext uri="{FF2B5EF4-FFF2-40B4-BE49-F238E27FC236}">
                <a16:creationId xmlns:a16="http://schemas.microsoft.com/office/drawing/2014/main" id="{C9696020-4586-5648-FD91-68735EE45A04}"/>
              </a:ext>
            </a:extLst>
          </p:cNvPr>
          <p:cNvSpPr>
            <a:spLocks noGrp="1" noRot="1" noChangeAspect="1" noMove="1" noResize="1" noEditPoints="1" noAdjustHandles="1" noChangeArrowheads="1" noChangeShapeType="1" noTextEdit="1"/>
          </p:cNvSpPr>
          <p:nvPr>
            <p:ph idx="1"/>
          </p:nvPr>
        </p:nvSpPr>
        <p:spPr>
          <a:xfrm>
            <a:off x="2209800" y="1524000"/>
            <a:ext cx="7772400" cy="5303520"/>
          </a:xfrm>
          <a:blipFill rotWithShape="1">
            <a:blip r:embed="rId2"/>
            <a:srcRect/>
            <a:stretch>
              <a:fillRect l="-1648" t="-1" r="1" b="919"/>
            </a:stretch>
          </a:blipFill>
          <a:extLs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a:lstStyle/>
          <a:p>
            <a:pPr>
              <a:defRPr/>
            </a:pPr>
            <a:r>
              <a:rPr lang="en-US">
                <a:noFill/>
                <a:ea typeface="+mn-ea"/>
              </a:rPr>
              <a:t> </a:t>
            </a:r>
          </a:p>
        </p:txBody>
      </p:sp>
      <p:sp>
        <p:nvSpPr>
          <p:cNvPr id="19459" name="TextBox 3">
            <a:extLst>
              <a:ext uri="{FF2B5EF4-FFF2-40B4-BE49-F238E27FC236}">
                <a16:creationId xmlns:a16="http://schemas.microsoft.com/office/drawing/2014/main" id="{5181B673-FBFC-4535-D09C-5030A5754B51}"/>
              </a:ext>
            </a:extLst>
          </p:cNvPr>
          <p:cNvSpPr txBox="1">
            <a:spLocks noChangeArrowheads="1"/>
          </p:cNvSpPr>
          <p:nvPr/>
        </p:nvSpPr>
        <p:spPr bwMode="auto">
          <a:xfrm>
            <a:off x="5638800" y="2971801"/>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937FFDC4-341C-833C-3677-FA358BB81706}"/>
              </a:ext>
            </a:extLst>
          </p:cNvPr>
          <p:cNvSpPr>
            <a:spLocks noGrp="1"/>
          </p:cNvSpPr>
          <p:nvPr>
            <p:ph type="title"/>
          </p:nvPr>
        </p:nvSpPr>
        <p:spPr/>
        <p:txBody>
          <a:bodyPr/>
          <a:lstStyle/>
          <a:p>
            <a:r>
              <a:rPr lang="en-US" altLang="en-US"/>
              <a:t>Perceptron training</a:t>
            </a:r>
          </a:p>
        </p:txBody>
      </p:sp>
      <p:sp>
        <p:nvSpPr>
          <p:cNvPr id="3" name="Content Placeholder 2">
            <a:extLst>
              <a:ext uri="{FF2B5EF4-FFF2-40B4-BE49-F238E27FC236}">
                <a16:creationId xmlns:a16="http://schemas.microsoft.com/office/drawing/2014/main" id="{3C3F93DE-E458-33A1-810F-E777599D330F}"/>
              </a:ext>
            </a:extLst>
          </p:cNvPr>
          <p:cNvSpPr>
            <a:spLocks noGrp="1" noRot="1" noChangeAspect="1" noMove="1" noResize="1" noEditPoints="1" noAdjustHandles="1" noChangeArrowheads="1" noChangeShapeType="1" noTextEdit="1"/>
          </p:cNvSpPr>
          <p:nvPr>
            <p:ph idx="1"/>
          </p:nvPr>
        </p:nvSpPr>
        <p:spPr>
          <a:blipFill rotWithShape="1">
            <a:blip r:embed="rId2"/>
            <a:stretch>
              <a:fillRect l="-1098" t="-3704"/>
            </a:stretch>
          </a:blipFill>
          <a:extLs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a:lstStyle/>
          <a:p>
            <a:pPr>
              <a:defRPr/>
            </a:pPr>
            <a:r>
              <a:rPr lang="en-US">
                <a:noFill/>
                <a:ea typeface="+mn-ea"/>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6807A0F3-D84F-FDA2-5E0F-ABD85DD794C2}"/>
              </a:ext>
            </a:extLst>
          </p:cNvPr>
          <p:cNvSpPr>
            <a:spLocks noGrp="1"/>
          </p:cNvSpPr>
          <p:nvPr>
            <p:ph type="title"/>
          </p:nvPr>
        </p:nvSpPr>
        <p:spPr/>
        <p:txBody>
          <a:bodyPr/>
          <a:lstStyle/>
          <a:p>
            <a:r>
              <a:rPr lang="en-US" altLang="en-US"/>
              <a:t>Perceptron training by gradient descent</a:t>
            </a:r>
          </a:p>
        </p:txBody>
      </p:sp>
      <p:sp>
        <p:nvSpPr>
          <p:cNvPr id="3" name="Content Placeholder 2">
            <a:extLst>
              <a:ext uri="{FF2B5EF4-FFF2-40B4-BE49-F238E27FC236}">
                <a16:creationId xmlns:a16="http://schemas.microsoft.com/office/drawing/2014/main" id="{4F58C170-47F2-7176-A08C-BBED65542FA3}"/>
              </a:ext>
            </a:extLst>
          </p:cNvPr>
          <p:cNvSpPr>
            <a:spLocks noGrp="1" noRot="1" noChangeAspect="1" noMove="1" noResize="1" noEditPoints="1" noAdjustHandles="1" noChangeArrowheads="1" noChangeShapeType="1" noTextEdit="1"/>
          </p:cNvSpPr>
          <p:nvPr>
            <p:ph idx="1"/>
          </p:nvPr>
        </p:nvSpPr>
        <p:spPr>
          <a:blipFill rotWithShape="1">
            <a:blip r:embed="rId2"/>
            <a:stretch>
              <a:fillRect l="-1804" t="-1926"/>
            </a:stretch>
          </a:blipFill>
          <a:extLs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a:lstStyle/>
          <a:p>
            <a:pPr>
              <a:defRPr/>
            </a:pPr>
            <a:r>
              <a:rPr lang="en-US">
                <a:noFill/>
                <a:ea typeface="+mn-ea"/>
              </a:rPr>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754A3-2066-0CD5-F1F9-C587B4B61E51}"/>
              </a:ext>
            </a:extLst>
          </p:cNvPr>
          <p:cNvSpPr>
            <a:spLocks noGrp="1"/>
          </p:cNvSpPr>
          <p:nvPr>
            <p:ph type="title"/>
          </p:nvPr>
        </p:nvSpPr>
        <p:spPr/>
        <p:txBody>
          <a:bodyPr/>
          <a:lstStyle/>
          <a:p>
            <a:r>
              <a:rPr lang="en-US" dirty="0"/>
              <a:t>Gradient descent step size</a:t>
            </a:r>
          </a:p>
        </p:txBody>
      </p:sp>
      <p:pic>
        <p:nvPicPr>
          <p:cNvPr id="5" name="Content Placeholder 4" descr="A graph of a function&#10;&#10;Description automatically generated">
            <a:extLst>
              <a:ext uri="{FF2B5EF4-FFF2-40B4-BE49-F238E27FC236}">
                <a16:creationId xmlns:a16="http://schemas.microsoft.com/office/drawing/2014/main" id="{C6523ED8-B134-14A4-D106-4055F58F72B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8146" t="13373" r="17017" b="22787"/>
          <a:stretch/>
        </p:blipFill>
        <p:spPr>
          <a:xfrm>
            <a:off x="2511708" y="1326371"/>
            <a:ext cx="7490748" cy="5531629"/>
          </a:xfrm>
        </p:spPr>
      </p:pic>
    </p:spTree>
    <p:extLst>
      <p:ext uri="{BB962C8B-B14F-4D97-AF65-F5344CB8AC3E}">
        <p14:creationId xmlns:p14="http://schemas.microsoft.com/office/powerpoint/2010/main" val="3506301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ADA22-4DC6-13E6-EE06-3E6A68BF74A0}"/>
              </a:ext>
            </a:extLst>
          </p:cNvPr>
          <p:cNvSpPr>
            <a:spLocks noGrp="1"/>
          </p:cNvSpPr>
          <p:nvPr>
            <p:ph type="title"/>
          </p:nvPr>
        </p:nvSpPr>
        <p:spPr/>
        <p:txBody>
          <a:bodyPr/>
          <a:lstStyle/>
          <a:p>
            <a:r>
              <a:rPr lang="en-US" dirty="0"/>
              <a:t>Linearly separable data</a:t>
            </a:r>
          </a:p>
        </p:txBody>
      </p:sp>
      <p:pic>
        <p:nvPicPr>
          <p:cNvPr id="5" name="Content Placeholder 4" descr="A diagram of a diagram of a person's body&#10;&#10;Description automatically generated with medium confidence">
            <a:extLst>
              <a:ext uri="{FF2B5EF4-FFF2-40B4-BE49-F238E27FC236}">
                <a16:creationId xmlns:a16="http://schemas.microsoft.com/office/drawing/2014/main" id="{923C9C89-ED6D-590F-C11F-3EC70BC0C11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41861"/>
          <a:stretch/>
        </p:blipFill>
        <p:spPr>
          <a:xfrm>
            <a:off x="1010257" y="2173537"/>
            <a:ext cx="9905842" cy="4319338"/>
          </a:xfrm>
        </p:spPr>
      </p:pic>
    </p:spTree>
    <p:extLst>
      <p:ext uri="{BB962C8B-B14F-4D97-AF65-F5344CB8AC3E}">
        <p14:creationId xmlns:p14="http://schemas.microsoft.com/office/powerpoint/2010/main" val="2852178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B7867-624C-23EF-6437-8B15FB55CF52}"/>
              </a:ext>
            </a:extLst>
          </p:cNvPr>
          <p:cNvSpPr>
            <a:spLocks noGrp="1"/>
          </p:cNvSpPr>
          <p:nvPr>
            <p:ph type="title"/>
          </p:nvPr>
        </p:nvSpPr>
        <p:spPr/>
        <p:txBody>
          <a:bodyPr/>
          <a:lstStyle/>
          <a:p>
            <a:r>
              <a:rPr lang="en-US" dirty="0"/>
              <a:t>Gradient descent adaptive step size</a:t>
            </a:r>
          </a:p>
        </p:txBody>
      </p:sp>
      <p:pic>
        <p:nvPicPr>
          <p:cNvPr id="5" name="Content Placeholder 4" descr="A graph of a graph on a white background&#10;&#10;Description automatically generated">
            <a:extLst>
              <a:ext uri="{FF2B5EF4-FFF2-40B4-BE49-F238E27FC236}">
                <a16:creationId xmlns:a16="http://schemas.microsoft.com/office/drawing/2014/main" id="{D40F4314-7F2E-E651-2C61-4704718B485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1363" t="8319" r="9435" b="9220"/>
          <a:stretch/>
        </p:blipFill>
        <p:spPr>
          <a:xfrm>
            <a:off x="2538663" y="1311442"/>
            <a:ext cx="7062537" cy="5514829"/>
          </a:xfrm>
        </p:spPr>
      </p:pic>
    </p:spTree>
    <p:extLst>
      <p:ext uri="{BB962C8B-B14F-4D97-AF65-F5344CB8AC3E}">
        <p14:creationId xmlns:p14="http://schemas.microsoft.com/office/powerpoint/2010/main" val="1601927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6ABD5028-8651-0E77-832A-1CE1AB54C8C0}"/>
              </a:ext>
            </a:extLst>
          </p:cNvPr>
          <p:cNvSpPr>
            <a:spLocks noGrp="1"/>
          </p:cNvSpPr>
          <p:nvPr>
            <p:ph type="title"/>
          </p:nvPr>
        </p:nvSpPr>
        <p:spPr/>
        <p:txBody>
          <a:bodyPr/>
          <a:lstStyle/>
          <a:p>
            <a:r>
              <a:rPr lang="en-US" altLang="en-US"/>
              <a:t>Obtaining probability from hyperplane distances</a:t>
            </a:r>
          </a:p>
        </p:txBody>
      </p:sp>
      <p:sp>
        <p:nvSpPr>
          <p:cNvPr id="3" name="Content Placeholder 2">
            <a:extLst>
              <a:ext uri="{FF2B5EF4-FFF2-40B4-BE49-F238E27FC236}">
                <a16:creationId xmlns:a16="http://schemas.microsoft.com/office/drawing/2014/main" id="{32D39D8A-8C34-0016-6089-A5FC714BBFC5}"/>
              </a:ext>
            </a:extLst>
          </p:cNvPr>
          <p:cNvSpPr>
            <a:spLocks noGrp="1" noRot="1" noChangeAspect="1" noMove="1" noResize="1" noEditPoints="1" noAdjustHandles="1" noChangeArrowheads="1" noChangeShapeType="1" noTextEdit="1"/>
          </p:cNvSpPr>
          <p:nvPr>
            <p:ph idx="1"/>
          </p:nvPr>
        </p:nvSpPr>
        <p:spPr>
          <a:blipFill rotWithShape="1">
            <a:blip r:embed="rId2"/>
            <a:stretch>
              <a:fillRect l="-1098" t="-1037" r="-1255" b="-593"/>
            </a:stretch>
          </a:blipFill>
          <a:extLs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a:lstStyle/>
          <a:p>
            <a:pPr>
              <a:defRPr/>
            </a:pPr>
            <a:r>
              <a:rPr lang="en-US">
                <a:noFill/>
                <a:ea typeface="+mn-ea"/>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9976D614-CE19-EFD8-CB03-8ED125135818}"/>
              </a:ext>
            </a:extLst>
          </p:cNvPr>
          <p:cNvSpPr>
            <a:spLocks noGrp="1"/>
          </p:cNvSpPr>
          <p:nvPr>
            <p:ph type="title"/>
          </p:nvPr>
        </p:nvSpPr>
        <p:spPr/>
        <p:txBody>
          <a:bodyPr/>
          <a:lstStyle/>
          <a:p>
            <a:r>
              <a:rPr lang="en-US" altLang="en-US"/>
              <a:t>Coordinate descent</a:t>
            </a:r>
          </a:p>
        </p:txBody>
      </p:sp>
      <p:sp>
        <p:nvSpPr>
          <p:cNvPr id="23554" name="Content Placeholder 2">
            <a:extLst>
              <a:ext uri="{FF2B5EF4-FFF2-40B4-BE49-F238E27FC236}">
                <a16:creationId xmlns:a16="http://schemas.microsoft.com/office/drawing/2014/main" id="{D0C13DBF-CA75-F547-E753-B3AF958A902E}"/>
              </a:ext>
            </a:extLst>
          </p:cNvPr>
          <p:cNvSpPr>
            <a:spLocks noGrp="1"/>
          </p:cNvSpPr>
          <p:nvPr>
            <p:ph idx="1"/>
          </p:nvPr>
        </p:nvSpPr>
        <p:spPr>
          <a:xfrm>
            <a:off x="2057400" y="1981200"/>
            <a:ext cx="8153400" cy="4114800"/>
          </a:xfrm>
        </p:spPr>
        <p:txBody>
          <a:bodyPr/>
          <a:lstStyle/>
          <a:p>
            <a:r>
              <a:rPr lang="en-US" altLang="en-US"/>
              <a:t>Doesn’t require gradient</a:t>
            </a:r>
          </a:p>
          <a:p>
            <a:r>
              <a:rPr lang="en-US" altLang="en-US"/>
              <a:t>Can be applied to non-convex problems</a:t>
            </a:r>
          </a:p>
          <a:p>
            <a:r>
              <a:rPr lang="en-US" altLang="en-US"/>
              <a:t>Pseudocode:</a:t>
            </a:r>
          </a:p>
          <a:p>
            <a:pPr lvl="1"/>
            <a:r>
              <a:rPr lang="en-US" altLang="en-US"/>
              <a:t>Initialize entries w</a:t>
            </a:r>
            <a:r>
              <a:rPr lang="en-US" altLang="en-US" baseline="-25000"/>
              <a:t>i</a:t>
            </a:r>
            <a:r>
              <a:rPr lang="en-US" altLang="en-US"/>
              <a:t> of w to random values</a:t>
            </a:r>
            <a:endParaRPr lang="en-US" altLang="en-US" baseline="-25000"/>
          </a:p>
          <a:p>
            <a:pPr lvl="1"/>
            <a:r>
              <a:rPr lang="en-US" altLang="en-US"/>
              <a:t>while(prevobj – obj &gt; 0.01)</a:t>
            </a:r>
          </a:p>
          <a:p>
            <a:pPr lvl="2"/>
            <a:r>
              <a:rPr lang="en-US" altLang="en-US"/>
              <a:t>for i = 0 to columns </a:t>
            </a:r>
          </a:p>
          <a:p>
            <a:pPr lvl="3"/>
            <a:r>
              <a:rPr lang="en-US" altLang="en-US"/>
              <a:t>prevobj = obj</a:t>
            </a:r>
          </a:p>
          <a:p>
            <a:pPr lvl="3"/>
            <a:r>
              <a:rPr lang="en-US" altLang="en-US"/>
              <a:t>w</a:t>
            </a:r>
            <a:r>
              <a:rPr lang="en-US" altLang="en-US" baseline="-25000"/>
              <a:t>i</a:t>
            </a:r>
            <a:r>
              <a:rPr lang="en-US" altLang="en-US"/>
              <a:t> += Δw (or subtract, whichever gives lower objective)</a:t>
            </a:r>
          </a:p>
          <a:p>
            <a:pPr lvl="3"/>
            <a:r>
              <a:rPr lang="en-US" altLang="en-US"/>
              <a:t>Recompute objective obj</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FA8181A0-699F-53DA-3B89-F257B3615C43}"/>
              </a:ext>
            </a:extLst>
          </p:cNvPr>
          <p:cNvSpPr>
            <a:spLocks noGrp="1"/>
          </p:cNvSpPr>
          <p:nvPr>
            <p:ph type="title"/>
          </p:nvPr>
        </p:nvSpPr>
        <p:spPr/>
        <p:txBody>
          <a:bodyPr/>
          <a:lstStyle/>
          <a:p>
            <a:r>
              <a:rPr lang="en-US" altLang="en-US"/>
              <a:t>Coordinate descent</a:t>
            </a:r>
          </a:p>
        </p:txBody>
      </p:sp>
      <p:sp>
        <p:nvSpPr>
          <p:cNvPr id="24578" name="Content Placeholder 2">
            <a:extLst>
              <a:ext uri="{FF2B5EF4-FFF2-40B4-BE49-F238E27FC236}">
                <a16:creationId xmlns:a16="http://schemas.microsoft.com/office/drawing/2014/main" id="{0257522A-6A6E-99AF-1EED-DA1AF0F0E17E}"/>
              </a:ext>
            </a:extLst>
          </p:cNvPr>
          <p:cNvSpPr>
            <a:spLocks noGrp="1"/>
          </p:cNvSpPr>
          <p:nvPr>
            <p:ph idx="1"/>
          </p:nvPr>
        </p:nvSpPr>
        <p:spPr/>
        <p:txBody>
          <a:bodyPr/>
          <a:lstStyle/>
          <a:p>
            <a:r>
              <a:rPr lang="en-US" altLang="en-US"/>
              <a:t>Challenges with coordinate descent</a:t>
            </a:r>
          </a:p>
          <a:p>
            <a:pPr lvl="1"/>
            <a:r>
              <a:rPr lang="en-US" altLang="en-US"/>
              <a:t>Local minima with non-convex problems</a:t>
            </a:r>
          </a:p>
          <a:p>
            <a:r>
              <a:rPr lang="en-US" altLang="en-US"/>
              <a:t>How to escape local minima:</a:t>
            </a:r>
          </a:p>
          <a:p>
            <a:pPr lvl="1"/>
            <a:r>
              <a:rPr lang="en-US" altLang="en-US"/>
              <a:t>Random restarts</a:t>
            </a:r>
          </a:p>
          <a:p>
            <a:pPr lvl="1"/>
            <a:r>
              <a:rPr lang="en-US" altLang="en-US"/>
              <a:t>Simulated annealing</a:t>
            </a:r>
          </a:p>
          <a:p>
            <a:pPr lvl="1"/>
            <a:r>
              <a:rPr lang="en-US" altLang="en-US"/>
              <a:t>Iterated local search</a:t>
            </a:r>
          </a:p>
          <a:p>
            <a:pPr lvl="1"/>
            <a:endParaRPr lang="en-US" altLang="en-US"/>
          </a:p>
          <a:p>
            <a:endParaRPr lang="en-US"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DA4928A7-1567-08A0-7621-632D3868AB96}"/>
              </a:ext>
            </a:extLst>
          </p:cNvPr>
          <p:cNvSpPr>
            <a:spLocks noGrp="1" noChangeArrowheads="1"/>
          </p:cNvSpPr>
          <p:nvPr>
            <p:ph type="title"/>
          </p:nvPr>
        </p:nvSpPr>
        <p:spPr/>
        <p:txBody>
          <a:bodyPr/>
          <a:lstStyle/>
          <a:p>
            <a:pPr eaLnBrk="1" hangingPunct="1"/>
            <a:r>
              <a:rPr lang="en-US" altLang="en-US"/>
              <a:t>Separating hyperplanes</a:t>
            </a:r>
          </a:p>
        </p:txBody>
      </p:sp>
      <p:sp>
        <p:nvSpPr>
          <p:cNvPr id="143" name="Content Placeholder 7">
            <a:extLst>
              <a:ext uri="{FF2B5EF4-FFF2-40B4-BE49-F238E27FC236}">
                <a16:creationId xmlns:a16="http://schemas.microsoft.com/office/drawing/2014/main" id="{CFBAE054-AAE1-A9B4-CABD-EE79EC72388D}"/>
              </a:ext>
            </a:extLst>
          </p:cNvPr>
          <p:cNvSpPr>
            <a:spLocks noGrp="1"/>
          </p:cNvSpPr>
          <p:nvPr>
            <p:ph idx="1"/>
          </p:nvPr>
        </p:nvSpPr>
        <p:spPr>
          <a:xfrm>
            <a:off x="2209800" y="1981200"/>
            <a:ext cx="4343400" cy="4114800"/>
          </a:xfrm>
        </p:spPr>
        <p:txBody>
          <a:bodyPr/>
          <a:lstStyle/>
          <a:p>
            <a:pPr>
              <a:defRPr/>
            </a:pPr>
            <a:r>
              <a:rPr lang="en-US" sz="2600" dirty="0"/>
              <a:t>For two sets of points there are many </a:t>
            </a:r>
            <a:r>
              <a:rPr lang="en-US" sz="2600" dirty="0" err="1"/>
              <a:t>hyperplane</a:t>
            </a:r>
            <a:r>
              <a:rPr lang="en-US" sz="2600" dirty="0"/>
              <a:t> separators</a:t>
            </a:r>
          </a:p>
          <a:p>
            <a:pPr>
              <a:defRPr/>
            </a:pPr>
            <a:r>
              <a:rPr lang="en-US" sz="2600" dirty="0"/>
              <a:t>Which one should we choose for classification?</a:t>
            </a:r>
          </a:p>
          <a:p>
            <a:pPr>
              <a:defRPr/>
            </a:pPr>
            <a:r>
              <a:rPr lang="en-US" sz="2600" dirty="0"/>
              <a:t>In other words which one is most likely to produce least error?</a:t>
            </a:r>
          </a:p>
        </p:txBody>
      </p:sp>
      <p:pic>
        <p:nvPicPr>
          <p:cNvPr id="16387" name="Content Placeholder 3" descr="Linear classification.jpg">
            <a:extLst>
              <a:ext uri="{FF2B5EF4-FFF2-40B4-BE49-F238E27FC236}">
                <a16:creationId xmlns:a16="http://schemas.microsoft.com/office/drawing/2014/main" id="{051D9A45-13B8-F1ED-CCC5-C007C8374330}"/>
              </a:ext>
            </a:extLst>
          </p:cNvPr>
          <p:cNvPicPr>
            <a:picLocks noChangeAspect="1"/>
          </p:cNvPicPr>
          <p:nvPr/>
        </p:nvPicPr>
        <p:blipFill>
          <a:blip r:embed="rId2">
            <a:extLst>
              <a:ext uri="{28A0092B-C50C-407E-A947-70E740481C1C}">
                <a14:useLocalDpi xmlns:a14="http://schemas.microsoft.com/office/drawing/2010/main" val="0"/>
              </a:ext>
            </a:extLst>
          </a:blip>
          <a:srcRect l="26414" t="1323" r="9612" b="-1323"/>
          <a:stretch>
            <a:fillRect/>
          </a:stretch>
        </p:blipFill>
        <p:spPr bwMode="auto">
          <a:xfrm>
            <a:off x="6934200" y="1752600"/>
            <a:ext cx="3646488"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57456D31-0416-6E7B-4F6A-51CF6E40AFC8}"/>
              </a:ext>
            </a:extLst>
          </p:cNvPr>
          <p:cNvSpPr>
            <a:spLocks noGrp="1" noChangeArrowheads="1"/>
          </p:cNvSpPr>
          <p:nvPr>
            <p:ph type="title"/>
          </p:nvPr>
        </p:nvSpPr>
        <p:spPr/>
        <p:txBody>
          <a:bodyPr/>
          <a:lstStyle/>
          <a:p>
            <a:pPr eaLnBrk="1" hangingPunct="1"/>
            <a:r>
              <a:rPr lang="en-US" altLang="en-US"/>
              <a:t>Margin of a plane</a:t>
            </a:r>
          </a:p>
        </p:txBody>
      </p:sp>
      <p:sp>
        <p:nvSpPr>
          <p:cNvPr id="143" name="Content Placeholder 7">
            <a:extLst>
              <a:ext uri="{FF2B5EF4-FFF2-40B4-BE49-F238E27FC236}">
                <a16:creationId xmlns:a16="http://schemas.microsoft.com/office/drawing/2014/main" id="{807A3121-4775-5E15-3CC2-476AC6BFD00F}"/>
              </a:ext>
            </a:extLst>
          </p:cNvPr>
          <p:cNvSpPr>
            <a:spLocks noGrp="1"/>
          </p:cNvSpPr>
          <p:nvPr>
            <p:ph idx="1"/>
          </p:nvPr>
        </p:nvSpPr>
        <p:spPr>
          <a:xfrm>
            <a:off x="2209800" y="1981200"/>
            <a:ext cx="8077200" cy="1143000"/>
          </a:xfrm>
        </p:spPr>
        <p:txBody>
          <a:bodyPr/>
          <a:lstStyle/>
          <a:p>
            <a:pPr>
              <a:defRPr/>
            </a:pPr>
            <a:r>
              <a:rPr lang="en-US" dirty="0"/>
              <a:t>We define the margin as the minimum distance to training points (distance to closest point)</a:t>
            </a:r>
          </a:p>
          <a:p>
            <a:pPr marL="0" indent="0">
              <a:buNone/>
              <a:defRPr/>
            </a:pPr>
            <a:endParaRPr lang="en-US" sz="2400" dirty="0"/>
          </a:p>
          <a:p>
            <a:pPr marL="0" indent="0">
              <a:buNone/>
              <a:defRPr/>
            </a:pPr>
            <a:endParaRPr lang="en-US" sz="2400" dirty="0"/>
          </a:p>
          <a:p>
            <a:pPr>
              <a:defRPr/>
            </a:pPr>
            <a:endParaRPr lang="en-US" dirty="0"/>
          </a:p>
          <a:p>
            <a:pPr>
              <a:defRPr/>
            </a:pPr>
            <a:endParaRPr lang="en-US" dirty="0"/>
          </a:p>
        </p:txBody>
      </p:sp>
      <p:grpSp>
        <p:nvGrpSpPr>
          <p:cNvPr id="17411" name="Group 8">
            <a:extLst>
              <a:ext uri="{FF2B5EF4-FFF2-40B4-BE49-F238E27FC236}">
                <a16:creationId xmlns:a16="http://schemas.microsoft.com/office/drawing/2014/main" id="{2F79AA4A-8D81-F0F2-ADD2-3AB32CDEDB1D}"/>
              </a:ext>
            </a:extLst>
          </p:cNvPr>
          <p:cNvGrpSpPr>
            <a:grpSpLocks/>
          </p:cNvGrpSpPr>
          <p:nvPr/>
        </p:nvGrpSpPr>
        <p:grpSpPr bwMode="auto">
          <a:xfrm>
            <a:off x="6705601" y="3681414"/>
            <a:ext cx="3129353" cy="2386729"/>
            <a:chOff x="3886200" y="2895600"/>
            <a:chExt cx="5317811" cy="4199866"/>
          </a:xfrm>
        </p:grpSpPr>
        <p:sp>
          <p:nvSpPr>
            <p:cNvPr id="17413" name="Rectangle 5">
              <a:extLst>
                <a:ext uri="{FF2B5EF4-FFF2-40B4-BE49-F238E27FC236}">
                  <a16:creationId xmlns:a16="http://schemas.microsoft.com/office/drawing/2014/main" id="{38D09C8D-8D7C-8667-1947-1DA567AA2E50}"/>
                </a:ext>
              </a:extLst>
            </p:cNvPr>
            <p:cNvSpPr>
              <a:spLocks noChangeArrowheads="1"/>
            </p:cNvSpPr>
            <p:nvPr/>
          </p:nvSpPr>
          <p:spPr bwMode="auto">
            <a:xfrm>
              <a:off x="4281541" y="3142600"/>
              <a:ext cx="294195" cy="7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17414" name="Rectangle 6">
              <a:extLst>
                <a:ext uri="{FF2B5EF4-FFF2-40B4-BE49-F238E27FC236}">
                  <a16:creationId xmlns:a16="http://schemas.microsoft.com/office/drawing/2014/main" id="{91491C7E-4341-04D6-9067-D0528E1EFCEE}"/>
                </a:ext>
              </a:extLst>
            </p:cNvPr>
            <p:cNvSpPr>
              <a:spLocks noChangeArrowheads="1"/>
            </p:cNvSpPr>
            <p:nvPr/>
          </p:nvSpPr>
          <p:spPr bwMode="auto">
            <a:xfrm>
              <a:off x="4265676" y="2895600"/>
              <a:ext cx="294195" cy="7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y</a:t>
              </a:r>
              <a:endParaRPr lang="en-US" altLang="en-US"/>
            </a:p>
          </p:txBody>
        </p:sp>
        <p:sp>
          <p:nvSpPr>
            <p:cNvPr id="17415" name="Rectangle 7">
              <a:extLst>
                <a:ext uri="{FF2B5EF4-FFF2-40B4-BE49-F238E27FC236}">
                  <a16:creationId xmlns:a16="http://schemas.microsoft.com/office/drawing/2014/main" id="{274D199A-0D40-0853-3A01-8EDBB11225F9}"/>
                </a:ext>
              </a:extLst>
            </p:cNvPr>
            <p:cNvSpPr>
              <a:spLocks noChangeArrowheads="1"/>
            </p:cNvSpPr>
            <p:nvPr/>
          </p:nvSpPr>
          <p:spPr bwMode="auto">
            <a:xfrm>
              <a:off x="4554638" y="3142600"/>
              <a:ext cx="147098" cy="7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17416" name="Rectangle 8">
              <a:extLst>
                <a:ext uri="{FF2B5EF4-FFF2-40B4-BE49-F238E27FC236}">
                  <a16:creationId xmlns:a16="http://schemas.microsoft.com/office/drawing/2014/main" id="{CCD15FE6-45B2-FB80-FDCE-45805509586A}"/>
                </a:ext>
              </a:extLst>
            </p:cNvPr>
            <p:cNvSpPr>
              <a:spLocks noChangeArrowheads="1"/>
            </p:cNvSpPr>
            <p:nvPr/>
          </p:nvSpPr>
          <p:spPr bwMode="auto">
            <a:xfrm>
              <a:off x="4281541" y="3498808"/>
              <a:ext cx="147098" cy="7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17417" name="Rectangle 9">
              <a:extLst>
                <a:ext uri="{FF2B5EF4-FFF2-40B4-BE49-F238E27FC236}">
                  <a16:creationId xmlns:a16="http://schemas.microsoft.com/office/drawing/2014/main" id="{466D3511-7517-BFFD-36FA-AEB508F365C9}"/>
                </a:ext>
              </a:extLst>
            </p:cNvPr>
            <p:cNvSpPr>
              <a:spLocks noChangeArrowheads="1"/>
            </p:cNvSpPr>
            <p:nvPr/>
          </p:nvSpPr>
          <p:spPr bwMode="auto">
            <a:xfrm>
              <a:off x="4281541" y="3859340"/>
              <a:ext cx="147098" cy="7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17418" name="Rectangle 10">
              <a:extLst>
                <a:ext uri="{FF2B5EF4-FFF2-40B4-BE49-F238E27FC236}">
                  <a16:creationId xmlns:a16="http://schemas.microsoft.com/office/drawing/2014/main" id="{EDD1B793-85C6-0D93-43AF-0358AF2C3199}"/>
                </a:ext>
              </a:extLst>
            </p:cNvPr>
            <p:cNvSpPr>
              <a:spLocks noChangeArrowheads="1"/>
            </p:cNvSpPr>
            <p:nvPr/>
          </p:nvSpPr>
          <p:spPr bwMode="auto">
            <a:xfrm>
              <a:off x="4281541" y="4214107"/>
              <a:ext cx="147098" cy="7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17419" name="Rectangle 11">
              <a:extLst>
                <a:ext uri="{FF2B5EF4-FFF2-40B4-BE49-F238E27FC236}">
                  <a16:creationId xmlns:a16="http://schemas.microsoft.com/office/drawing/2014/main" id="{C8FDEA38-62D6-AE62-A075-76831833A9EA}"/>
                </a:ext>
              </a:extLst>
            </p:cNvPr>
            <p:cNvSpPr>
              <a:spLocks noChangeArrowheads="1"/>
            </p:cNvSpPr>
            <p:nvPr/>
          </p:nvSpPr>
          <p:spPr bwMode="auto">
            <a:xfrm>
              <a:off x="4352048" y="4214107"/>
              <a:ext cx="147098" cy="7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17420" name="Rectangle 12">
              <a:extLst>
                <a:ext uri="{FF2B5EF4-FFF2-40B4-BE49-F238E27FC236}">
                  <a16:creationId xmlns:a16="http://schemas.microsoft.com/office/drawing/2014/main" id="{7AAD3548-550D-9D40-7900-B4D1D0DFC2A1}"/>
                </a:ext>
              </a:extLst>
            </p:cNvPr>
            <p:cNvSpPr>
              <a:spLocks noChangeArrowheads="1"/>
            </p:cNvSpPr>
            <p:nvPr/>
          </p:nvSpPr>
          <p:spPr bwMode="auto">
            <a:xfrm>
              <a:off x="4417518" y="4214107"/>
              <a:ext cx="294195" cy="7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17421" name="Rectangle 13">
              <a:extLst>
                <a:ext uri="{FF2B5EF4-FFF2-40B4-BE49-F238E27FC236}">
                  <a16:creationId xmlns:a16="http://schemas.microsoft.com/office/drawing/2014/main" id="{AFDB17B7-9E9E-A7C7-462B-94EEF24C6A3B}"/>
                </a:ext>
              </a:extLst>
            </p:cNvPr>
            <p:cNvSpPr>
              <a:spLocks noChangeArrowheads="1"/>
            </p:cNvSpPr>
            <p:nvPr/>
          </p:nvSpPr>
          <p:spPr bwMode="auto">
            <a:xfrm>
              <a:off x="4553497" y="4214107"/>
              <a:ext cx="147098" cy="7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17422" name="Rectangle 14">
              <a:extLst>
                <a:ext uri="{FF2B5EF4-FFF2-40B4-BE49-F238E27FC236}">
                  <a16:creationId xmlns:a16="http://schemas.microsoft.com/office/drawing/2014/main" id="{BC34D595-8407-9E93-6AE1-11E5A620A881}"/>
                </a:ext>
              </a:extLst>
            </p:cNvPr>
            <p:cNvSpPr>
              <a:spLocks noChangeArrowheads="1"/>
            </p:cNvSpPr>
            <p:nvPr/>
          </p:nvSpPr>
          <p:spPr bwMode="auto">
            <a:xfrm>
              <a:off x="4624004" y="4214107"/>
              <a:ext cx="294195" cy="7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17423" name="Rectangle 15">
              <a:extLst>
                <a:ext uri="{FF2B5EF4-FFF2-40B4-BE49-F238E27FC236}">
                  <a16:creationId xmlns:a16="http://schemas.microsoft.com/office/drawing/2014/main" id="{428C212B-DD8D-F9DE-E551-3A8202DE1C0B}"/>
                </a:ext>
              </a:extLst>
            </p:cNvPr>
            <p:cNvSpPr>
              <a:spLocks noChangeArrowheads="1"/>
            </p:cNvSpPr>
            <p:nvPr/>
          </p:nvSpPr>
          <p:spPr bwMode="auto">
            <a:xfrm>
              <a:off x="4759982" y="4214107"/>
              <a:ext cx="147098" cy="7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17424" name="Rectangle 16">
              <a:extLst>
                <a:ext uri="{FF2B5EF4-FFF2-40B4-BE49-F238E27FC236}">
                  <a16:creationId xmlns:a16="http://schemas.microsoft.com/office/drawing/2014/main" id="{85B9231C-7014-E640-5440-04B288E507A1}"/>
                </a:ext>
              </a:extLst>
            </p:cNvPr>
            <p:cNvSpPr>
              <a:spLocks noChangeArrowheads="1"/>
            </p:cNvSpPr>
            <p:nvPr/>
          </p:nvSpPr>
          <p:spPr bwMode="auto">
            <a:xfrm>
              <a:off x="4825453" y="4214107"/>
              <a:ext cx="294195" cy="7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17425" name="Rectangle 17">
              <a:extLst>
                <a:ext uri="{FF2B5EF4-FFF2-40B4-BE49-F238E27FC236}">
                  <a16:creationId xmlns:a16="http://schemas.microsoft.com/office/drawing/2014/main" id="{2F440F6F-B4F2-72C5-F18F-4F2C2A6F151A}"/>
                </a:ext>
              </a:extLst>
            </p:cNvPr>
            <p:cNvSpPr>
              <a:spLocks noChangeArrowheads="1"/>
            </p:cNvSpPr>
            <p:nvPr/>
          </p:nvSpPr>
          <p:spPr bwMode="auto">
            <a:xfrm>
              <a:off x="4961431" y="4214107"/>
              <a:ext cx="147098" cy="7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17426" name="Rectangle 18">
              <a:extLst>
                <a:ext uri="{FF2B5EF4-FFF2-40B4-BE49-F238E27FC236}">
                  <a16:creationId xmlns:a16="http://schemas.microsoft.com/office/drawing/2014/main" id="{0A7509AB-6744-5245-7F48-92C9E448DD63}"/>
                </a:ext>
              </a:extLst>
            </p:cNvPr>
            <p:cNvSpPr>
              <a:spLocks noChangeArrowheads="1"/>
            </p:cNvSpPr>
            <p:nvPr/>
          </p:nvSpPr>
          <p:spPr bwMode="auto">
            <a:xfrm>
              <a:off x="5031938" y="4214107"/>
              <a:ext cx="294195" cy="7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17427" name="Rectangle 19">
              <a:extLst>
                <a:ext uri="{FF2B5EF4-FFF2-40B4-BE49-F238E27FC236}">
                  <a16:creationId xmlns:a16="http://schemas.microsoft.com/office/drawing/2014/main" id="{9247D5CE-C63A-2BAC-7C53-E86C09CFD837}"/>
                </a:ext>
              </a:extLst>
            </p:cNvPr>
            <p:cNvSpPr>
              <a:spLocks noChangeArrowheads="1"/>
            </p:cNvSpPr>
            <p:nvPr/>
          </p:nvSpPr>
          <p:spPr bwMode="auto">
            <a:xfrm>
              <a:off x="5167915" y="4214107"/>
              <a:ext cx="147098" cy="7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17428" name="Rectangle 20">
              <a:extLst>
                <a:ext uri="{FF2B5EF4-FFF2-40B4-BE49-F238E27FC236}">
                  <a16:creationId xmlns:a16="http://schemas.microsoft.com/office/drawing/2014/main" id="{225B8958-BAFA-2114-B8F9-BD950CAC2148}"/>
                </a:ext>
              </a:extLst>
            </p:cNvPr>
            <p:cNvSpPr>
              <a:spLocks noChangeArrowheads="1"/>
            </p:cNvSpPr>
            <p:nvPr/>
          </p:nvSpPr>
          <p:spPr bwMode="auto">
            <a:xfrm>
              <a:off x="5233385" y="4214107"/>
              <a:ext cx="294195" cy="7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17429" name="Rectangle 21">
              <a:extLst>
                <a:ext uri="{FF2B5EF4-FFF2-40B4-BE49-F238E27FC236}">
                  <a16:creationId xmlns:a16="http://schemas.microsoft.com/office/drawing/2014/main" id="{6D476599-984D-4F6D-7A80-B6BD9C92162A}"/>
                </a:ext>
              </a:extLst>
            </p:cNvPr>
            <p:cNvSpPr>
              <a:spLocks noChangeArrowheads="1"/>
            </p:cNvSpPr>
            <p:nvPr/>
          </p:nvSpPr>
          <p:spPr bwMode="auto">
            <a:xfrm>
              <a:off x="5369362" y="4214107"/>
              <a:ext cx="147098" cy="7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17430" name="Rectangle 22">
              <a:extLst>
                <a:ext uri="{FF2B5EF4-FFF2-40B4-BE49-F238E27FC236}">
                  <a16:creationId xmlns:a16="http://schemas.microsoft.com/office/drawing/2014/main" id="{11C84C61-A9F4-2CCB-7186-98C6B6F77D08}"/>
                </a:ext>
              </a:extLst>
            </p:cNvPr>
            <p:cNvSpPr>
              <a:spLocks noChangeArrowheads="1"/>
            </p:cNvSpPr>
            <p:nvPr/>
          </p:nvSpPr>
          <p:spPr bwMode="auto">
            <a:xfrm>
              <a:off x="5439869" y="4214107"/>
              <a:ext cx="294195" cy="7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17431" name="Rectangle 23">
              <a:extLst>
                <a:ext uri="{FF2B5EF4-FFF2-40B4-BE49-F238E27FC236}">
                  <a16:creationId xmlns:a16="http://schemas.microsoft.com/office/drawing/2014/main" id="{A39318BF-16C0-35EA-4A5B-7761AAF9B914}"/>
                </a:ext>
              </a:extLst>
            </p:cNvPr>
            <p:cNvSpPr>
              <a:spLocks noChangeArrowheads="1"/>
            </p:cNvSpPr>
            <p:nvPr/>
          </p:nvSpPr>
          <p:spPr bwMode="auto">
            <a:xfrm>
              <a:off x="5575847" y="4214107"/>
              <a:ext cx="147098" cy="7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17432" name="Rectangle 24">
              <a:extLst>
                <a:ext uri="{FF2B5EF4-FFF2-40B4-BE49-F238E27FC236}">
                  <a16:creationId xmlns:a16="http://schemas.microsoft.com/office/drawing/2014/main" id="{995D1D69-449D-E240-BA75-B2190BF908A4}"/>
                </a:ext>
              </a:extLst>
            </p:cNvPr>
            <p:cNvSpPr>
              <a:spLocks noChangeArrowheads="1"/>
            </p:cNvSpPr>
            <p:nvPr/>
          </p:nvSpPr>
          <p:spPr bwMode="auto">
            <a:xfrm>
              <a:off x="5641318" y="4214107"/>
              <a:ext cx="294195" cy="7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17433" name="Rectangle 25">
              <a:extLst>
                <a:ext uri="{FF2B5EF4-FFF2-40B4-BE49-F238E27FC236}">
                  <a16:creationId xmlns:a16="http://schemas.microsoft.com/office/drawing/2014/main" id="{B69A944E-95E1-FEA7-88BC-A74B0088C62E}"/>
                </a:ext>
              </a:extLst>
            </p:cNvPr>
            <p:cNvSpPr>
              <a:spLocks noChangeArrowheads="1"/>
            </p:cNvSpPr>
            <p:nvPr/>
          </p:nvSpPr>
          <p:spPr bwMode="auto">
            <a:xfrm>
              <a:off x="5777296" y="4214107"/>
              <a:ext cx="147098" cy="7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17434" name="Rectangle 26">
              <a:extLst>
                <a:ext uri="{FF2B5EF4-FFF2-40B4-BE49-F238E27FC236}">
                  <a16:creationId xmlns:a16="http://schemas.microsoft.com/office/drawing/2014/main" id="{0A32197A-3D49-2769-39D7-5C155D291143}"/>
                </a:ext>
              </a:extLst>
            </p:cNvPr>
            <p:cNvSpPr>
              <a:spLocks noChangeArrowheads="1"/>
            </p:cNvSpPr>
            <p:nvPr/>
          </p:nvSpPr>
          <p:spPr bwMode="auto">
            <a:xfrm>
              <a:off x="5847803" y="4214107"/>
              <a:ext cx="294195" cy="7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17435" name="Rectangle 27">
              <a:extLst>
                <a:ext uri="{FF2B5EF4-FFF2-40B4-BE49-F238E27FC236}">
                  <a16:creationId xmlns:a16="http://schemas.microsoft.com/office/drawing/2014/main" id="{4947CEC2-B28D-7BC1-8D33-96C093ACB818}"/>
                </a:ext>
              </a:extLst>
            </p:cNvPr>
            <p:cNvSpPr>
              <a:spLocks noChangeArrowheads="1"/>
            </p:cNvSpPr>
            <p:nvPr/>
          </p:nvSpPr>
          <p:spPr bwMode="auto">
            <a:xfrm>
              <a:off x="5983782" y="4214107"/>
              <a:ext cx="147098" cy="7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17436" name="Rectangle 28">
              <a:extLst>
                <a:ext uri="{FF2B5EF4-FFF2-40B4-BE49-F238E27FC236}">
                  <a16:creationId xmlns:a16="http://schemas.microsoft.com/office/drawing/2014/main" id="{7ADAAB60-33F6-A412-B3CA-C947E60CFC86}"/>
                </a:ext>
              </a:extLst>
            </p:cNvPr>
            <p:cNvSpPr>
              <a:spLocks noChangeArrowheads="1"/>
            </p:cNvSpPr>
            <p:nvPr/>
          </p:nvSpPr>
          <p:spPr bwMode="auto">
            <a:xfrm>
              <a:off x="6049252" y="4214107"/>
              <a:ext cx="294195" cy="7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17437" name="Rectangle 29">
              <a:extLst>
                <a:ext uri="{FF2B5EF4-FFF2-40B4-BE49-F238E27FC236}">
                  <a16:creationId xmlns:a16="http://schemas.microsoft.com/office/drawing/2014/main" id="{427AF5ED-F410-72B8-17EA-8230D4FF5DBD}"/>
                </a:ext>
              </a:extLst>
            </p:cNvPr>
            <p:cNvSpPr>
              <a:spLocks noChangeArrowheads="1"/>
            </p:cNvSpPr>
            <p:nvPr/>
          </p:nvSpPr>
          <p:spPr bwMode="auto">
            <a:xfrm>
              <a:off x="6185227" y="4214107"/>
              <a:ext cx="147098" cy="7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17438" name="Rectangle 30">
              <a:extLst>
                <a:ext uri="{FF2B5EF4-FFF2-40B4-BE49-F238E27FC236}">
                  <a16:creationId xmlns:a16="http://schemas.microsoft.com/office/drawing/2014/main" id="{958FA1C7-4E7C-209C-C163-29A2FCFE0CB7}"/>
                </a:ext>
              </a:extLst>
            </p:cNvPr>
            <p:cNvSpPr>
              <a:spLocks noChangeArrowheads="1"/>
            </p:cNvSpPr>
            <p:nvPr/>
          </p:nvSpPr>
          <p:spPr bwMode="auto">
            <a:xfrm>
              <a:off x="6255734" y="4214107"/>
              <a:ext cx="294195" cy="7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17439" name="Rectangle 31">
              <a:extLst>
                <a:ext uri="{FF2B5EF4-FFF2-40B4-BE49-F238E27FC236}">
                  <a16:creationId xmlns:a16="http://schemas.microsoft.com/office/drawing/2014/main" id="{2E636685-4A07-4F6D-DAF5-4EE14EB8BF99}"/>
                </a:ext>
              </a:extLst>
            </p:cNvPr>
            <p:cNvSpPr>
              <a:spLocks noChangeArrowheads="1"/>
            </p:cNvSpPr>
            <p:nvPr/>
          </p:nvSpPr>
          <p:spPr bwMode="auto">
            <a:xfrm>
              <a:off x="6391713" y="4214107"/>
              <a:ext cx="147098" cy="7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17440" name="Rectangle 32">
              <a:extLst>
                <a:ext uri="{FF2B5EF4-FFF2-40B4-BE49-F238E27FC236}">
                  <a16:creationId xmlns:a16="http://schemas.microsoft.com/office/drawing/2014/main" id="{A3047F71-6B26-A5E8-0555-A6D99321D8CF}"/>
                </a:ext>
              </a:extLst>
            </p:cNvPr>
            <p:cNvSpPr>
              <a:spLocks noChangeArrowheads="1"/>
            </p:cNvSpPr>
            <p:nvPr/>
          </p:nvSpPr>
          <p:spPr bwMode="auto">
            <a:xfrm>
              <a:off x="6457183" y="4214107"/>
              <a:ext cx="294195" cy="7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17441" name="Rectangle 33">
              <a:extLst>
                <a:ext uri="{FF2B5EF4-FFF2-40B4-BE49-F238E27FC236}">
                  <a16:creationId xmlns:a16="http://schemas.microsoft.com/office/drawing/2014/main" id="{F92BD4F4-009D-00C2-F7BE-CE46E20C825F}"/>
                </a:ext>
              </a:extLst>
            </p:cNvPr>
            <p:cNvSpPr>
              <a:spLocks noChangeArrowheads="1"/>
            </p:cNvSpPr>
            <p:nvPr/>
          </p:nvSpPr>
          <p:spPr bwMode="auto">
            <a:xfrm>
              <a:off x="6593161" y="4214107"/>
              <a:ext cx="147098" cy="7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17442" name="Rectangle 34">
              <a:extLst>
                <a:ext uri="{FF2B5EF4-FFF2-40B4-BE49-F238E27FC236}">
                  <a16:creationId xmlns:a16="http://schemas.microsoft.com/office/drawing/2014/main" id="{8C389C37-D714-15F9-B26F-D6148A4B1E24}"/>
                </a:ext>
              </a:extLst>
            </p:cNvPr>
            <p:cNvSpPr>
              <a:spLocks noChangeArrowheads="1"/>
            </p:cNvSpPr>
            <p:nvPr/>
          </p:nvSpPr>
          <p:spPr bwMode="auto">
            <a:xfrm>
              <a:off x="6663669" y="4214107"/>
              <a:ext cx="441293" cy="7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17443" name="Rectangle 35">
              <a:extLst>
                <a:ext uri="{FF2B5EF4-FFF2-40B4-BE49-F238E27FC236}">
                  <a16:creationId xmlns:a16="http://schemas.microsoft.com/office/drawing/2014/main" id="{3453BF89-FDE5-7DC9-43FC-C452AB8DA38E}"/>
                </a:ext>
              </a:extLst>
            </p:cNvPr>
            <p:cNvSpPr>
              <a:spLocks noChangeArrowheads="1"/>
            </p:cNvSpPr>
            <p:nvPr/>
          </p:nvSpPr>
          <p:spPr bwMode="auto">
            <a:xfrm>
              <a:off x="6870153" y="4214107"/>
              <a:ext cx="147098" cy="7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17444" name="Rectangle 36">
              <a:extLst>
                <a:ext uri="{FF2B5EF4-FFF2-40B4-BE49-F238E27FC236}">
                  <a16:creationId xmlns:a16="http://schemas.microsoft.com/office/drawing/2014/main" id="{2264B08E-9559-6CF6-8542-E27902F73A57}"/>
                </a:ext>
              </a:extLst>
            </p:cNvPr>
            <p:cNvSpPr>
              <a:spLocks noChangeArrowheads="1"/>
            </p:cNvSpPr>
            <p:nvPr/>
          </p:nvSpPr>
          <p:spPr bwMode="auto">
            <a:xfrm>
              <a:off x="4281541" y="4576080"/>
              <a:ext cx="147098" cy="7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17445" name="Rectangle 37">
              <a:extLst>
                <a:ext uri="{FF2B5EF4-FFF2-40B4-BE49-F238E27FC236}">
                  <a16:creationId xmlns:a16="http://schemas.microsoft.com/office/drawing/2014/main" id="{68ED238B-6E70-9DD0-39B3-37FFCC0BFEB9}"/>
                </a:ext>
              </a:extLst>
            </p:cNvPr>
            <p:cNvSpPr>
              <a:spLocks noChangeArrowheads="1"/>
            </p:cNvSpPr>
            <p:nvPr/>
          </p:nvSpPr>
          <p:spPr bwMode="auto">
            <a:xfrm>
              <a:off x="4352048" y="4576080"/>
              <a:ext cx="147098" cy="7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17446" name="Rectangle 38">
              <a:extLst>
                <a:ext uri="{FF2B5EF4-FFF2-40B4-BE49-F238E27FC236}">
                  <a16:creationId xmlns:a16="http://schemas.microsoft.com/office/drawing/2014/main" id="{0FD5831E-8B01-23AD-DCC9-B18735BECB0E}"/>
                </a:ext>
              </a:extLst>
            </p:cNvPr>
            <p:cNvSpPr>
              <a:spLocks noChangeArrowheads="1"/>
            </p:cNvSpPr>
            <p:nvPr/>
          </p:nvSpPr>
          <p:spPr bwMode="auto">
            <a:xfrm>
              <a:off x="4281541" y="4930845"/>
              <a:ext cx="147098" cy="7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17447" name="Rectangle 39">
              <a:extLst>
                <a:ext uri="{FF2B5EF4-FFF2-40B4-BE49-F238E27FC236}">
                  <a16:creationId xmlns:a16="http://schemas.microsoft.com/office/drawing/2014/main" id="{189AF8BB-E8BD-2831-9B01-433161A49226}"/>
                </a:ext>
              </a:extLst>
            </p:cNvPr>
            <p:cNvSpPr>
              <a:spLocks noChangeArrowheads="1"/>
            </p:cNvSpPr>
            <p:nvPr/>
          </p:nvSpPr>
          <p:spPr bwMode="auto">
            <a:xfrm>
              <a:off x="4281541" y="5292820"/>
              <a:ext cx="147098" cy="7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17448" name="Rectangle 40">
              <a:extLst>
                <a:ext uri="{FF2B5EF4-FFF2-40B4-BE49-F238E27FC236}">
                  <a16:creationId xmlns:a16="http://schemas.microsoft.com/office/drawing/2014/main" id="{7E4A2613-4F04-C68A-2660-4A05CB3E5E9E}"/>
                </a:ext>
              </a:extLst>
            </p:cNvPr>
            <p:cNvSpPr>
              <a:spLocks noChangeArrowheads="1"/>
            </p:cNvSpPr>
            <p:nvPr/>
          </p:nvSpPr>
          <p:spPr bwMode="auto">
            <a:xfrm>
              <a:off x="4281541" y="5647585"/>
              <a:ext cx="147098" cy="7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17449" name="Rectangle 41">
              <a:extLst>
                <a:ext uri="{FF2B5EF4-FFF2-40B4-BE49-F238E27FC236}">
                  <a16:creationId xmlns:a16="http://schemas.microsoft.com/office/drawing/2014/main" id="{2AD58171-0EEA-9D06-8051-623CC7D5828F}"/>
                </a:ext>
              </a:extLst>
            </p:cNvPr>
            <p:cNvSpPr>
              <a:spLocks noChangeArrowheads="1"/>
            </p:cNvSpPr>
            <p:nvPr/>
          </p:nvSpPr>
          <p:spPr bwMode="auto">
            <a:xfrm>
              <a:off x="4281541" y="6009559"/>
              <a:ext cx="147098" cy="7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17450" name="Rectangle 42">
              <a:extLst>
                <a:ext uri="{FF2B5EF4-FFF2-40B4-BE49-F238E27FC236}">
                  <a16:creationId xmlns:a16="http://schemas.microsoft.com/office/drawing/2014/main" id="{B5CD9CC1-0CEE-3547-3010-5298A3C31F24}"/>
                </a:ext>
              </a:extLst>
            </p:cNvPr>
            <p:cNvSpPr>
              <a:spLocks noChangeArrowheads="1"/>
            </p:cNvSpPr>
            <p:nvPr/>
          </p:nvSpPr>
          <p:spPr bwMode="auto">
            <a:xfrm>
              <a:off x="4352048" y="6009559"/>
              <a:ext cx="147098" cy="7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17451" name="Rectangle 43">
              <a:extLst>
                <a:ext uri="{FF2B5EF4-FFF2-40B4-BE49-F238E27FC236}">
                  <a16:creationId xmlns:a16="http://schemas.microsoft.com/office/drawing/2014/main" id="{5D412683-5E88-7BB7-2AE3-1B8445A7A968}"/>
                </a:ext>
              </a:extLst>
            </p:cNvPr>
            <p:cNvSpPr>
              <a:spLocks noChangeArrowheads="1"/>
            </p:cNvSpPr>
            <p:nvPr/>
          </p:nvSpPr>
          <p:spPr bwMode="auto">
            <a:xfrm>
              <a:off x="4417518" y="6009559"/>
              <a:ext cx="294195" cy="7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17452" name="Rectangle 44">
              <a:extLst>
                <a:ext uri="{FF2B5EF4-FFF2-40B4-BE49-F238E27FC236}">
                  <a16:creationId xmlns:a16="http://schemas.microsoft.com/office/drawing/2014/main" id="{48C658B1-4B63-0273-619F-4B8F2B43EFA4}"/>
                </a:ext>
              </a:extLst>
            </p:cNvPr>
            <p:cNvSpPr>
              <a:spLocks noChangeArrowheads="1"/>
            </p:cNvSpPr>
            <p:nvPr/>
          </p:nvSpPr>
          <p:spPr bwMode="auto">
            <a:xfrm>
              <a:off x="4553497" y="6009559"/>
              <a:ext cx="147098" cy="7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17453" name="Rectangle 45">
              <a:extLst>
                <a:ext uri="{FF2B5EF4-FFF2-40B4-BE49-F238E27FC236}">
                  <a16:creationId xmlns:a16="http://schemas.microsoft.com/office/drawing/2014/main" id="{C5D55DFB-0D0C-AE35-D600-567365EBE7B8}"/>
                </a:ext>
              </a:extLst>
            </p:cNvPr>
            <p:cNvSpPr>
              <a:spLocks noChangeArrowheads="1"/>
            </p:cNvSpPr>
            <p:nvPr/>
          </p:nvSpPr>
          <p:spPr bwMode="auto">
            <a:xfrm>
              <a:off x="4624004" y="6009559"/>
              <a:ext cx="294195" cy="7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17454" name="Rectangle 46">
              <a:extLst>
                <a:ext uri="{FF2B5EF4-FFF2-40B4-BE49-F238E27FC236}">
                  <a16:creationId xmlns:a16="http://schemas.microsoft.com/office/drawing/2014/main" id="{E6075211-937A-2B56-C3E8-34225EA30579}"/>
                </a:ext>
              </a:extLst>
            </p:cNvPr>
            <p:cNvSpPr>
              <a:spLocks noChangeArrowheads="1"/>
            </p:cNvSpPr>
            <p:nvPr/>
          </p:nvSpPr>
          <p:spPr bwMode="auto">
            <a:xfrm>
              <a:off x="4759982" y="6009559"/>
              <a:ext cx="147098" cy="7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17455" name="Rectangle 47">
              <a:extLst>
                <a:ext uri="{FF2B5EF4-FFF2-40B4-BE49-F238E27FC236}">
                  <a16:creationId xmlns:a16="http://schemas.microsoft.com/office/drawing/2014/main" id="{F0240680-06E3-58CF-64B4-9AF0773EBCC1}"/>
                </a:ext>
              </a:extLst>
            </p:cNvPr>
            <p:cNvSpPr>
              <a:spLocks noChangeArrowheads="1"/>
            </p:cNvSpPr>
            <p:nvPr/>
          </p:nvSpPr>
          <p:spPr bwMode="auto">
            <a:xfrm>
              <a:off x="4825453" y="6009559"/>
              <a:ext cx="294195" cy="7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17456" name="Rectangle 48">
              <a:extLst>
                <a:ext uri="{FF2B5EF4-FFF2-40B4-BE49-F238E27FC236}">
                  <a16:creationId xmlns:a16="http://schemas.microsoft.com/office/drawing/2014/main" id="{25DC747A-610A-7074-2FF2-E12DEC01164A}"/>
                </a:ext>
              </a:extLst>
            </p:cNvPr>
            <p:cNvSpPr>
              <a:spLocks noChangeArrowheads="1"/>
            </p:cNvSpPr>
            <p:nvPr/>
          </p:nvSpPr>
          <p:spPr bwMode="auto">
            <a:xfrm>
              <a:off x="4961431" y="6009559"/>
              <a:ext cx="147098" cy="7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17457" name="Rectangle 50">
              <a:extLst>
                <a:ext uri="{FF2B5EF4-FFF2-40B4-BE49-F238E27FC236}">
                  <a16:creationId xmlns:a16="http://schemas.microsoft.com/office/drawing/2014/main" id="{357614CA-DD2F-6D31-B001-608EF9D0203C}"/>
                </a:ext>
              </a:extLst>
            </p:cNvPr>
            <p:cNvSpPr>
              <a:spLocks noChangeArrowheads="1"/>
            </p:cNvSpPr>
            <p:nvPr/>
          </p:nvSpPr>
          <p:spPr bwMode="auto">
            <a:xfrm>
              <a:off x="5227091" y="6009559"/>
              <a:ext cx="147098" cy="7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17458" name="Rectangle 51">
              <a:extLst>
                <a:ext uri="{FF2B5EF4-FFF2-40B4-BE49-F238E27FC236}">
                  <a16:creationId xmlns:a16="http://schemas.microsoft.com/office/drawing/2014/main" id="{BF04E2AB-C163-47F9-8FD7-8ECCD94587D1}"/>
                </a:ext>
              </a:extLst>
            </p:cNvPr>
            <p:cNvSpPr>
              <a:spLocks noChangeArrowheads="1"/>
            </p:cNvSpPr>
            <p:nvPr/>
          </p:nvSpPr>
          <p:spPr bwMode="auto">
            <a:xfrm>
              <a:off x="4281541" y="6364323"/>
              <a:ext cx="147098" cy="7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17459" name="Rectangle 52">
              <a:extLst>
                <a:ext uri="{FF2B5EF4-FFF2-40B4-BE49-F238E27FC236}">
                  <a16:creationId xmlns:a16="http://schemas.microsoft.com/office/drawing/2014/main" id="{B97AD809-7523-AF4A-3825-9A270714066A}"/>
                </a:ext>
              </a:extLst>
            </p:cNvPr>
            <p:cNvSpPr>
              <a:spLocks noChangeArrowheads="1"/>
            </p:cNvSpPr>
            <p:nvPr/>
          </p:nvSpPr>
          <p:spPr bwMode="auto">
            <a:xfrm>
              <a:off x="4352048" y="6364325"/>
              <a:ext cx="147098" cy="7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17460" name="Rectangle 53">
              <a:extLst>
                <a:ext uri="{FF2B5EF4-FFF2-40B4-BE49-F238E27FC236}">
                  <a16:creationId xmlns:a16="http://schemas.microsoft.com/office/drawing/2014/main" id="{091FD770-6748-FED4-6DE0-DFBFE49B1C17}"/>
                </a:ext>
              </a:extLst>
            </p:cNvPr>
            <p:cNvSpPr>
              <a:spLocks noChangeArrowheads="1"/>
            </p:cNvSpPr>
            <p:nvPr/>
          </p:nvSpPr>
          <p:spPr bwMode="auto">
            <a:xfrm>
              <a:off x="4417518" y="6364325"/>
              <a:ext cx="294195" cy="7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17461" name="Rectangle 54">
              <a:extLst>
                <a:ext uri="{FF2B5EF4-FFF2-40B4-BE49-F238E27FC236}">
                  <a16:creationId xmlns:a16="http://schemas.microsoft.com/office/drawing/2014/main" id="{5699F5D0-6011-56A7-5752-AB7A1D7033AF}"/>
                </a:ext>
              </a:extLst>
            </p:cNvPr>
            <p:cNvSpPr>
              <a:spLocks noChangeArrowheads="1"/>
            </p:cNvSpPr>
            <p:nvPr/>
          </p:nvSpPr>
          <p:spPr bwMode="auto">
            <a:xfrm>
              <a:off x="4553497" y="6364325"/>
              <a:ext cx="147098" cy="7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17462" name="Rectangle 55">
              <a:extLst>
                <a:ext uri="{FF2B5EF4-FFF2-40B4-BE49-F238E27FC236}">
                  <a16:creationId xmlns:a16="http://schemas.microsoft.com/office/drawing/2014/main" id="{4E832BDB-B36C-59A6-79C2-698AAAD98D01}"/>
                </a:ext>
              </a:extLst>
            </p:cNvPr>
            <p:cNvSpPr>
              <a:spLocks noChangeArrowheads="1"/>
            </p:cNvSpPr>
            <p:nvPr/>
          </p:nvSpPr>
          <p:spPr bwMode="auto">
            <a:xfrm>
              <a:off x="4624004" y="6364325"/>
              <a:ext cx="294195" cy="7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17463" name="Rectangle 56">
              <a:extLst>
                <a:ext uri="{FF2B5EF4-FFF2-40B4-BE49-F238E27FC236}">
                  <a16:creationId xmlns:a16="http://schemas.microsoft.com/office/drawing/2014/main" id="{198CBCDA-17A5-14D4-CF51-759145C4E3DF}"/>
                </a:ext>
              </a:extLst>
            </p:cNvPr>
            <p:cNvSpPr>
              <a:spLocks noChangeArrowheads="1"/>
            </p:cNvSpPr>
            <p:nvPr/>
          </p:nvSpPr>
          <p:spPr bwMode="auto">
            <a:xfrm>
              <a:off x="4759982" y="6364325"/>
              <a:ext cx="147098" cy="7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17464" name="Rectangle 57">
              <a:extLst>
                <a:ext uri="{FF2B5EF4-FFF2-40B4-BE49-F238E27FC236}">
                  <a16:creationId xmlns:a16="http://schemas.microsoft.com/office/drawing/2014/main" id="{0552CEB3-0E10-0021-386B-C03A24B76066}"/>
                </a:ext>
              </a:extLst>
            </p:cNvPr>
            <p:cNvSpPr>
              <a:spLocks noChangeArrowheads="1"/>
            </p:cNvSpPr>
            <p:nvPr/>
          </p:nvSpPr>
          <p:spPr bwMode="auto">
            <a:xfrm>
              <a:off x="4825453" y="6364325"/>
              <a:ext cx="294195" cy="7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17465" name="Rectangle 58">
              <a:extLst>
                <a:ext uri="{FF2B5EF4-FFF2-40B4-BE49-F238E27FC236}">
                  <a16:creationId xmlns:a16="http://schemas.microsoft.com/office/drawing/2014/main" id="{511BD373-C870-6D98-EAC2-1A461B65007F}"/>
                </a:ext>
              </a:extLst>
            </p:cNvPr>
            <p:cNvSpPr>
              <a:spLocks noChangeArrowheads="1"/>
            </p:cNvSpPr>
            <p:nvPr/>
          </p:nvSpPr>
          <p:spPr bwMode="auto">
            <a:xfrm>
              <a:off x="4961431" y="6364325"/>
              <a:ext cx="147098" cy="7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17466" name="Rectangle 59">
              <a:extLst>
                <a:ext uri="{FF2B5EF4-FFF2-40B4-BE49-F238E27FC236}">
                  <a16:creationId xmlns:a16="http://schemas.microsoft.com/office/drawing/2014/main" id="{0852EC29-2F5B-5C3A-71B0-0CC0D7272BF4}"/>
                </a:ext>
              </a:extLst>
            </p:cNvPr>
            <p:cNvSpPr>
              <a:spLocks noChangeArrowheads="1"/>
            </p:cNvSpPr>
            <p:nvPr/>
          </p:nvSpPr>
          <p:spPr bwMode="auto">
            <a:xfrm>
              <a:off x="5031938" y="6364325"/>
              <a:ext cx="294195" cy="7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17467" name="Rectangle 60">
              <a:extLst>
                <a:ext uri="{FF2B5EF4-FFF2-40B4-BE49-F238E27FC236}">
                  <a16:creationId xmlns:a16="http://schemas.microsoft.com/office/drawing/2014/main" id="{93BB91CE-A448-1246-A199-F31927762507}"/>
                </a:ext>
              </a:extLst>
            </p:cNvPr>
            <p:cNvSpPr>
              <a:spLocks noChangeArrowheads="1"/>
            </p:cNvSpPr>
            <p:nvPr/>
          </p:nvSpPr>
          <p:spPr bwMode="auto">
            <a:xfrm>
              <a:off x="5167915" y="6364325"/>
              <a:ext cx="147098" cy="7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17468" name="Rectangle 61">
              <a:extLst>
                <a:ext uri="{FF2B5EF4-FFF2-40B4-BE49-F238E27FC236}">
                  <a16:creationId xmlns:a16="http://schemas.microsoft.com/office/drawing/2014/main" id="{34A591FB-A7DA-7F71-C5BC-82CAE8F0768E}"/>
                </a:ext>
              </a:extLst>
            </p:cNvPr>
            <p:cNvSpPr>
              <a:spLocks noChangeArrowheads="1"/>
            </p:cNvSpPr>
            <p:nvPr/>
          </p:nvSpPr>
          <p:spPr bwMode="auto">
            <a:xfrm>
              <a:off x="5233385" y="6364325"/>
              <a:ext cx="294195" cy="7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17469" name="Rectangle 62">
              <a:extLst>
                <a:ext uri="{FF2B5EF4-FFF2-40B4-BE49-F238E27FC236}">
                  <a16:creationId xmlns:a16="http://schemas.microsoft.com/office/drawing/2014/main" id="{4D7F768B-C4D3-3A6D-9BB7-40EC488597BB}"/>
                </a:ext>
              </a:extLst>
            </p:cNvPr>
            <p:cNvSpPr>
              <a:spLocks noChangeArrowheads="1"/>
            </p:cNvSpPr>
            <p:nvPr/>
          </p:nvSpPr>
          <p:spPr bwMode="auto">
            <a:xfrm>
              <a:off x="5369362" y="6364325"/>
              <a:ext cx="147098" cy="7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17470" name="Rectangle 63">
              <a:extLst>
                <a:ext uri="{FF2B5EF4-FFF2-40B4-BE49-F238E27FC236}">
                  <a16:creationId xmlns:a16="http://schemas.microsoft.com/office/drawing/2014/main" id="{CD7F03FF-DD8F-B1A9-B875-1EBAA6DD0DEB}"/>
                </a:ext>
              </a:extLst>
            </p:cNvPr>
            <p:cNvSpPr>
              <a:spLocks noChangeArrowheads="1"/>
            </p:cNvSpPr>
            <p:nvPr/>
          </p:nvSpPr>
          <p:spPr bwMode="auto">
            <a:xfrm>
              <a:off x="5439869" y="6364325"/>
              <a:ext cx="294195" cy="7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17471" name="Rectangle 64">
              <a:extLst>
                <a:ext uri="{FF2B5EF4-FFF2-40B4-BE49-F238E27FC236}">
                  <a16:creationId xmlns:a16="http://schemas.microsoft.com/office/drawing/2014/main" id="{95759848-440A-70FC-5AA4-85C13B8E52BE}"/>
                </a:ext>
              </a:extLst>
            </p:cNvPr>
            <p:cNvSpPr>
              <a:spLocks noChangeArrowheads="1"/>
            </p:cNvSpPr>
            <p:nvPr/>
          </p:nvSpPr>
          <p:spPr bwMode="auto">
            <a:xfrm>
              <a:off x="5575847" y="6364325"/>
              <a:ext cx="147098" cy="7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17472" name="Rectangle 65">
              <a:extLst>
                <a:ext uri="{FF2B5EF4-FFF2-40B4-BE49-F238E27FC236}">
                  <a16:creationId xmlns:a16="http://schemas.microsoft.com/office/drawing/2014/main" id="{EFEF378F-3A9E-C25B-E7DC-4ADCDC684E36}"/>
                </a:ext>
              </a:extLst>
            </p:cNvPr>
            <p:cNvSpPr>
              <a:spLocks noChangeArrowheads="1"/>
            </p:cNvSpPr>
            <p:nvPr/>
          </p:nvSpPr>
          <p:spPr bwMode="auto">
            <a:xfrm>
              <a:off x="5641318" y="6364325"/>
              <a:ext cx="294195" cy="7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17473" name="Rectangle 66">
              <a:extLst>
                <a:ext uri="{FF2B5EF4-FFF2-40B4-BE49-F238E27FC236}">
                  <a16:creationId xmlns:a16="http://schemas.microsoft.com/office/drawing/2014/main" id="{700E6762-750F-69B3-0629-A0F547E40A30}"/>
                </a:ext>
              </a:extLst>
            </p:cNvPr>
            <p:cNvSpPr>
              <a:spLocks noChangeArrowheads="1"/>
            </p:cNvSpPr>
            <p:nvPr/>
          </p:nvSpPr>
          <p:spPr bwMode="auto">
            <a:xfrm>
              <a:off x="5777296" y="6364325"/>
              <a:ext cx="147098" cy="7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17474" name="Rectangle 67">
              <a:extLst>
                <a:ext uri="{FF2B5EF4-FFF2-40B4-BE49-F238E27FC236}">
                  <a16:creationId xmlns:a16="http://schemas.microsoft.com/office/drawing/2014/main" id="{7B39A8F2-A68F-DECE-5F7C-F552F5C0FA80}"/>
                </a:ext>
              </a:extLst>
            </p:cNvPr>
            <p:cNvSpPr>
              <a:spLocks noChangeArrowheads="1"/>
            </p:cNvSpPr>
            <p:nvPr/>
          </p:nvSpPr>
          <p:spPr bwMode="auto">
            <a:xfrm>
              <a:off x="5847803" y="6364325"/>
              <a:ext cx="294195" cy="7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17475" name="Rectangle 68">
              <a:extLst>
                <a:ext uri="{FF2B5EF4-FFF2-40B4-BE49-F238E27FC236}">
                  <a16:creationId xmlns:a16="http://schemas.microsoft.com/office/drawing/2014/main" id="{7182D52E-581E-4AFC-E49A-956DC7F36DF1}"/>
                </a:ext>
              </a:extLst>
            </p:cNvPr>
            <p:cNvSpPr>
              <a:spLocks noChangeArrowheads="1"/>
            </p:cNvSpPr>
            <p:nvPr/>
          </p:nvSpPr>
          <p:spPr bwMode="auto">
            <a:xfrm>
              <a:off x="5983782" y="6364325"/>
              <a:ext cx="147098" cy="7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17476" name="Rectangle 69">
              <a:extLst>
                <a:ext uri="{FF2B5EF4-FFF2-40B4-BE49-F238E27FC236}">
                  <a16:creationId xmlns:a16="http://schemas.microsoft.com/office/drawing/2014/main" id="{DE8A787D-8707-674C-7047-74E739AC9125}"/>
                </a:ext>
              </a:extLst>
            </p:cNvPr>
            <p:cNvSpPr>
              <a:spLocks noChangeArrowheads="1"/>
            </p:cNvSpPr>
            <p:nvPr/>
          </p:nvSpPr>
          <p:spPr bwMode="auto">
            <a:xfrm>
              <a:off x="6049252" y="6364325"/>
              <a:ext cx="294195" cy="7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17477" name="Rectangle 70">
              <a:extLst>
                <a:ext uri="{FF2B5EF4-FFF2-40B4-BE49-F238E27FC236}">
                  <a16:creationId xmlns:a16="http://schemas.microsoft.com/office/drawing/2014/main" id="{A3A6E8A2-F0FB-2CDA-E94E-075B7CD7F06E}"/>
                </a:ext>
              </a:extLst>
            </p:cNvPr>
            <p:cNvSpPr>
              <a:spLocks noChangeArrowheads="1"/>
            </p:cNvSpPr>
            <p:nvPr/>
          </p:nvSpPr>
          <p:spPr bwMode="auto">
            <a:xfrm>
              <a:off x="6185227" y="6364325"/>
              <a:ext cx="147098" cy="7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17478" name="Rectangle 71">
              <a:extLst>
                <a:ext uri="{FF2B5EF4-FFF2-40B4-BE49-F238E27FC236}">
                  <a16:creationId xmlns:a16="http://schemas.microsoft.com/office/drawing/2014/main" id="{1E3BBBE1-7C27-BF53-647C-14544F437BF4}"/>
                </a:ext>
              </a:extLst>
            </p:cNvPr>
            <p:cNvSpPr>
              <a:spLocks noChangeArrowheads="1"/>
            </p:cNvSpPr>
            <p:nvPr/>
          </p:nvSpPr>
          <p:spPr bwMode="auto">
            <a:xfrm>
              <a:off x="6255734" y="6364325"/>
              <a:ext cx="294195" cy="7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17479" name="Rectangle 72">
              <a:extLst>
                <a:ext uri="{FF2B5EF4-FFF2-40B4-BE49-F238E27FC236}">
                  <a16:creationId xmlns:a16="http://schemas.microsoft.com/office/drawing/2014/main" id="{4AEEDAF4-3BF7-E4D4-4085-CAD1A03181C6}"/>
                </a:ext>
              </a:extLst>
            </p:cNvPr>
            <p:cNvSpPr>
              <a:spLocks noChangeArrowheads="1"/>
            </p:cNvSpPr>
            <p:nvPr/>
          </p:nvSpPr>
          <p:spPr bwMode="auto">
            <a:xfrm>
              <a:off x="6391713" y="6364325"/>
              <a:ext cx="147098" cy="7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17480" name="Rectangle 73">
              <a:extLst>
                <a:ext uri="{FF2B5EF4-FFF2-40B4-BE49-F238E27FC236}">
                  <a16:creationId xmlns:a16="http://schemas.microsoft.com/office/drawing/2014/main" id="{7CA06054-3D58-53A6-B365-85CBEA5B1D99}"/>
                </a:ext>
              </a:extLst>
            </p:cNvPr>
            <p:cNvSpPr>
              <a:spLocks noChangeArrowheads="1"/>
            </p:cNvSpPr>
            <p:nvPr/>
          </p:nvSpPr>
          <p:spPr bwMode="auto">
            <a:xfrm>
              <a:off x="6457183" y="6364325"/>
              <a:ext cx="294195" cy="7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17481" name="Rectangle 74">
              <a:extLst>
                <a:ext uri="{FF2B5EF4-FFF2-40B4-BE49-F238E27FC236}">
                  <a16:creationId xmlns:a16="http://schemas.microsoft.com/office/drawing/2014/main" id="{89E72E68-8562-443F-BD92-3785F11D364A}"/>
                </a:ext>
              </a:extLst>
            </p:cNvPr>
            <p:cNvSpPr>
              <a:spLocks noChangeArrowheads="1"/>
            </p:cNvSpPr>
            <p:nvPr/>
          </p:nvSpPr>
          <p:spPr bwMode="auto">
            <a:xfrm>
              <a:off x="6593161" y="6364325"/>
              <a:ext cx="147098" cy="7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17482" name="Rectangle 75">
              <a:extLst>
                <a:ext uri="{FF2B5EF4-FFF2-40B4-BE49-F238E27FC236}">
                  <a16:creationId xmlns:a16="http://schemas.microsoft.com/office/drawing/2014/main" id="{609FDCCB-113A-BE97-B742-B3B605267254}"/>
                </a:ext>
              </a:extLst>
            </p:cNvPr>
            <p:cNvSpPr>
              <a:spLocks noChangeArrowheads="1"/>
            </p:cNvSpPr>
            <p:nvPr/>
          </p:nvSpPr>
          <p:spPr bwMode="auto">
            <a:xfrm>
              <a:off x="6663669" y="6364325"/>
              <a:ext cx="294195" cy="7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17483" name="Rectangle 76">
              <a:extLst>
                <a:ext uri="{FF2B5EF4-FFF2-40B4-BE49-F238E27FC236}">
                  <a16:creationId xmlns:a16="http://schemas.microsoft.com/office/drawing/2014/main" id="{462815C3-0D0C-EB87-FAEF-DC8EA258B2AD}"/>
                </a:ext>
              </a:extLst>
            </p:cNvPr>
            <p:cNvSpPr>
              <a:spLocks noChangeArrowheads="1"/>
            </p:cNvSpPr>
            <p:nvPr/>
          </p:nvSpPr>
          <p:spPr bwMode="auto">
            <a:xfrm>
              <a:off x="6799645" y="6364325"/>
              <a:ext cx="147098" cy="7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17484" name="Rectangle 77">
              <a:extLst>
                <a:ext uri="{FF2B5EF4-FFF2-40B4-BE49-F238E27FC236}">
                  <a16:creationId xmlns:a16="http://schemas.microsoft.com/office/drawing/2014/main" id="{3FEEAF1D-8795-6E31-793A-A325FD020ABC}"/>
                </a:ext>
              </a:extLst>
            </p:cNvPr>
            <p:cNvSpPr>
              <a:spLocks noChangeArrowheads="1"/>
            </p:cNvSpPr>
            <p:nvPr/>
          </p:nvSpPr>
          <p:spPr bwMode="auto">
            <a:xfrm>
              <a:off x="6865117" y="6364325"/>
              <a:ext cx="294195" cy="7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17485" name="Rectangle 78">
              <a:extLst>
                <a:ext uri="{FF2B5EF4-FFF2-40B4-BE49-F238E27FC236}">
                  <a16:creationId xmlns:a16="http://schemas.microsoft.com/office/drawing/2014/main" id="{46AAB500-DB79-18E5-C31E-761693770005}"/>
                </a:ext>
              </a:extLst>
            </p:cNvPr>
            <p:cNvSpPr>
              <a:spLocks noChangeArrowheads="1"/>
            </p:cNvSpPr>
            <p:nvPr/>
          </p:nvSpPr>
          <p:spPr bwMode="auto">
            <a:xfrm>
              <a:off x="7001096" y="6364325"/>
              <a:ext cx="147098" cy="7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17486" name="Rectangle 79">
              <a:extLst>
                <a:ext uri="{FF2B5EF4-FFF2-40B4-BE49-F238E27FC236}">
                  <a16:creationId xmlns:a16="http://schemas.microsoft.com/office/drawing/2014/main" id="{CA812C9F-8B38-CB69-2F52-8762A6D89EC0}"/>
                </a:ext>
              </a:extLst>
            </p:cNvPr>
            <p:cNvSpPr>
              <a:spLocks noChangeArrowheads="1"/>
            </p:cNvSpPr>
            <p:nvPr/>
          </p:nvSpPr>
          <p:spPr bwMode="auto">
            <a:xfrm>
              <a:off x="7071601" y="6364325"/>
              <a:ext cx="294195" cy="7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17487" name="Rectangle 80">
              <a:extLst>
                <a:ext uri="{FF2B5EF4-FFF2-40B4-BE49-F238E27FC236}">
                  <a16:creationId xmlns:a16="http://schemas.microsoft.com/office/drawing/2014/main" id="{EC2B9C6E-5292-2DA2-8474-54890D8F106F}"/>
                </a:ext>
              </a:extLst>
            </p:cNvPr>
            <p:cNvSpPr>
              <a:spLocks noChangeArrowheads="1"/>
            </p:cNvSpPr>
            <p:nvPr/>
          </p:nvSpPr>
          <p:spPr bwMode="auto">
            <a:xfrm>
              <a:off x="7207578" y="6364325"/>
              <a:ext cx="147098" cy="7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17488" name="Rectangle 81">
              <a:extLst>
                <a:ext uri="{FF2B5EF4-FFF2-40B4-BE49-F238E27FC236}">
                  <a16:creationId xmlns:a16="http://schemas.microsoft.com/office/drawing/2014/main" id="{B571A4FA-B5BA-F4E1-FF8D-E527D44810B8}"/>
                </a:ext>
              </a:extLst>
            </p:cNvPr>
            <p:cNvSpPr>
              <a:spLocks noChangeArrowheads="1"/>
            </p:cNvSpPr>
            <p:nvPr/>
          </p:nvSpPr>
          <p:spPr bwMode="auto">
            <a:xfrm>
              <a:off x="7273048" y="6364325"/>
              <a:ext cx="294195" cy="7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17489" name="Rectangle 82">
              <a:extLst>
                <a:ext uri="{FF2B5EF4-FFF2-40B4-BE49-F238E27FC236}">
                  <a16:creationId xmlns:a16="http://schemas.microsoft.com/office/drawing/2014/main" id="{D91DD834-9398-1A3A-AB39-6CBE274FE113}"/>
                </a:ext>
              </a:extLst>
            </p:cNvPr>
            <p:cNvSpPr>
              <a:spLocks noChangeArrowheads="1"/>
            </p:cNvSpPr>
            <p:nvPr/>
          </p:nvSpPr>
          <p:spPr bwMode="auto">
            <a:xfrm>
              <a:off x="7409027" y="6364325"/>
              <a:ext cx="147098" cy="7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17490" name="Rectangle 83">
              <a:extLst>
                <a:ext uri="{FF2B5EF4-FFF2-40B4-BE49-F238E27FC236}">
                  <a16:creationId xmlns:a16="http://schemas.microsoft.com/office/drawing/2014/main" id="{DA2527DD-A44C-18AC-A682-189CCB63EEA0}"/>
                </a:ext>
              </a:extLst>
            </p:cNvPr>
            <p:cNvSpPr>
              <a:spLocks noChangeArrowheads="1"/>
            </p:cNvSpPr>
            <p:nvPr/>
          </p:nvSpPr>
          <p:spPr bwMode="auto">
            <a:xfrm>
              <a:off x="7479532" y="6364325"/>
              <a:ext cx="294195" cy="7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17491" name="Rectangle 84">
              <a:extLst>
                <a:ext uri="{FF2B5EF4-FFF2-40B4-BE49-F238E27FC236}">
                  <a16:creationId xmlns:a16="http://schemas.microsoft.com/office/drawing/2014/main" id="{626ADBBB-E12B-4D2A-8952-668BEF348CFF}"/>
                </a:ext>
              </a:extLst>
            </p:cNvPr>
            <p:cNvSpPr>
              <a:spLocks noChangeArrowheads="1"/>
            </p:cNvSpPr>
            <p:nvPr/>
          </p:nvSpPr>
          <p:spPr bwMode="auto">
            <a:xfrm>
              <a:off x="7615511" y="6364325"/>
              <a:ext cx="147098" cy="7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17492" name="Rectangle 85">
              <a:extLst>
                <a:ext uri="{FF2B5EF4-FFF2-40B4-BE49-F238E27FC236}">
                  <a16:creationId xmlns:a16="http://schemas.microsoft.com/office/drawing/2014/main" id="{18EAE21A-C913-0CAE-D062-7FB0340D23F2}"/>
                </a:ext>
              </a:extLst>
            </p:cNvPr>
            <p:cNvSpPr>
              <a:spLocks noChangeArrowheads="1"/>
            </p:cNvSpPr>
            <p:nvPr/>
          </p:nvSpPr>
          <p:spPr bwMode="auto">
            <a:xfrm>
              <a:off x="7680982" y="6364325"/>
              <a:ext cx="294195" cy="7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17493" name="Rectangle 86">
              <a:extLst>
                <a:ext uri="{FF2B5EF4-FFF2-40B4-BE49-F238E27FC236}">
                  <a16:creationId xmlns:a16="http://schemas.microsoft.com/office/drawing/2014/main" id="{82FC1EEF-77C9-FD43-E72A-835A2A286395}"/>
                </a:ext>
              </a:extLst>
            </p:cNvPr>
            <p:cNvSpPr>
              <a:spLocks noChangeArrowheads="1"/>
            </p:cNvSpPr>
            <p:nvPr/>
          </p:nvSpPr>
          <p:spPr bwMode="auto">
            <a:xfrm>
              <a:off x="7816959" y="6364325"/>
              <a:ext cx="147098" cy="7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17494" name="Rectangle 87">
              <a:extLst>
                <a:ext uri="{FF2B5EF4-FFF2-40B4-BE49-F238E27FC236}">
                  <a16:creationId xmlns:a16="http://schemas.microsoft.com/office/drawing/2014/main" id="{9FAC8B5F-5F5A-5A26-9E08-4DF39898E963}"/>
                </a:ext>
              </a:extLst>
            </p:cNvPr>
            <p:cNvSpPr>
              <a:spLocks noChangeArrowheads="1"/>
            </p:cNvSpPr>
            <p:nvPr/>
          </p:nvSpPr>
          <p:spPr bwMode="auto">
            <a:xfrm>
              <a:off x="7887468" y="6364325"/>
              <a:ext cx="294195" cy="7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17495" name="Rectangle 88">
              <a:extLst>
                <a:ext uri="{FF2B5EF4-FFF2-40B4-BE49-F238E27FC236}">
                  <a16:creationId xmlns:a16="http://schemas.microsoft.com/office/drawing/2014/main" id="{573852FD-9A2C-7F2F-8CE8-226A1E505E6F}"/>
                </a:ext>
              </a:extLst>
            </p:cNvPr>
            <p:cNvSpPr>
              <a:spLocks noChangeArrowheads="1"/>
            </p:cNvSpPr>
            <p:nvPr/>
          </p:nvSpPr>
          <p:spPr bwMode="auto">
            <a:xfrm>
              <a:off x="8023445" y="6364325"/>
              <a:ext cx="147098" cy="7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17496" name="Rectangle 89">
              <a:extLst>
                <a:ext uri="{FF2B5EF4-FFF2-40B4-BE49-F238E27FC236}">
                  <a16:creationId xmlns:a16="http://schemas.microsoft.com/office/drawing/2014/main" id="{39206132-BB54-A6F1-1E33-54BB9A9CC6CB}"/>
                </a:ext>
              </a:extLst>
            </p:cNvPr>
            <p:cNvSpPr>
              <a:spLocks noChangeArrowheads="1"/>
            </p:cNvSpPr>
            <p:nvPr/>
          </p:nvSpPr>
          <p:spPr bwMode="auto">
            <a:xfrm>
              <a:off x="8088915" y="6364325"/>
              <a:ext cx="294195" cy="7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17497" name="Rectangle 90">
              <a:extLst>
                <a:ext uri="{FF2B5EF4-FFF2-40B4-BE49-F238E27FC236}">
                  <a16:creationId xmlns:a16="http://schemas.microsoft.com/office/drawing/2014/main" id="{EFC60CF3-8BF5-DA76-46CE-ABC285AEC005}"/>
                </a:ext>
              </a:extLst>
            </p:cNvPr>
            <p:cNvSpPr>
              <a:spLocks noChangeArrowheads="1"/>
            </p:cNvSpPr>
            <p:nvPr/>
          </p:nvSpPr>
          <p:spPr bwMode="auto">
            <a:xfrm>
              <a:off x="8224894" y="6364325"/>
              <a:ext cx="147098" cy="7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17498" name="Rectangle 91">
              <a:extLst>
                <a:ext uri="{FF2B5EF4-FFF2-40B4-BE49-F238E27FC236}">
                  <a16:creationId xmlns:a16="http://schemas.microsoft.com/office/drawing/2014/main" id="{7C3D30A1-2236-F308-591A-72227A87D4F0}"/>
                </a:ext>
              </a:extLst>
            </p:cNvPr>
            <p:cNvSpPr>
              <a:spLocks noChangeArrowheads="1"/>
            </p:cNvSpPr>
            <p:nvPr/>
          </p:nvSpPr>
          <p:spPr bwMode="auto">
            <a:xfrm>
              <a:off x="8295399" y="6364325"/>
              <a:ext cx="294195" cy="7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17499" name="Rectangle 92">
              <a:extLst>
                <a:ext uri="{FF2B5EF4-FFF2-40B4-BE49-F238E27FC236}">
                  <a16:creationId xmlns:a16="http://schemas.microsoft.com/office/drawing/2014/main" id="{A6D2245C-6655-B9EB-D026-1478C35D832D}"/>
                </a:ext>
              </a:extLst>
            </p:cNvPr>
            <p:cNvSpPr>
              <a:spLocks noChangeArrowheads="1"/>
            </p:cNvSpPr>
            <p:nvPr/>
          </p:nvSpPr>
          <p:spPr bwMode="auto">
            <a:xfrm>
              <a:off x="8431376" y="6364325"/>
              <a:ext cx="147098" cy="7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17500" name="Rectangle 93">
              <a:extLst>
                <a:ext uri="{FF2B5EF4-FFF2-40B4-BE49-F238E27FC236}">
                  <a16:creationId xmlns:a16="http://schemas.microsoft.com/office/drawing/2014/main" id="{2EE46779-A8DD-35DC-10AB-07FF3B88FA0C}"/>
                </a:ext>
              </a:extLst>
            </p:cNvPr>
            <p:cNvSpPr>
              <a:spLocks noChangeArrowheads="1"/>
            </p:cNvSpPr>
            <p:nvPr/>
          </p:nvSpPr>
          <p:spPr bwMode="auto">
            <a:xfrm>
              <a:off x="8496847" y="6364325"/>
              <a:ext cx="294195" cy="7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17501" name="Rectangle 94">
              <a:extLst>
                <a:ext uri="{FF2B5EF4-FFF2-40B4-BE49-F238E27FC236}">
                  <a16:creationId xmlns:a16="http://schemas.microsoft.com/office/drawing/2014/main" id="{ECA4ADF3-DC4D-7F29-4781-1904BC29B5A2}"/>
                </a:ext>
              </a:extLst>
            </p:cNvPr>
            <p:cNvSpPr>
              <a:spLocks noChangeArrowheads="1"/>
            </p:cNvSpPr>
            <p:nvPr/>
          </p:nvSpPr>
          <p:spPr bwMode="auto">
            <a:xfrm>
              <a:off x="8632825" y="6364325"/>
              <a:ext cx="147098" cy="7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17502" name="Rectangle 95">
              <a:extLst>
                <a:ext uri="{FF2B5EF4-FFF2-40B4-BE49-F238E27FC236}">
                  <a16:creationId xmlns:a16="http://schemas.microsoft.com/office/drawing/2014/main" id="{0440F553-55A8-8D9B-5DBD-AD76CF1940A7}"/>
                </a:ext>
              </a:extLst>
            </p:cNvPr>
            <p:cNvSpPr>
              <a:spLocks noChangeArrowheads="1"/>
            </p:cNvSpPr>
            <p:nvPr/>
          </p:nvSpPr>
          <p:spPr bwMode="auto">
            <a:xfrm>
              <a:off x="8703332" y="6364325"/>
              <a:ext cx="441293" cy="7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17503" name="Rectangle 96">
              <a:extLst>
                <a:ext uri="{FF2B5EF4-FFF2-40B4-BE49-F238E27FC236}">
                  <a16:creationId xmlns:a16="http://schemas.microsoft.com/office/drawing/2014/main" id="{A9AD5D42-B888-BFA8-A1A9-7A7C4AE42D67}"/>
                </a:ext>
              </a:extLst>
            </p:cNvPr>
            <p:cNvSpPr>
              <a:spLocks noChangeArrowheads="1"/>
            </p:cNvSpPr>
            <p:nvPr/>
          </p:nvSpPr>
          <p:spPr bwMode="auto">
            <a:xfrm>
              <a:off x="8909816" y="6364325"/>
              <a:ext cx="294195" cy="7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x</a:t>
              </a:r>
              <a:endParaRPr lang="en-US" altLang="en-US"/>
            </a:p>
          </p:txBody>
        </p:sp>
        <p:sp>
          <p:nvSpPr>
            <p:cNvPr id="17504" name="Rectangle 97">
              <a:extLst>
                <a:ext uri="{FF2B5EF4-FFF2-40B4-BE49-F238E27FC236}">
                  <a16:creationId xmlns:a16="http://schemas.microsoft.com/office/drawing/2014/main" id="{A4DDBD87-F12E-667F-54B4-888000D69095}"/>
                </a:ext>
              </a:extLst>
            </p:cNvPr>
            <p:cNvSpPr>
              <a:spLocks noChangeArrowheads="1"/>
            </p:cNvSpPr>
            <p:nvPr/>
          </p:nvSpPr>
          <p:spPr bwMode="auto">
            <a:xfrm>
              <a:off x="9045793" y="6364325"/>
              <a:ext cx="147098" cy="7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17505" name="Line 98">
              <a:extLst>
                <a:ext uri="{FF2B5EF4-FFF2-40B4-BE49-F238E27FC236}">
                  <a16:creationId xmlns:a16="http://schemas.microsoft.com/office/drawing/2014/main" id="{B26ABDA2-460A-2DB1-6D3C-1E6A213E5774}"/>
                </a:ext>
              </a:extLst>
            </p:cNvPr>
            <p:cNvSpPr>
              <a:spLocks noChangeShapeType="1"/>
            </p:cNvSpPr>
            <p:nvPr/>
          </p:nvSpPr>
          <p:spPr bwMode="auto">
            <a:xfrm>
              <a:off x="4665553" y="3142601"/>
              <a:ext cx="3577184" cy="3175575"/>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7506" name="Group 101">
              <a:extLst>
                <a:ext uri="{FF2B5EF4-FFF2-40B4-BE49-F238E27FC236}">
                  <a16:creationId xmlns:a16="http://schemas.microsoft.com/office/drawing/2014/main" id="{3BFDACC5-B2CE-6D85-5404-5F8CA73AEDA4}"/>
                </a:ext>
              </a:extLst>
            </p:cNvPr>
            <p:cNvGrpSpPr>
              <a:grpSpLocks/>
            </p:cNvGrpSpPr>
            <p:nvPr/>
          </p:nvGrpSpPr>
          <p:grpSpPr bwMode="auto">
            <a:xfrm>
              <a:off x="5943600" y="5764542"/>
              <a:ext cx="222852" cy="255258"/>
              <a:chOff x="2461" y="3028"/>
              <a:chExt cx="177" cy="177"/>
            </a:xfrm>
          </p:grpSpPr>
          <p:sp>
            <p:nvSpPr>
              <p:cNvPr id="17553" name="Oval 99">
                <a:extLst>
                  <a:ext uri="{FF2B5EF4-FFF2-40B4-BE49-F238E27FC236}">
                    <a16:creationId xmlns:a16="http://schemas.microsoft.com/office/drawing/2014/main" id="{6B46E6CF-9F85-0C24-5CA6-4D6458E4D589}"/>
                  </a:ext>
                </a:extLst>
              </p:cNvPr>
              <p:cNvSpPr>
                <a:spLocks noChangeArrowheads="1"/>
              </p:cNvSpPr>
              <p:nvPr/>
            </p:nvSpPr>
            <p:spPr bwMode="auto">
              <a:xfrm>
                <a:off x="2474" y="3041"/>
                <a:ext cx="151" cy="15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sp>
            <p:nvSpPr>
              <p:cNvPr id="17554" name="Oval 100">
                <a:extLst>
                  <a:ext uri="{FF2B5EF4-FFF2-40B4-BE49-F238E27FC236}">
                    <a16:creationId xmlns:a16="http://schemas.microsoft.com/office/drawing/2014/main" id="{936D8F5E-C8D4-FD3B-A217-BA7980126A90}"/>
                  </a:ext>
                </a:extLst>
              </p:cNvPr>
              <p:cNvSpPr>
                <a:spLocks noChangeArrowheads="1"/>
              </p:cNvSpPr>
              <p:nvPr/>
            </p:nvSpPr>
            <p:spPr bwMode="auto">
              <a:xfrm>
                <a:off x="2461" y="3028"/>
                <a:ext cx="177" cy="177"/>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grpSp>
        <p:grpSp>
          <p:nvGrpSpPr>
            <p:cNvPr id="17507" name="Group 104">
              <a:extLst>
                <a:ext uri="{FF2B5EF4-FFF2-40B4-BE49-F238E27FC236}">
                  <a16:creationId xmlns:a16="http://schemas.microsoft.com/office/drawing/2014/main" id="{4A56755A-F5E6-BEE4-8F16-251D1E34E70F}"/>
                </a:ext>
              </a:extLst>
            </p:cNvPr>
            <p:cNvGrpSpPr>
              <a:grpSpLocks/>
            </p:cNvGrpSpPr>
            <p:nvPr/>
          </p:nvGrpSpPr>
          <p:grpSpPr bwMode="auto">
            <a:xfrm>
              <a:off x="6400800" y="3859542"/>
              <a:ext cx="222852" cy="255258"/>
              <a:chOff x="2785" y="1732"/>
              <a:chExt cx="177" cy="177"/>
            </a:xfrm>
          </p:grpSpPr>
          <p:sp>
            <p:nvSpPr>
              <p:cNvPr id="17551" name="Rectangle 102">
                <a:extLst>
                  <a:ext uri="{FF2B5EF4-FFF2-40B4-BE49-F238E27FC236}">
                    <a16:creationId xmlns:a16="http://schemas.microsoft.com/office/drawing/2014/main" id="{00888B41-02D1-BB56-6BA5-48BEDE02B470}"/>
                  </a:ext>
                </a:extLst>
              </p:cNvPr>
              <p:cNvSpPr>
                <a:spLocks noChangeArrowheads="1"/>
              </p:cNvSpPr>
              <p:nvPr/>
            </p:nvSpPr>
            <p:spPr bwMode="auto">
              <a:xfrm>
                <a:off x="2798" y="1745"/>
                <a:ext cx="151" cy="1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sp>
            <p:nvSpPr>
              <p:cNvPr id="17552" name="Rectangle 103">
                <a:extLst>
                  <a:ext uri="{FF2B5EF4-FFF2-40B4-BE49-F238E27FC236}">
                    <a16:creationId xmlns:a16="http://schemas.microsoft.com/office/drawing/2014/main" id="{279978D2-040B-33EA-A959-23DD75F9A84C}"/>
                  </a:ext>
                </a:extLst>
              </p:cNvPr>
              <p:cNvSpPr>
                <a:spLocks noChangeArrowheads="1"/>
              </p:cNvSpPr>
              <p:nvPr/>
            </p:nvSpPr>
            <p:spPr bwMode="auto">
              <a:xfrm>
                <a:off x="2785" y="1732"/>
                <a:ext cx="177" cy="177"/>
              </a:xfrm>
              <a:prstGeom prst="rect">
                <a:avLst/>
              </a:prstGeom>
              <a:noFill/>
              <a:ln w="206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grpSp>
        <p:grpSp>
          <p:nvGrpSpPr>
            <p:cNvPr id="17508" name="Group 114">
              <a:extLst>
                <a:ext uri="{FF2B5EF4-FFF2-40B4-BE49-F238E27FC236}">
                  <a16:creationId xmlns:a16="http://schemas.microsoft.com/office/drawing/2014/main" id="{87855769-FCAD-B8A4-2387-1244964A0F83}"/>
                </a:ext>
              </a:extLst>
            </p:cNvPr>
            <p:cNvGrpSpPr>
              <a:grpSpLocks/>
            </p:cNvGrpSpPr>
            <p:nvPr/>
          </p:nvGrpSpPr>
          <p:grpSpPr bwMode="auto">
            <a:xfrm>
              <a:off x="7854348" y="5105400"/>
              <a:ext cx="222852" cy="255258"/>
              <a:chOff x="3757" y="2704"/>
              <a:chExt cx="177" cy="177"/>
            </a:xfrm>
          </p:grpSpPr>
          <p:sp>
            <p:nvSpPr>
              <p:cNvPr id="17549" name="Rectangle 112">
                <a:extLst>
                  <a:ext uri="{FF2B5EF4-FFF2-40B4-BE49-F238E27FC236}">
                    <a16:creationId xmlns:a16="http://schemas.microsoft.com/office/drawing/2014/main" id="{E41A6AAE-8F08-35ED-1491-EED958BE4B3B}"/>
                  </a:ext>
                </a:extLst>
              </p:cNvPr>
              <p:cNvSpPr>
                <a:spLocks noChangeArrowheads="1"/>
              </p:cNvSpPr>
              <p:nvPr/>
            </p:nvSpPr>
            <p:spPr bwMode="auto">
              <a:xfrm>
                <a:off x="3770" y="2717"/>
                <a:ext cx="151" cy="1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sp>
            <p:nvSpPr>
              <p:cNvPr id="17550" name="Rectangle 113">
                <a:extLst>
                  <a:ext uri="{FF2B5EF4-FFF2-40B4-BE49-F238E27FC236}">
                    <a16:creationId xmlns:a16="http://schemas.microsoft.com/office/drawing/2014/main" id="{256733F2-77C7-B57D-0C4E-B09A6DA6006A}"/>
                  </a:ext>
                </a:extLst>
              </p:cNvPr>
              <p:cNvSpPr>
                <a:spLocks noChangeArrowheads="1"/>
              </p:cNvSpPr>
              <p:nvPr/>
            </p:nvSpPr>
            <p:spPr bwMode="auto">
              <a:xfrm>
                <a:off x="3757" y="2704"/>
                <a:ext cx="177" cy="177"/>
              </a:xfrm>
              <a:prstGeom prst="rect">
                <a:avLst/>
              </a:prstGeom>
              <a:noFill/>
              <a:ln w="206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grpSp>
        <p:grpSp>
          <p:nvGrpSpPr>
            <p:cNvPr id="17509" name="Group 129">
              <a:extLst>
                <a:ext uri="{FF2B5EF4-FFF2-40B4-BE49-F238E27FC236}">
                  <a16:creationId xmlns:a16="http://schemas.microsoft.com/office/drawing/2014/main" id="{6625672D-52D4-29C1-DF66-7FDA90B8AB34}"/>
                </a:ext>
              </a:extLst>
            </p:cNvPr>
            <p:cNvGrpSpPr>
              <a:grpSpLocks/>
            </p:cNvGrpSpPr>
            <p:nvPr/>
          </p:nvGrpSpPr>
          <p:grpSpPr bwMode="auto">
            <a:xfrm>
              <a:off x="4773833" y="5233692"/>
              <a:ext cx="217816" cy="255258"/>
              <a:chOff x="1329" y="2704"/>
              <a:chExt cx="173" cy="177"/>
            </a:xfrm>
          </p:grpSpPr>
          <p:sp>
            <p:nvSpPr>
              <p:cNvPr id="17547" name="Oval 127">
                <a:extLst>
                  <a:ext uri="{FF2B5EF4-FFF2-40B4-BE49-F238E27FC236}">
                    <a16:creationId xmlns:a16="http://schemas.microsoft.com/office/drawing/2014/main" id="{6D7A70D6-5FD1-D61B-DD0A-C43DDFB060E1}"/>
                  </a:ext>
                </a:extLst>
              </p:cNvPr>
              <p:cNvSpPr>
                <a:spLocks noChangeArrowheads="1"/>
              </p:cNvSpPr>
              <p:nvPr/>
            </p:nvSpPr>
            <p:spPr bwMode="auto">
              <a:xfrm>
                <a:off x="1342" y="2717"/>
                <a:ext cx="147" cy="15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sp>
            <p:nvSpPr>
              <p:cNvPr id="17548" name="Oval 128">
                <a:extLst>
                  <a:ext uri="{FF2B5EF4-FFF2-40B4-BE49-F238E27FC236}">
                    <a16:creationId xmlns:a16="http://schemas.microsoft.com/office/drawing/2014/main" id="{A7D49E0F-2DC4-86B4-30DC-EFCD3A44061E}"/>
                  </a:ext>
                </a:extLst>
              </p:cNvPr>
              <p:cNvSpPr>
                <a:spLocks noChangeArrowheads="1"/>
              </p:cNvSpPr>
              <p:nvPr/>
            </p:nvSpPr>
            <p:spPr bwMode="auto">
              <a:xfrm>
                <a:off x="1329" y="2704"/>
                <a:ext cx="173" cy="177"/>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grpSp>
        <p:grpSp>
          <p:nvGrpSpPr>
            <p:cNvPr id="17510" name="Group 132">
              <a:extLst>
                <a:ext uri="{FF2B5EF4-FFF2-40B4-BE49-F238E27FC236}">
                  <a16:creationId xmlns:a16="http://schemas.microsoft.com/office/drawing/2014/main" id="{F44127AB-508C-FC0D-C525-2BC3B4454E60}"/>
                </a:ext>
              </a:extLst>
            </p:cNvPr>
            <p:cNvGrpSpPr>
              <a:grpSpLocks/>
            </p:cNvGrpSpPr>
            <p:nvPr/>
          </p:nvGrpSpPr>
          <p:grpSpPr bwMode="auto">
            <a:xfrm>
              <a:off x="4773833" y="4535700"/>
              <a:ext cx="217816" cy="249489"/>
              <a:chOff x="1329" y="2220"/>
              <a:chExt cx="173" cy="173"/>
            </a:xfrm>
          </p:grpSpPr>
          <p:sp>
            <p:nvSpPr>
              <p:cNvPr id="17545" name="Oval 130">
                <a:extLst>
                  <a:ext uri="{FF2B5EF4-FFF2-40B4-BE49-F238E27FC236}">
                    <a16:creationId xmlns:a16="http://schemas.microsoft.com/office/drawing/2014/main" id="{0002E810-F73D-ED6C-5637-C3CF0B945534}"/>
                  </a:ext>
                </a:extLst>
              </p:cNvPr>
              <p:cNvSpPr>
                <a:spLocks noChangeArrowheads="1"/>
              </p:cNvSpPr>
              <p:nvPr/>
            </p:nvSpPr>
            <p:spPr bwMode="auto">
              <a:xfrm>
                <a:off x="1342" y="2233"/>
                <a:ext cx="147" cy="14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sp>
            <p:nvSpPr>
              <p:cNvPr id="17546" name="Oval 131">
                <a:extLst>
                  <a:ext uri="{FF2B5EF4-FFF2-40B4-BE49-F238E27FC236}">
                    <a16:creationId xmlns:a16="http://schemas.microsoft.com/office/drawing/2014/main" id="{B488D575-5DD5-129A-F8F5-B0B23344B2BD}"/>
                  </a:ext>
                </a:extLst>
              </p:cNvPr>
              <p:cNvSpPr>
                <a:spLocks noChangeArrowheads="1"/>
              </p:cNvSpPr>
              <p:nvPr/>
            </p:nvSpPr>
            <p:spPr bwMode="auto">
              <a:xfrm>
                <a:off x="1329" y="2220"/>
                <a:ext cx="173" cy="173"/>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grpSp>
        <p:grpSp>
          <p:nvGrpSpPr>
            <p:cNvPr id="17511" name="Group 135">
              <a:extLst>
                <a:ext uri="{FF2B5EF4-FFF2-40B4-BE49-F238E27FC236}">
                  <a16:creationId xmlns:a16="http://schemas.microsoft.com/office/drawing/2014/main" id="{99E07D07-55FF-5D48-AA5E-72B7D36E8501}"/>
                </a:ext>
              </a:extLst>
            </p:cNvPr>
            <p:cNvGrpSpPr>
              <a:grpSpLocks/>
            </p:cNvGrpSpPr>
            <p:nvPr/>
          </p:nvGrpSpPr>
          <p:grpSpPr bwMode="auto">
            <a:xfrm>
              <a:off x="5589697" y="5700943"/>
              <a:ext cx="217816" cy="255258"/>
              <a:chOff x="1977" y="3028"/>
              <a:chExt cx="173" cy="177"/>
            </a:xfrm>
          </p:grpSpPr>
          <p:sp>
            <p:nvSpPr>
              <p:cNvPr id="17543" name="Oval 133">
                <a:extLst>
                  <a:ext uri="{FF2B5EF4-FFF2-40B4-BE49-F238E27FC236}">
                    <a16:creationId xmlns:a16="http://schemas.microsoft.com/office/drawing/2014/main" id="{FEC1C47E-A324-2516-208F-1DD1EECB4F27}"/>
                  </a:ext>
                </a:extLst>
              </p:cNvPr>
              <p:cNvSpPr>
                <a:spLocks noChangeArrowheads="1"/>
              </p:cNvSpPr>
              <p:nvPr/>
            </p:nvSpPr>
            <p:spPr bwMode="auto">
              <a:xfrm>
                <a:off x="1990" y="3041"/>
                <a:ext cx="147" cy="15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sp>
            <p:nvSpPr>
              <p:cNvPr id="17544" name="Oval 134">
                <a:extLst>
                  <a:ext uri="{FF2B5EF4-FFF2-40B4-BE49-F238E27FC236}">
                    <a16:creationId xmlns:a16="http://schemas.microsoft.com/office/drawing/2014/main" id="{00014C09-4109-1D0A-49F0-D5597E1FFCC4}"/>
                  </a:ext>
                </a:extLst>
              </p:cNvPr>
              <p:cNvSpPr>
                <a:spLocks noChangeArrowheads="1"/>
              </p:cNvSpPr>
              <p:nvPr/>
            </p:nvSpPr>
            <p:spPr bwMode="auto">
              <a:xfrm>
                <a:off x="1977" y="3028"/>
                <a:ext cx="173" cy="177"/>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grpSp>
        <p:grpSp>
          <p:nvGrpSpPr>
            <p:cNvPr id="17512" name="Group 138">
              <a:extLst>
                <a:ext uri="{FF2B5EF4-FFF2-40B4-BE49-F238E27FC236}">
                  <a16:creationId xmlns:a16="http://schemas.microsoft.com/office/drawing/2014/main" id="{6561C562-2FB4-6932-8C2F-9CF6B44900C9}"/>
                </a:ext>
              </a:extLst>
            </p:cNvPr>
            <p:cNvGrpSpPr>
              <a:grpSpLocks/>
            </p:cNvGrpSpPr>
            <p:nvPr/>
          </p:nvGrpSpPr>
          <p:grpSpPr bwMode="auto">
            <a:xfrm>
              <a:off x="6199079" y="6168194"/>
              <a:ext cx="222852" cy="255258"/>
              <a:chOff x="2461" y="3352"/>
              <a:chExt cx="177" cy="177"/>
            </a:xfrm>
          </p:grpSpPr>
          <p:sp>
            <p:nvSpPr>
              <p:cNvPr id="17541" name="Oval 136">
                <a:extLst>
                  <a:ext uri="{FF2B5EF4-FFF2-40B4-BE49-F238E27FC236}">
                    <a16:creationId xmlns:a16="http://schemas.microsoft.com/office/drawing/2014/main" id="{F3C98D9D-3F2F-B903-8ED1-7F25C45035EA}"/>
                  </a:ext>
                </a:extLst>
              </p:cNvPr>
              <p:cNvSpPr>
                <a:spLocks noChangeArrowheads="1"/>
              </p:cNvSpPr>
              <p:nvPr/>
            </p:nvSpPr>
            <p:spPr bwMode="auto">
              <a:xfrm>
                <a:off x="2474" y="3365"/>
                <a:ext cx="151" cy="15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sp>
            <p:nvSpPr>
              <p:cNvPr id="17542" name="Oval 137">
                <a:extLst>
                  <a:ext uri="{FF2B5EF4-FFF2-40B4-BE49-F238E27FC236}">
                    <a16:creationId xmlns:a16="http://schemas.microsoft.com/office/drawing/2014/main" id="{452DDCAE-02A2-EC3F-D7B3-9AC6A054EC9B}"/>
                  </a:ext>
                </a:extLst>
              </p:cNvPr>
              <p:cNvSpPr>
                <a:spLocks noChangeArrowheads="1"/>
              </p:cNvSpPr>
              <p:nvPr/>
            </p:nvSpPr>
            <p:spPr bwMode="auto">
              <a:xfrm>
                <a:off x="2461" y="3352"/>
                <a:ext cx="177" cy="177"/>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grpSp>
        <p:grpSp>
          <p:nvGrpSpPr>
            <p:cNvPr id="17513" name="Group 141">
              <a:extLst>
                <a:ext uri="{FF2B5EF4-FFF2-40B4-BE49-F238E27FC236}">
                  <a16:creationId xmlns:a16="http://schemas.microsoft.com/office/drawing/2014/main" id="{0A2247F1-75A9-929D-5F42-12CE344DE49A}"/>
                </a:ext>
              </a:extLst>
            </p:cNvPr>
            <p:cNvGrpSpPr>
              <a:grpSpLocks/>
            </p:cNvGrpSpPr>
            <p:nvPr/>
          </p:nvGrpSpPr>
          <p:grpSpPr bwMode="auto">
            <a:xfrm>
              <a:off x="7221428" y="3831940"/>
              <a:ext cx="217816" cy="255258"/>
              <a:chOff x="3273" y="1732"/>
              <a:chExt cx="173" cy="177"/>
            </a:xfrm>
          </p:grpSpPr>
          <p:sp>
            <p:nvSpPr>
              <p:cNvPr id="17539" name="Rectangle 139">
                <a:extLst>
                  <a:ext uri="{FF2B5EF4-FFF2-40B4-BE49-F238E27FC236}">
                    <a16:creationId xmlns:a16="http://schemas.microsoft.com/office/drawing/2014/main" id="{EC0F9FE9-DE46-CE62-0CF7-17C84BF71E35}"/>
                  </a:ext>
                </a:extLst>
              </p:cNvPr>
              <p:cNvSpPr>
                <a:spLocks noChangeArrowheads="1"/>
              </p:cNvSpPr>
              <p:nvPr/>
            </p:nvSpPr>
            <p:spPr bwMode="auto">
              <a:xfrm>
                <a:off x="3286" y="1745"/>
                <a:ext cx="147" cy="1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sp>
            <p:nvSpPr>
              <p:cNvPr id="17540" name="Rectangle 140">
                <a:extLst>
                  <a:ext uri="{FF2B5EF4-FFF2-40B4-BE49-F238E27FC236}">
                    <a16:creationId xmlns:a16="http://schemas.microsoft.com/office/drawing/2014/main" id="{A4D190F4-8BFE-7BA4-FBA9-C97FAF1EE0F8}"/>
                  </a:ext>
                </a:extLst>
              </p:cNvPr>
              <p:cNvSpPr>
                <a:spLocks noChangeArrowheads="1"/>
              </p:cNvSpPr>
              <p:nvPr/>
            </p:nvSpPr>
            <p:spPr bwMode="auto">
              <a:xfrm>
                <a:off x="3273" y="1732"/>
                <a:ext cx="173" cy="177"/>
              </a:xfrm>
              <a:prstGeom prst="rect">
                <a:avLst/>
              </a:prstGeom>
              <a:noFill/>
              <a:ln w="206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grpSp>
        <p:grpSp>
          <p:nvGrpSpPr>
            <p:cNvPr id="17514" name="Group 144">
              <a:extLst>
                <a:ext uri="{FF2B5EF4-FFF2-40B4-BE49-F238E27FC236}">
                  <a16:creationId xmlns:a16="http://schemas.microsoft.com/office/drawing/2014/main" id="{5AEEBD55-D252-2526-CB8B-801899EBA4F4}"/>
                </a:ext>
              </a:extLst>
            </p:cNvPr>
            <p:cNvGrpSpPr>
              <a:grpSpLocks/>
            </p:cNvGrpSpPr>
            <p:nvPr/>
          </p:nvGrpSpPr>
          <p:grpSpPr bwMode="auto">
            <a:xfrm>
              <a:off x="5181765" y="4766442"/>
              <a:ext cx="217816" cy="255258"/>
              <a:chOff x="1653" y="2380"/>
              <a:chExt cx="173" cy="177"/>
            </a:xfrm>
          </p:grpSpPr>
          <p:sp>
            <p:nvSpPr>
              <p:cNvPr id="17537" name="Oval 142">
                <a:extLst>
                  <a:ext uri="{FF2B5EF4-FFF2-40B4-BE49-F238E27FC236}">
                    <a16:creationId xmlns:a16="http://schemas.microsoft.com/office/drawing/2014/main" id="{060EF0A1-0EA4-C38B-FC20-C04D1065F94A}"/>
                  </a:ext>
                </a:extLst>
              </p:cNvPr>
              <p:cNvSpPr>
                <a:spLocks noChangeArrowheads="1"/>
              </p:cNvSpPr>
              <p:nvPr/>
            </p:nvSpPr>
            <p:spPr bwMode="auto">
              <a:xfrm>
                <a:off x="1666" y="2393"/>
                <a:ext cx="147" cy="15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sp>
            <p:nvSpPr>
              <p:cNvPr id="17538" name="Oval 143">
                <a:extLst>
                  <a:ext uri="{FF2B5EF4-FFF2-40B4-BE49-F238E27FC236}">
                    <a16:creationId xmlns:a16="http://schemas.microsoft.com/office/drawing/2014/main" id="{B39EB798-3AAE-BB54-698B-377181494DBE}"/>
                  </a:ext>
                </a:extLst>
              </p:cNvPr>
              <p:cNvSpPr>
                <a:spLocks noChangeArrowheads="1"/>
              </p:cNvSpPr>
              <p:nvPr/>
            </p:nvSpPr>
            <p:spPr bwMode="auto">
              <a:xfrm>
                <a:off x="1653" y="2380"/>
                <a:ext cx="173" cy="177"/>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grpSp>
        <p:grpSp>
          <p:nvGrpSpPr>
            <p:cNvPr id="17515" name="Group 147">
              <a:extLst>
                <a:ext uri="{FF2B5EF4-FFF2-40B4-BE49-F238E27FC236}">
                  <a16:creationId xmlns:a16="http://schemas.microsoft.com/office/drawing/2014/main" id="{90788C84-20CC-15E9-A39D-AD72D2A77060}"/>
                </a:ext>
              </a:extLst>
            </p:cNvPr>
            <p:cNvGrpSpPr>
              <a:grpSpLocks/>
            </p:cNvGrpSpPr>
            <p:nvPr/>
          </p:nvGrpSpPr>
          <p:grpSpPr bwMode="auto">
            <a:xfrm>
              <a:off x="7830809" y="3601199"/>
              <a:ext cx="222852" cy="249489"/>
              <a:chOff x="3757" y="1572"/>
              <a:chExt cx="177" cy="173"/>
            </a:xfrm>
          </p:grpSpPr>
          <p:sp>
            <p:nvSpPr>
              <p:cNvPr id="17535" name="Rectangle 145">
                <a:extLst>
                  <a:ext uri="{FF2B5EF4-FFF2-40B4-BE49-F238E27FC236}">
                    <a16:creationId xmlns:a16="http://schemas.microsoft.com/office/drawing/2014/main" id="{A7796751-0293-1BC5-51F9-2758E250FF94}"/>
                  </a:ext>
                </a:extLst>
              </p:cNvPr>
              <p:cNvSpPr>
                <a:spLocks noChangeArrowheads="1"/>
              </p:cNvSpPr>
              <p:nvPr/>
            </p:nvSpPr>
            <p:spPr bwMode="auto">
              <a:xfrm>
                <a:off x="3770" y="1585"/>
                <a:ext cx="151" cy="14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sp>
            <p:nvSpPr>
              <p:cNvPr id="17536" name="Rectangle 146">
                <a:extLst>
                  <a:ext uri="{FF2B5EF4-FFF2-40B4-BE49-F238E27FC236}">
                    <a16:creationId xmlns:a16="http://schemas.microsoft.com/office/drawing/2014/main" id="{3F3810B5-6140-17CB-D555-8201A85B877B}"/>
                  </a:ext>
                </a:extLst>
              </p:cNvPr>
              <p:cNvSpPr>
                <a:spLocks noChangeArrowheads="1"/>
              </p:cNvSpPr>
              <p:nvPr/>
            </p:nvSpPr>
            <p:spPr bwMode="auto">
              <a:xfrm>
                <a:off x="3757" y="1572"/>
                <a:ext cx="177" cy="173"/>
              </a:xfrm>
              <a:prstGeom prst="rect">
                <a:avLst/>
              </a:prstGeom>
              <a:noFill/>
              <a:ln w="206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grpSp>
        <p:grpSp>
          <p:nvGrpSpPr>
            <p:cNvPr id="17516" name="Group 150">
              <a:extLst>
                <a:ext uri="{FF2B5EF4-FFF2-40B4-BE49-F238E27FC236}">
                  <a16:creationId xmlns:a16="http://schemas.microsoft.com/office/drawing/2014/main" id="{F1B16D88-B653-195B-0BDF-B71AF2D6EFAD}"/>
                </a:ext>
              </a:extLst>
            </p:cNvPr>
            <p:cNvGrpSpPr>
              <a:grpSpLocks/>
            </p:cNvGrpSpPr>
            <p:nvPr/>
          </p:nvGrpSpPr>
          <p:grpSpPr bwMode="auto">
            <a:xfrm>
              <a:off x="8445226" y="5233692"/>
              <a:ext cx="217816" cy="255258"/>
              <a:chOff x="4245" y="2704"/>
              <a:chExt cx="173" cy="177"/>
            </a:xfrm>
          </p:grpSpPr>
          <p:sp>
            <p:nvSpPr>
              <p:cNvPr id="17533" name="Rectangle 148">
                <a:extLst>
                  <a:ext uri="{FF2B5EF4-FFF2-40B4-BE49-F238E27FC236}">
                    <a16:creationId xmlns:a16="http://schemas.microsoft.com/office/drawing/2014/main" id="{AA5D83BD-2F79-DF67-336E-FB493A1B2591}"/>
                  </a:ext>
                </a:extLst>
              </p:cNvPr>
              <p:cNvSpPr>
                <a:spLocks noChangeArrowheads="1"/>
              </p:cNvSpPr>
              <p:nvPr/>
            </p:nvSpPr>
            <p:spPr bwMode="auto">
              <a:xfrm>
                <a:off x="4258" y="2717"/>
                <a:ext cx="147" cy="1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sp>
            <p:nvSpPr>
              <p:cNvPr id="17534" name="Rectangle 149">
                <a:extLst>
                  <a:ext uri="{FF2B5EF4-FFF2-40B4-BE49-F238E27FC236}">
                    <a16:creationId xmlns:a16="http://schemas.microsoft.com/office/drawing/2014/main" id="{58B33FE1-1F60-6B21-4546-42F6DB8534A6}"/>
                  </a:ext>
                </a:extLst>
              </p:cNvPr>
              <p:cNvSpPr>
                <a:spLocks noChangeArrowheads="1"/>
              </p:cNvSpPr>
              <p:nvPr/>
            </p:nvSpPr>
            <p:spPr bwMode="auto">
              <a:xfrm>
                <a:off x="4245" y="2704"/>
                <a:ext cx="173" cy="177"/>
              </a:xfrm>
              <a:prstGeom prst="rect">
                <a:avLst/>
              </a:prstGeom>
              <a:noFill/>
              <a:ln w="206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grpSp>
        <p:grpSp>
          <p:nvGrpSpPr>
            <p:cNvPr id="17517" name="Group 153">
              <a:extLst>
                <a:ext uri="{FF2B5EF4-FFF2-40B4-BE49-F238E27FC236}">
                  <a16:creationId xmlns:a16="http://schemas.microsoft.com/office/drawing/2014/main" id="{6CFAFCB5-18F6-5E42-63DA-17E39D4B361A}"/>
                </a:ext>
              </a:extLst>
            </p:cNvPr>
            <p:cNvGrpSpPr>
              <a:grpSpLocks/>
            </p:cNvGrpSpPr>
            <p:nvPr/>
          </p:nvGrpSpPr>
          <p:grpSpPr bwMode="auto">
            <a:xfrm>
              <a:off x="7901316" y="4535700"/>
              <a:ext cx="217816" cy="249489"/>
              <a:chOff x="3813" y="2220"/>
              <a:chExt cx="173" cy="173"/>
            </a:xfrm>
          </p:grpSpPr>
          <p:sp>
            <p:nvSpPr>
              <p:cNvPr id="17531" name="Rectangle 151">
                <a:extLst>
                  <a:ext uri="{FF2B5EF4-FFF2-40B4-BE49-F238E27FC236}">
                    <a16:creationId xmlns:a16="http://schemas.microsoft.com/office/drawing/2014/main" id="{BE5C8C81-7109-025F-D28C-28970C40C131}"/>
                  </a:ext>
                </a:extLst>
              </p:cNvPr>
              <p:cNvSpPr>
                <a:spLocks noChangeArrowheads="1"/>
              </p:cNvSpPr>
              <p:nvPr/>
            </p:nvSpPr>
            <p:spPr bwMode="auto">
              <a:xfrm>
                <a:off x="3826" y="2233"/>
                <a:ext cx="147" cy="14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sp>
            <p:nvSpPr>
              <p:cNvPr id="17532" name="Rectangle 152">
                <a:extLst>
                  <a:ext uri="{FF2B5EF4-FFF2-40B4-BE49-F238E27FC236}">
                    <a16:creationId xmlns:a16="http://schemas.microsoft.com/office/drawing/2014/main" id="{2A051FEA-7367-6A83-BD8C-DE69735FC81C}"/>
                  </a:ext>
                </a:extLst>
              </p:cNvPr>
              <p:cNvSpPr>
                <a:spLocks noChangeArrowheads="1"/>
              </p:cNvSpPr>
              <p:nvPr/>
            </p:nvSpPr>
            <p:spPr bwMode="auto">
              <a:xfrm>
                <a:off x="3813" y="2220"/>
                <a:ext cx="173" cy="173"/>
              </a:xfrm>
              <a:prstGeom prst="rect">
                <a:avLst/>
              </a:prstGeom>
              <a:noFill/>
              <a:ln w="206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grpSp>
        <p:sp>
          <p:nvSpPr>
            <p:cNvPr id="17518" name="Rectangle 224">
              <a:extLst>
                <a:ext uri="{FF2B5EF4-FFF2-40B4-BE49-F238E27FC236}">
                  <a16:creationId xmlns:a16="http://schemas.microsoft.com/office/drawing/2014/main" id="{16058D67-D5E5-7E2B-9688-7C0A74A8CCE3}"/>
                </a:ext>
              </a:extLst>
            </p:cNvPr>
            <p:cNvSpPr>
              <a:spLocks noChangeArrowheads="1"/>
            </p:cNvSpPr>
            <p:nvPr/>
          </p:nvSpPr>
          <p:spPr bwMode="auto">
            <a:xfrm>
              <a:off x="6994799" y="4407352"/>
              <a:ext cx="147098" cy="7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17519" name="Rectangle 226">
              <a:extLst>
                <a:ext uri="{FF2B5EF4-FFF2-40B4-BE49-F238E27FC236}">
                  <a16:creationId xmlns:a16="http://schemas.microsoft.com/office/drawing/2014/main" id="{637E5875-5A4B-86A1-9CDE-6E3F73E01DC6}"/>
                </a:ext>
              </a:extLst>
            </p:cNvPr>
            <p:cNvSpPr>
              <a:spLocks noChangeArrowheads="1"/>
            </p:cNvSpPr>
            <p:nvPr/>
          </p:nvSpPr>
          <p:spPr bwMode="auto">
            <a:xfrm>
              <a:off x="8218597" y="5809104"/>
              <a:ext cx="147098" cy="73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grpSp>
          <p:nvGrpSpPr>
            <p:cNvPr id="17520" name="Group 229">
              <a:extLst>
                <a:ext uri="{FF2B5EF4-FFF2-40B4-BE49-F238E27FC236}">
                  <a16:creationId xmlns:a16="http://schemas.microsoft.com/office/drawing/2014/main" id="{ECAB290F-70DA-9E06-440D-83DF188042DB}"/>
                </a:ext>
              </a:extLst>
            </p:cNvPr>
            <p:cNvGrpSpPr>
              <a:grpSpLocks/>
            </p:cNvGrpSpPr>
            <p:nvPr/>
          </p:nvGrpSpPr>
          <p:grpSpPr bwMode="auto">
            <a:xfrm>
              <a:off x="4485508" y="3370457"/>
              <a:ext cx="180045" cy="3264988"/>
              <a:chOff x="1100" y="1412"/>
              <a:chExt cx="143" cy="2264"/>
            </a:xfrm>
          </p:grpSpPr>
          <p:sp>
            <p:nvSpPr>
              <p:cNvPr id="17529" name="Line 227">
                <a:extLst>
                  <a:ext uri="{FF2B5EF4-FFF2-40B4-BE49-F238E27FC236}">
                    <a16:creationId xmlns:a16="http://schemas.microsoft.com/office/drawing/2014/main" id="{396B5CC9-EE8A-3432-1307-8FE2163C372E}"/>
                  </a:ext>
                </a:extLst>
              </p:cNvPr>
              <p:cNvSpPr>
                <a:spLocks noChangeShapeType="1"/>
              </p:cNvSpPr>
              <p:nvPr/>
            </p:nvSpPr>
            <p:spPr bwMode="auto">
              <a:xfrm flipV="1">
                <a:off x="1165" y="1546"/>
                <a:ext cx="1" cy="213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30" name="Freeform 228">
                <a:extLst>
                  <a:ext uri="{FF2B5EF4-FFF2-40B4-BE49-F238E27FC236}">
                    <a16:creationId xmlns:a16="http://schemas.microsoft.com/office/drawing/2014/main" id="{1BCAC235-688D-F1F1-81C3-016248B40D52}"/>
                  </a:ext>
                </a:extLst>
              </p:cNvPr>
              <p:cNvSpPr>
                <a:spLocks/>
              </p:cNvSpPr>
              <p:nvPr/>
            </p:nvSpPr>
            <p:spPr bwMode="auto">
              <a:xfrm>
                <a:off x="1100" y="1412"/>
                <a:ext cx="143" cy="143"/>
              </a:xfrm>
              <a:custGeom>
                <a:avLst/>
                <a:gdLst>
                  <a:gd name="T0" fmla="*/ 143 w 143"/>
                  <a:gd name="T1" fmla="*/ 143 h 143"/>
                  <a:gd name="T2" fmla="*/ 69 w 143"/>
                  <a:gd name="T3" fmla="*/ 0 h 143"/>
                  <a:gd name="T4" fmla="*/ 0 w 143"/>
                  <a:gd name="T5" fmla="*/ 143 h 143"/>
                  <a:gd name="T6" fmla="*/ 143 w 143"/>
                  <a:gd name="T7" fmla="*/ 143 h 1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3" h="143">
                    <a:moveTo>
                      <a:pt x="143" y="143"/>
                    </a:moveTo>
                    <a:lnTo>
                      <a:pt x="69" y="0"/>
                    </a:lnTo>
                    <a:lnTo>
                      <a:pt x="0" y="143"/>
                    </a:lnTo>
                    <a:lnTo>
                      <a:pt x="143" y="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7521" name="Group 232">
              <a:extLst>
                <a:ext uri="{FF2B5EF4-FFF2-40B4-BE49-F238E27FC236}">
                  <a16:creationId xmlns:a16="http://schemas.microsoft.com/office/drawing/2014/main" id="{8C07FD35-F6A1-DDDD-3745-15CCF0518398}"/>
                </a:ext>
              </a:extLst>
            </p:cNvPr>
            <p:cNvGrpSpPr>
              <a:grpSpLocks/>
            </p:cNvGrpSpPr>
            <p:nvPr/>
          </p:nvGrpSpPr>
          <p:grpSpPr bwMode="auto">
            <a:xfrm>
              <a:off x="4567348" y="6541708"/>
              <a:ext cx="4290848" cy="206224"/>
              <a:chOff x="1165" y="3611"/>
              <a:chExt cx="3408" cy="143"/>
            </a:xfrm>
          </p:grpSpPr>
          <p:sp>
            <p:nvSpPr>
              <p:cNvPr id="17527" name="Line 230">
                <a:extLst>
                  <a:ext uri="{FF2B5EF4-FFF2-40B4-BE49-F238E27FC236}">
                    <a16:creationId xmlns:a16="http://schemas.microsoft.com/office/drawing/2014/main" id="{D45BFAC1-2618-6435-9AF0-5419B7F95DD0}"/>
                  </a:ext>
                </a:extLst>
              </p:cNvPr>
              <p:cNvSpPr>
                <a:spLocks noChangeShapeType="1"/>
              </p:cNvSpPr>
              <p:nvPr/>
            </p:nvSpPr>
            <p:spPr bwMode="auto">
              <a:xfrm>
                <a:off x="1165" y="3676"/>
                <a:ext cx="3266"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28" name="Freeform 231">
                <a:extLst>
                  <a:ext uri="{FF2B5EF4-FFF2-40B4-BE49-F238E27FC236}">
                    <a16:creationId xmlns:a16="http://schemas.microsoft.com/office/drawing/2014/main" id="{3F3512CC-3B9B-A88D-E696-62079C4F17FA}"/>
                  </a:ext>
                </a:extLst>
              </p:cNvPr>
              <p:cNvSpPr>
                <a:spLocks/>
              </p:cNvSpPr>
              <p:nvPr/>
            </p:nvSpPr>
            <p:spPr bwMode="auto">
              <a:xfrm>
                <a:off x="4435" y="3611"/>
                <a:ext cx="138" cy="143"/>
              </a:xfrm>
              <a:custGeom>
                <a:avLst/>
                <a:gdLst>
                  <a:gd name="T0" fmla="*/ 0 w 138"/>
                  <a:gd name="T1" fmla="*/ 143 h 143"/>
                  <a:gd name="T2" fmla="*/ 138 w 138"/>
                  <a:gd name="T3" fmla="*/ 73 h 143"/>
                  <a:gd name="T4" fmla="*/ 0 w 138"/>
                  <a:gd name="T5" fmla="*/ 0 h 143"/>
                  <a:gd name="T6" fmla="*/ 0 w 138"/>
                  <a:gd name="T7" fmla="*/ 143 h 1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8" h="143">
                    <a:moveTo>
                      <a:pt x="0" y="143"/>
                    </a:moveTo>
                    <a:lnTo>
                      <a:pt x="138" y="73"/>
                    </a:lnTo>
                    <a:lnTo>
                      <a:pt x="0" y="0"/>
                    </a:lnTo>
                    <a:lnTo>
                      <a:pt x="0" y="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7522" name="Line 236">
              <a:extLst>
                <a:ext uri="{FF2B5EF4-FFF2-40B4-BE49-F238E27FC236}">
                  <a16:creationId xmlns:a16="http://schemas.microsoft.com/office/drawing/2014/main" id="{DDB5C84B-A0EC-8B92-6F59-00A267917053}"/>
                </a:ext>
              </a:extLst>
            </p:cNvPr>
            <p:cNvSpPr>
              <a:spLocks noChangeShapeType="1"/>
            </p:cNvSpPr>
            <p:nvPr/>
          </p:nvSpPr>
          <p:spPr bwMode="auto">
            <a:xfrm>
              <a:off x="4550979" y="3756949"/>
              <a:ext cx="3323896" cy="3253451"/>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23" name="Line 237">
              <a:extLst>
                <a:ext uri="{FF2B5EF4-FFF2-40B4-BE49-F238E27FC236}">
                  <a16:creationId xmlns:a16="http://schemas.microsoft.com/office/drawing/2014/main" id="{C6CCAD47-8AF8-9285-E0ED-B514A0403FED}"/>
                </a:ext>
              </a:extLst>
            </p:cNvPr>
            <p:cNvSpPr>
              <a:spLocks noChangeShapeType="1"/>
            </p:cNvSpPr>
            <p:nvPr/>
          </p:nvSpPr>
          <p:spPr bwMode="auto">
            <a:xfrm>
              <a:off x="3886200" y="3480059"/>
              <a:ext cx="5257800" cy="2768895"/>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20596" name="Straight Connector 3">
              <a:extLst>
                <a:ext uri="{FF2B5EF4-FFF2-40B4-BE49-F238E27FC236}">
                  <a16:creationId xmlns:a16="http://schemas.microsoft.com/office/drawing/2014/main" id="{2A8A4C03-65B2-79F0-0965-8022DD46F57A}"/>
                </a:ext>
              </a:extLst>
            </p:cNvPr>
            <p:cNvCxnSpPr>
              <a:cxnSpLocks noChangeShapeType="1"/>
            </p:cNvCxnSpPr>
            <p:nvPr/>
          </p:nvCxnSpPr>
          <p:spPr bwMode="auto">
            <a:xfrm flipV="1">
              <a:off x="5383419" y="4661081"/>
              <a:ext cx="124094" cy="134087"/>
            </a:xfrm>
            <a:prstGeom prst="line">
              <a:avLst/>
            </a:prstGeom>
            <a:noFill/>
            <a:ln w="9525">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0597" name="Straight Connector 146">
              <a:extLst>
                <a:ext uri="{FF2B5EF4-FFF2-40B4-BE49-F238E27FC236}">
                  <a16:creationId xmlns:a16="http://schemas.microsoft.com/office/drawing/2014/main" id="{F2855273-BAF4-ACA6-2320-F6E1044754EB}"/>
                </a:ext>
              </a:extLst>
            </p:cNvPr>
            <p:cNvCxnSpPr>
              <a:cxnSpLocks noChangeShapeType="1"/>
            </p:cNvCxnSpPr>
            <p:nvPr/>
          </p:nvCxnSpPr>
          <p:spPr bwMode="auto">
            <a:xfrm flipV="1">
              <a:off x="7773573" y="5351071"/>
              <a:ext cx="78232" cy="136882"/>
            </a:xfrm>
            <a:prstGeom prst="line">
              <a:avLst/>
            </a:prstGeom>
            <a:noFill/>
            <a:ln w="9525">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0598" name="Straight Connector 149">
              <a:extLst>
                <a:ext uri="{FF2B5EF4-FFF2-40B4-BE49-F238E27FC236}">
                  <a16:creationId xmlns:a16="http://schemas.microsoft.com/office/drawing/2014/main" id="{F2019807-92A3-34A3-63E4-119424CA6F3C}"/>
                </a:ext>
              </a:extLst>
            </p:cNvPr>
            <p:cNvCxnSpPr>
              <a:cxnSpLocks noChangeShapeType="1"/>
            </p:cNvCxnSpPr>
            <p:nvPr/>
          </p:nvCxnSpPr>
          <p:spPr bwMode="auto">
            <a:xfrm flipV="1">
              <a:off x="6149563" y="4133112"/>
              <a:ext cx="250884" cy="268174"/>
            </a:xfrm>
            <a:prstGeom prst="line">
              <a:avLst/>
            </a:prstGeom>
            <a:noFill/>
            <a:ln w="9525">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pic>
        <p:nvPicPr>
          <p:cNvPr id="17412" name="Content Placeholder 3" descr="Linear classification.jpg">
            <a:extLst>
              <a:ext uri="{FF2B5EF4-FFF2-40B4-BE49-F238E27FC236}">
                <a16:creationId xmlns:a16="http://schemas.microsoft.com/office/drawing/2014/main" id="{E1310204-E9EA-7258-4FBF-AE7218545B5E}"/>
              </a:ext>
            </a:extLst>
          </p:cNvPr>
          <p:cNvPicPr>
            <a:picLocks noChangeAspect="1"/>
          </p:cNvPicPr>
          <p:nvPr/>
        </p:nvPicPr>
        <p:blipFill>
          <a:blip r:embed="rId3">
            <a:extLst>
              <a:ext uri="{28A0092B-C50C-407E-A947-70E740481C1C}">
                <a14:useLocalDpi xmlns:a14="http://schemas.microsoft.com/office/drawing/2010/main" val="0"/>
              </a:ext>
            </a:extLst>
          </a:blip>
          <a:srcRect l="26414" t="1323" r="9612" b="-1323"/>
          <a:stretch>
            <a:fillRect/>
          </a:stretch>
        </p:blipFill>
        <p:spPr bwMode="auto">
          <a:xfrm>
            <a:off x="2590800" y="2895600"/>
            <a:ext cx="3646488"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30CC9AB4-4E3E-AE7F-0042-49A120C5CE92}"/>
              </a:ext>
            </a:extLst>
          </p:cNvPr>
          <p:cNvSpPr>
            <a:spLocks noGrp="1"/>
          </p:cNvSpPr>
          <p:nvPr>
            <p:ph type="title"/>
          </p:nvPr>
        </p:nvSpPr>
        <p:spPr>
          <a:xfrm>
            <a:off x="2209800" y="228600"/>
            <a:ext cx="7772400" cy="1143000"/>
          </a:xfrm>
        </p:spPr>
        <p:txBody>
          <a:bodyPr/>
          <a:lstStyle/>
          <a:p>
            <a:r>
              <a:rPr lang="en-US" altLang="en-US">
                <a:latin typeface="Calibri" panose="020F0502020204030204" pitchFamily="34" charset="0"/>
              </a:rPr>
              <a:t>Margin error bound</a:t>
            </a:r>
          </a:p>
        </p:txBody>
      </p:sp>
      <p:sp>
        <p:nvSpPr>
          <p:cNvPr id="19458" name="Content Placeholder 2">
            <a:extLst>
              <a:ext uri="{FF2B5EF4-FFF2-40B4-BE49-F238E27FC236}">
                <a16:creationId xmlns:a16="http://schemas.microsoft.com/office/drawing/2014/main" id="{4E13D989-E125-035C-B64C-CF1F07818ED9}"/>
              </a:ext>
            </a:extLst>
          </p:cNvPr>
          <p:cNvSpPr>
            <a:spLocks noGrp="1"/>
          </p:cNvSpPr>
          <p:nvPr>
            <p:ph idx="1"/>
          </p:nvPr>
        </p:nvSpPr>
        <p:spPr>
          <a:xfrm>
            <a:off x="2209800" y="1524000"/>
            <a:ext cx="7772400" cy="4114800"/>
          </a:xfrm>
        </p:spPr>
        <p:txBody>
          <a:bodyPr/>
          <a:lstStyle/>
          <a:p>
            <a:r>
              <a:rPr lang="en-US" altLang="en-US">
                <a:latin typeface="Calibri" panose="020F0502020204030204" pitchFamily="34" charset="0"/>
              </a:rPr>
              <a:t>Margin error theorem (7.3 from Learning with kernels)</a:t>
            </a:r>
          </a:p>
        </p:txBody>
      </p:sp>
      <p:pic>
        <p:nvPicPr>
          <p:cNvPr id="19459" name="Picture 3" descr="Screen Shot 2013-10-09 at 1.15.24 AM.png">
            <a:extLst>
              <a:ext uri="{FF2B5EF4-FFF2-40B4-BE49-F238E27FC236}">
                <a16:creationId xmlns:a16="http://schemas.microsoft.com/office/drawing/2014/main" id="{7CCDBC9A-C470-F8E9-1336-F1255CEF39A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24201" y="2743200"/>
            <a:ext cx="5940425" cy="369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AF7EB0CC-D746-61D3-B5F4-8BFDA62D78A6}"/>
              </a:ext>
            </a:extLst>
          </p:cNvPr>
          <p:cNvSpPr>
            <a:spLocks noGrp="1" noChangeArrowheads="1"/>
          </p:cNvSpPr>
          <p:nvPr>
            <p:ph type="title"/>
          </p:nvPr>
        </p:nvSpPr>
        <p:spPr/>
        <p:txBody>
          <a:bodyPr/>
          <a:lstStyle/>
          <a:p>
            <a:pPr eaLnBrk="1" hangingPunct="1"/>
            <a:r>
              <a:rPr lang="en-US" altLang="en-US"/>
              <a:t>Maximum margin hyperplane</a:t>
            </a:r>
          </a:p>
        </p:txBody>
      </p:sp>
      <p:sp>
        <p:nvSpPr>
          <p:cNvPr id="20482" name="Rectangle 3">
            <a:extLst>
              <a:ext uri="{FF2B5EF4-FFF2-40B4-BE49-F238E27FC236}">
                <a16:creationId xmlns:a16="http://schemas.microsoft.com/office/drawing/2014/main" id="{DAEEF26F-EF49-EDA6-6E13-916879DF806E}"/>
              </a:ext>
            </a:extLst>
          </p:cNvPr>
          <p:cNvSpPr>
            <a:spLocks noGrp="1" noChangeArrowheads="1"/>
          </p:cNvSpPr>
          <p:nvPr>
            <p:ph type="body" idx="1"/>
          </p:nvPr>
        </p:nvSpPr>
        <p:spPr/>
        <p:txBody>
          <a:bodyPr/>
          <a:lstStyle/>
          <a:p>
            <a:pPr eaLnBrk="1" hangingPunct="1"/>
            <a:r>
              <a:rPr lang="en-US" altLang="en-US"/>
              <a:t>Previous theorem dictates that the best hyperplane is the one that maximizes the minimum distance of all training points to the plane (Learning with kernels, Scholkopf and Smola, 2002) also called the margin.</a:t>
            </a:r>
          </a:p>
          <a:p>
            <a:pPr eaLnBrk="1" hangingPunct="1"/>
            <a:r>
              <a:rPr lang="en-US" altLang="en-US"/>
              <a:t>Its expected error is at most the fraction of misclassified points plus a complexity term (Learning with kernels, Scholkopf and Smola, 2002)</a:t>
            </a:r>
          </a:p>
          <a:p>
            <a:pPr eaLnBrk="1" hangingPunct="1"/>
            <a:endParaRPr lang="en-US"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F2E9249A-4A93-96FF-E59A-D6610CB76603}"/>
              </a:ext>
            </a:extLst>
          </p:cNvPr>
          <p:cNvSpPr>
            <a:spLocks noGrp="1" noChangeArrowheads="1"/>
          </p:cNvSpPr>
          <p:nvPr>
            <p:ph type="title"/>
          </p:nvPr>
        </p:nvSpPr>
        <p:spPr/>
        <p:txBody>
          <a:bodyPr/>
          <a:lstStyle/>
          <a:p>
            <a:pPr eaLnBrk="1" hangingPunct="1"/>
            <a:r>
              <a:rPr lang="en-US" altLang="en-US"/>
              <a:t>Optimally separating hyperplane</a:t>
            </a:r>
            <a:br>
              <a:rPr lang="en-US" altLang="en-US"/>
            </a:br>
            <a:endParaRPr lang="en-US" altLang="en-US"/>
          </a:p>
        </p:txBody>
      </p:sp>
      <p:sp>
        <p:nvSpPr>
          <p:cNvPr id="21506" name="Rectangle 3">
            <a:extLst>
              <a:ext uri="{FF2B5EF4-FFF2-40B4-BE49-F238E27FC236}">
                <a16:creationId xmlns:a16="http://schemas.microsoft.com/office/drawing/2014/main" id="{DE710349-AB6F-4B0A-7D2D-6DD80F23F660}"/>
              </a:ext>
            </a:extLst>
          </p:cNvPr>
          <p:cNvSpPr>
            <a:spLocks noGrp="1" noChangeArrowheads="1"/>
          </p:cNvSpPr>
          <p:nvPr>
            <p:ph type="body" idx="1"/>
          </p:nvPr>
        </p:nvSpPr>
        <p:spPr/>
        <p:txBody>
          <a:bodyPr/>
          <a:lstStyle/>
          <a:p>
            <a:pPr eaLnBrk="1" hangingPunct="1"/>
            <a:r>
              <a:rPr lang="en-US" altLang="en-US"/>
              <a:t>How do we find the optimally separating (maximum margin) hyperplane? </a:t>
            </a:r>
          </a:p>
          <a:p>
            <a:pPr eaLnBrk="1" hangingPunct="1"/>
            <a:r>
              <a:rPr lang="en-US" altLang="en-US"/>
              <a:t>Recall distance of a point to the plane defined earlier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47DA8EE1-FF43-9C4D-533F-B39C8D59B578}"/>
              </a:ext>
            </a:extLst>
          </p:cNvPr>
          <p:cNvSpPr>
            <a:spLocks noGrp="1" noChangeArrowheads="1"/>
          </p:cNvSpPr>
          <p:nvPr>
            <p:ph type="title"/>
          </p:nvPr>
        </p:nvSpPr>
        <p:spPr/>
        <p:txBody>
          <a:bodyPr/>
          <a:lstStyle/>
          <a:p>
            <a:pPr eaLnBrk="1" hangingPunct="1"/>
            <a:r>
              <a:rPr lang="en-US" altLang="en-US"/>
              <a:t>Hyperplane separators</a:t>
            </a:r>
          </a:p>
        </p:txBody>
      </p:sp>
      <p:sp>
        <p:nvSpPr>
          <p:cNvPr id="8" name="Content Placeholder 7">
            <a:extLst>
              <a:ext uri="{FF2B5EF4-FFF2-40B4-BE49-F238E27FC236}">
                <a16:creationId xmlns:a16="http://schemas.microsoft.com/office/drawing/2014/main" id="{7B65FCD4-625A-01C2-F2B6-3102F47B218D}"/>
              </a:ext>
            </a:extLst>
          </p:cNvPr>
          <p:cNvSpPr>
            <a:spLocks noGrp="1" noRot="1" noChangeAspect="1" noMove="1" noResize="1" noEditPoints="1" noAdjustHandles="1" noChangeArrowheads="1" noChangeShapeType="1" noTextEdit="1"/>
          </p:cNvSpPr>
          <p:nvPr>
            <p:ph idx="1"/>
          </p:nvPr>
        </p:nvSpPr>
        <p:spPr>
          <a:xfrm>
            <a:off x="2209800" y="1981200"/>
            <a:ext cx="5257800" cy="4114800"/>
          </a:xfrm>
          <a:blipFill rotWithShape="1">
            <a:blip r:embed="rId3"/>
            <a:stretch>
              <a:fillRect l="-2088" t="-1481"/>
            </a:stretch>
          </a:blipFill>
          <a:extLs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a:lstStyle/>
          <a:p>
            <a:pPr>
              <a:defRPr/>
            </a:pPr>
            <a:r>
              <a:rPr lang="en-US">
                <a:noFill/>
                <a:ea typeface="+mn-ea"/>
              </a:rPr>
              <a:t> </a:t>
            </a:r>
          </a:p>
        </p:txBody>
      </p:sp>
      <p:cxnSp>
        <p:nvCxnSpPr>
          <p:cNvPr id="23556" name="Straight Connector 3">
            <a:extLst>
              <a:ext uri="{FF2B5EF4-FFF2-40B4-BE49-F238E27FC236}">
                <a16:creationId xmlns:a16="http://schemas.microsoft.com/office/drawing/2014/main" id="{4806DDF5-5F03-C3D7-F406-08E977B8A33B}"/>
              </a:ext>
            </a:extLst>
          </p:cNvPr>
          <p:cNvCxnSpPr>
            <a:cxnSpLocks noChangeShapeType="1"/>
          </p:cNvCxnSpPr>
          <p:nvPr/>
        </p:nvCxnSpPr>
        <p:spPr bwMode="auto">
          <a:xfrm>
            <a:off x="7773988" y="2133601"/>
            <a:ext cx="0" cy="4157663"/>
          </a:xfrm>
          <a:prstGeom prst="line">
            <a:avLst/>
          </a:prstGeom>
          <a:no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3557" name="Straight Connector 6">
            <a:extLst>
              <a:ext uri="{FF2B5EF4-FFF2-40B4-BE49-F238E27FC236}">
                <a16:creationId xmlns:a16="http://schemas.microsoft.com/office/drawing/2014/main" id="{7D40A8F2-B531-E04C-043B-2812AB63C1BC}"/>
              </a:ext>
            </a:extLst>
          </p:cNvPr>
          <p:cNvCxnSpPr>
            <a:cxnSpLocks noChangeShapeType="1"/>
          </p:cNvCxnSpPr>
          <p:nvPr/>
        </p:nvCxnSpPr>
        <p:spPr bwMode="auto">
          <a:xfrm>
            <a:off x="7812088" y="6291263"/>
            <a:ext cx="2855912" cy="0"/>
          </a:xfrm>
          <a:prstGeom prst="line">
            <a:avLst/>
          </a:prstGeom>
          <a:no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3558" name="Straight Connector 9">
            <a:extLst>
              <a:ext uri="{FF2B5EF4-FFF2-40B4-BE49-F238E27FC236}">
                <a16:creationId xmlns:a16="http://schemas.microsoft.com/office/drawing/2014/main" id="{00A21C8A-B662-D7E1-1245-329511778D76}"/>
              </a:ext>
            </a:extLst>
          </p:cNvPr>
          <p:cNvCxnSpPr>
            <a:cxnSpLocks noChangeShapeType="1"/>
          </p:cNvCxnSpPr>
          <p:nvPr/>
        </p:nvCxnSpPr>
        <p:spPr bwMode="auto">
          <a:xfrm>
            <a:off x="8216900" y="6291263"/>
            <a:ext cx="0" cy="0"/>
          </a:xfrm>
          <a:prstGeom prst="line">
            <a:avLst/>
          </a:prstGeom>
          <a:no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3559" name="Straight Connector 11">
            <a:extLst>
              <a:ext uri="{FF2B5EF4-FFF2-40B4-BE49-F238E27FC236}">
                <a16:creationId xmlns:a16="http://schemas.microsoft.com/office/drawing/2014/main" id="{8568D361-B350-CAA0-44D4-7CF82644D21B}"/>
              </a:ext>
            </a:extLst>
          </p:cNvPr>
          <p:cNvCxnSpPr>
            <a:cxnSpLocks noChangeShapeType="1"/>
          </p:cNvCxnSpPr>
          <p:nvPr/>
        </p:nvCxnSpPr>
        <p:spPr bwMode="auto">
          <a:xfrm>
            <a:off x="8485188" y="5942014"/>
            <a:ext cx="0" cy="611187"/>
          </a:xfrm>
          <a:prstGeom prst="line">
            <a:avLst/>
          </a:prstGeom>
          <a:no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3560" name="Straight Connector 20">
            <a:extLst>
              <a:ext uri="{FF2B5EF4-FFF2-40B4-BE49-F238E27FC236}">
                <a16:creationId xmlns:a16="http://schemas.microsoft.com/office/drawing/2014/main" id="{15527308-EF2C-3019-323C-C0FD6132D3C5}"/>
              </a:ext>
            </a:extLst>
          </p:cNvPr>
          <p:cNvCxnSpPr>
            <a:cxnSpLocks noChangeShapeType="1"/>
          </p:cNvCxnSpPr>
          <p:nvPr/>
        </p:nvCxnSpPr>
        <p:spPr bwMode="auto">
          <a:xfrm>
            <a:off x="9156700" y="5942014"/>
            <a:ext cx="0" cy="611187"/>
          </a:xfrm>
          <a:prstGeom prst="line">
            <a:avLst/>
          </a:prstGeom>
          <a:no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3561" name="Straight Connector 21">
            <a:extLst>
              <a:ext uri="{FF2B5EF4-FFF2-40B4-BE49-F238E27FC236}">
                <a16:creationId xmlns:a16="http://schemas.microsoft.com/office/drawing/2014/main" id="{62C54111-4BBB-5BC4-5103-61901729073D}"/>
              </a:ext>
            </a:extLst>
          </p:cNvPr>
          <p:cNvCxnSpPr>
            <a:cxnSpLocks noChangeShapeType="1"/>
          </p:cNvCxnSpPr>
          <p:nvPr/>
        </p:nvCxnSpPr>
        <p:spPr bwMode="auto">
          <a:xfrm>
            <a:off x="9829800" y="5942014"/>
            <a:ext cx="0" cy="611187"/>
          </a:xfrm>
          <a:prstGeom prst="line">
            <a:avLst/>
          </a:prstGeom>
          <a:no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3562" name="Straight Connector 22">
            <a:extLst>
              <a:ext uri="{FF2B5EF4-FFF2-40B4-BE49-F238E27FC236}">
                <a16:creationId xmlns:a16="http://schemas.microsoft.com/office/drawing/2014/main" id="{7B91C52F-E583-F960-CE2B-A9DCEB9875EB}"/>
              </a:ext>
            </a:extLst>
          </p:cNvPr>
          <p:cNvCxnSpPr>
            <a:cxnSpLocks noChangeShapeType="1"/>
          </p:cNvCxnSpPr>
          <p:nvPr/>
        </p:nvCxnSpPr>
        <p:spPr bwMode="auto">
          <a:xfrm>
            <a:off x="10502900" y="5942014"/>
            <a:ext cx="0" cy="611187"/>
          </a:xfrm>
          <a:prstGeom prst="line">
            <a:avLst/>
          </a:prstGeom>
          <a:no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3563" name="Straight Connector 27">
            <a:extLst>
              <a:ext uri="{FF2B5EF4-FFF2-40B4-BE49-F238E27FC236}">
                <a16:creationId xmlns:a16="http://schemas.microsoft.com/office/drawing/2014/main" id="{549361BB-1D62-24A8-6193-8669B17EEDF3}"/>
              </a:ext>
            </a:extLst>
          </p:cNvPr>
          <p:cNvCxnSpPr>
            <a:cxnSpLocks noChangeShapeType="1"/>
          </p:cNvCxnSpPr>
          <p:nvPr/>
        </p:nvCxnSpPr>
        <p:spPr bwMode="auto">
          <a:xfrm>
            <a:off x="7543801" y="5819775"/>
            <a:ext cx="538163" cy="0"/>
          </a:xfrm>
          <a:prstGeom prst="line">
            <a:avLst/>
          </a:prstGeom>
          <a:no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3564" name="Straight Connector 29">
            <a:extLst>
              <a:ext uri="{FF2B5EF4-FFF2-40B4-BE49-F238E27FC236}">
                <a16:creationId xmlns:a16="http://schemas.microsoft.com/office/drawing/2014/main" id="{44CB024B-1458-FD26-033D-8DE3E9D7554F}"/>
              </a:ext>
            </a:extLst>
          </p:cNvPr>
          <p:cNvCxnSpPr>
            <a:cxnSpLocks noChangeShapeType="1"/>
          </p:cNvCxnSpPr>
          <p:nvPr/>
        </p:nvCxnSpPr>
        <p:spPr bwMode="auto">
          <a:xfrm>
            <a:off x="7543801" y="5330825"/>
            <a:ext cx="538163" cy="0"/>
          </a:xfrm>
          <a:prstGeom prst="line">
            <a:avLst/>
          </a:prstGeom>
          <a:no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3565" name="Straight Connector 30">
            <a:extLst>
              <a:ext uri="{FF2B5EF4-FFF2-40B4-BE49-F238E27FC236}">
                <a16:creationId xmlns:a16="http://schemas.microsoft.com/office/drawing/2014/main" id="{35962D94-D35D-983B-7397-E090DD06F9FD}"/>
              </a:ext>
            </a:extLst>
          </p:cNvPr>
          <p:cNvCxnSpPr>
            <a:cxnSpLocks noChangeShapeType="1"/>
          </p:cNvCxnSpPr>
          <p:nvPr/>
        </p:nvCxnSpPr>
        <p:spPr bwMode="auto">
          <a:xfrm>
            <a:off x="7543801" y="4841875"/>
            <a:ext cx="538163" cy="0"/>
          </a:xfrm>
          <a:prstGeom prst="line">
            <a:avLst/>
          </a:prstGeom>
          <a:no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3566" name="Straight Connector 31">
            <a:extLst>
              <a:ext uri="{FF2B5EF4-FFF2-40B4-BE49-F238E27FC236}">
                <a16:creationId xmlns:a16="http://schemas.microsoft.com/office/drawing/2014/main" id="{86A7E9A4-C0F4-9D77-34FE-02EFA8303E5C}"/>
              </a:ext>
            </a:extLst>
          </p:cNvPr>
          <p:cNvCxnSpPr>
            <a:cxnSpLocks noChangeShapeType="1"/>
          </p:cNvCxnSpPr>
          <p:nvPr/>
        </p:nvCxnSpPr>
        <p:spPr bwMode="auto">
          <a:xfrm>
            <a:off x="7543801" y="4352925"/>
            <a:ext cx="538163" cy="0"/>
          </a:xfrm>
          <a:prstGeom prst="line">
            <a:avLst/>
          </a:prstGeom>
          <a:no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3567" name="Straight Connector 33">
            <a:extLst>
              <a:ext uri="{FF2B5EF4-FFF2-40B4-BE49-F238E27FC236}">
                <a16:creationId xmlns:a16="http://schemas.microsoft.com/office/drawing/2014/main" id="{9A1B49E3-5656-890F-A9E8-42DDDDBF18F3}"/>
              </a:ext>
            </a:extLst>
          </p:cNvPr>
          <p:cNvCxnSpPr>
            <a:cxnSpLocks noChangeShapeType="1"/>
          </p:cNvCxnSpPr>
          <p:nvPr/>
        </p:nvCxnSpPr>
        <p:spPr bwMode="auto">
          <a:xfrm>
            <a:off x="7543801" y="3862388"/>
            <a:ext cx="538163" cy="0"/>
          </a:xfrm>
          <a:prstGeom prst="line">
            <a:avLst/>
          </a:prstGeom>
          <a:no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3568" name="Straight Connector 34">
            <a:extLst>
              <a:ext uri="{FF2B5EF4-FFF2-40B4-BE49-F238E27FC236}">
                <a16:creationId xmlns:a16="http://schemas.microsoft.com/office/drawing/2014/main" id="{B4121E07-8DBB-F2FD-4492-8E5C80C78024}"/>
              </a:ext>
            </a:extLst>
          </p:cNvPr>
          <p:cNvCxnSpPr>
            <a:cxnSpLocks noChangeShapeType="1"/>
          </p:cNvCxnSpPr>
          <p:nvPr/>
        </p:nvCxnSpPr>
        <p:spPr bwMode="auto">
          <a:xfrm>
            <a:off x="7543801" y="3373438"/>
            <a:ext cx="538163" cy="0"/>
          </a:xfrm>
          <a:prstGeom prst="line">
            <a:avLst/>
          </a:prstGeom>
          <a:no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3569" name="Straight Connector 35">
            <a:extLst>
              <a:ext uri="{FF2B5EF4-FFF2-40B4-BE49-F238E27FC236}">
                <a16:creationId xmlns:a16="http://schemas.microsoft.com/office/drawing/2014/main" id="{79DDA9C9-58CB-999D-7374-F20EE18F6C98}"/>
              </a:ext>
            </a:extLst>
          </p:cNvPr>
          <p:cNvCxnSpPr>
            <a:cxnSpLocks noChangeShapeType="1"/>
          </p:cNvCxnSpPr>
          <p:nvPr/>
        </p:nvCxnSpPr>
        <p:spPr bwMode="auto">
          <a:xfrm>
            <a:off x="7543801" y="2884488"/>
            <a:ext cx="538163" cy="0"/>
          </a:xfrm>
          <a:prstGeom prst="line">
            <a:avLst/>
          </a:prstGeom>
          <a:no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3570" name="Straight Connector 37">
            <a:extLst>
              <a:ext uri="{FF2B5EF4-FFF2-40B4-BE49-F238E27FC236}">
                <a16:creationId xmlns:a16="http://schemas.microsoft.com/office/drawing/2014/main" id="{53389D27-AD3C-FC07-2B10-3F4C9AC93DA3}"/>
              </a:ext>
            </a:extLst>
          </p:cNvPr>
          <p:cNvCxnSpPr>
            <a:cxnSpLocks noChangeShapeType="1"/>
          </p:cNvCxnSpPr>
          <p:nvPr/>
        </p:nvCxnSpPr>
        <p:spPr bwMode="auto">
          <a:xfrm>
            <a:off x="7543801" y="2395538"/>
            <a:ext cx="538163" cy="0"/>
          </a:xfrm>
          <a:prstGeom prst="line">
            <a:avLst/>
          </a:prstGeom>
          <a:no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3571" name="Straight Connector 3093">
            <a:extLst>
              <a:ext uri="{FF2B5EF4-FFF2-40B4-BE49-F238E27FC236}">
                <a16:creationId xmlns:a16="http://schemas.microsoft.com/office/drawing/2014/main" id="{082F6113-5C46-403D-D3AF-269D99323B2A}"/>
              </a:ext>
            </a:extLst>
          </p:cNvPr>
          <p:cNvCxnSpPr>
            <a:cxnSpLocks noChangeShapeType="1"/>
          </p:cNvCxnSpPr>
          <p:nvPr/>
        </p:nvCxnSpPr>
        <p:spPr bwMode="auto">
          <a:xfrm>
            <a:off x="7543800" y="2028826"/>
            <a:ext cx="3227388" cy="4676775"/>
          </a:xfrm>
          <a:prstGeom prst="line">
            <a:avLst/>
          </a:prstGeom>
          <a:no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3572" name="Straight Arrow Connector 10">
            <a:extLst>
              <a:ext uri="{FF2B5EF4-FFF2-40B4-BE49-F238E27FC236}">
                <a16:creationId xmlns:a16="http://schemas.microsoft.com/office/drawing/2014/main" id="{505C693F-56CC-515B-9DD5-5F7002CF0BDE}"/>
              </a:ext>
            </a:extLst>
          </p:cNvPr>
          <p:cNvCxnSpPr>
            <a:cxnSpLocks noChangeShapeType="1"/>
          </p:cNvCxnSpPr>
          <p:nvPr/>
        </p:nvCxnSpPr>
        <p:spPr bwMode="auto">
          <a:xfrm flipV="1">
            <a:off x="7773988" y="4841875"/>
            <a:ext cx="442912" cy="1449388"/>
          </a:xfrm>
          <a:prstGeom prst="straightConnector1">
            <a:avLst/>
          </a:prstGeom>
          <a:noFill/>
          <a:ln w="9525">
            <a:solidFill>
              <a:schemeClr val="tx1"/>
            </a:solidFill>
            <a:round/>
            <a:headEnd/>
            <a:tailEnd type="arrow"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3573" name="Straight Arrow Connector 8">
            <a:extLst>
              <a:ext uri="{FF2B5EF4-FFF2-40B4-BE49-F238E27FC236}">
                <a16:creationId xmlns:a16="http://schemas.microsoft.com/office/drawing/2014/main" id="{68AA72F9-B9B8-C7F0-D58E-B3253E86C1BE}"/>
              </a:ext>
            </a:extLst>
          </p:cNvPr>
          <p:cNvCxnSpPr>
            <a:cxnSpLocks noChangeShapeType="1"/>
          </p:cNvCxnSpPr>
          <p:nvPr/>
        </p:nvCxnSpPr>
        <p:spPr bwMode="auto">
          <a:xfrm flipV="1">
            <a:off x="7773988" y="4495801"/>
            <a:ext cx="1446212" cy="1795463"/>
          </a:xfrm>
          <a:prstGeom prst="straightConnector1">
            <a:avLst/>
          </a:prstGeom>
          <a:noFill/>
          <a:ln w="9525">
            <a:solidFill>
              <a:schemeClr val="tx1"/>
            </a:solidFill>
            <a:round/>
            <a:headEnd/>
            <a:tailEnd type="arrow"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22549" name="TextBox 19">
            <a:extLst>
              <a:ext uri="{FF2B5EF4-FFF2-40B4-BE49-F238E27FC236}">
                <a16:creationId xmlns:a16="http://schemas.microsoft.com/office/drawing/2014/main" id="{2CB626E3-0943-1E75-C9E6-DDD0953CF0FF}"/>
              </a:ext>
            </a:extLst>
          </p:cNvPr>
          <p:cNvSpPr txBox="1">
            <a:spLocks noChangeArrowheads="1"/>
          </p:cNvSpPr>
          <p:nvPr/>
        </p:nvSpPr>
        <p:spPr bwMode="auto">
          <a:xfrm>
            <a:off x="7891464" y="4800601"/>
            <a:ext cx="338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t>x</a:t>
            </a:r>
          </a:p>
        </p:txBody>
      </p:sp>
      <p:sp>
        <p:nvSpPr>
          <p:cNvPr id="22550" name="TextBox 25">
            <a:extLst>
              <a:ext uri="{FF2B5EF4-FFF2-40B4-BE49-F238E27FC236}">
                <a16:creationId xmlns:a16="http://schemas.microsoft.com/office/drawing/2014/main" id="{3921B7DA-B517-B6FA-AC30-391BBD9860F8}"/>
              </a:ext>
            </a:extLst>
          </p:cNvPr>
          <p:cNvSpPr txBox="1">
            <a:spLocks noChangeArrowheads="1"/>
          </p:cNvSpPr>
          <p:nvPr/>
        </p:nvSpPr>
        <p:spPr bwMode="auto">
          <a:xfrm>
            <a:off x="8767764" y="4724401"/>
            <a:ext cx="4524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t>x</a:t>
            </a:r>
            <a:r>
              <a:rPr lang="en-US" altLang="en-US" baseline="-25000"/>
              <a:t>p</a:t>
            </a:r>
            <a:endParaRPr lang="en-US" altLang="en-US"/>
          </a:p>
        </p:txBody>
      </p:sp>
      <p:cxnSp>
        <p:nvCxnSpPr>
          <p:cNvPr id="23576" name="Straight Arrow Connector 28">
            <a:extLst>
              <a:ext uri="{FF2B5EF4-FFF2-40B4-BE49-F238E27FC236}">
                <a16:creationId xmlns:a16="http://schemas.microsoft.com/office/drawing/2014/main" id="{AA0F6392-08EB-4D2A-48DC-052D881FA609}"/>
              </a:ext>
            </a:extLst>
          </p:cNvPr>
          <p:cNvCxnSpPr>
            <a:cxnSpLocks noChangeShapeType="1"/>
          </p:cNvCxnSpPr>
          <p:nvPr/>
        </p:nvCxnSpPr>
        <p:spPr bwMode="auto">
          <a:xfrm flipV="1">
            <a:off x="7767638" y="5715001"/>
            <a:ext cx="1344612" cy="531813"/>
          </a:xfrm>
          <a:prstGeom prst="straightConnector1">
            <a:avLst/>
          </a:prstGeom>
          <a:noFill/>
          <a:ln w="9525">
            <a:solidFill>
              <a:schemeClr val="tx1"/>
            </a:solidFill>
            <a:round/>
            <a:headEnd/>
            <a:tailEnd type="arrow"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41" name="Straight Arrow Connector 40">
            <a:extLst>
              <a:ext uri="{FF2B5EF4-FFF2-40B4-BE49-F238E27FC236}">
                <a16:creationId xmlns:a16="http://schemas.microsoft.com/office/drawing/2014/main" id="{2392750B-1040-F2D0-5FD7-5CD57A716FAE}"/>
              </a:ext>
            </a:extLst>
          </p:cNvPr>
          <p:cNvCxnSpPr/>
          <p:nvPr/>
        </p:nvCxnSpPr>
        <p:spPr bwMode="auto">
          <a:xfrm flipV="1">
            <a:off x="8180388" y="4495801"/>
            <a:ext cx="1039812" cy="379413"/>
          </a:xfrm>
          <a:prstGeom prst="straightConnector1">
            <a:avLst/>
          </a:prstGeom>
          <a:ln>
            <a:prstDash val="sysDot"/>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22553" name="TextBox 45">
            <a:extLst>
              <a:ext uri="{FF2B5EF4-FFF2-40B4-BE49-F238E27FC236}">
                <a16:creationId xmlns:a16="http://schemas.microsoft.com/office/drawing/2014/main" id="{493F18F0-A06F-BB71-B4FA-5548203D3B05}"/>
              </a:ext>
            </a:extLst>
          </p:cNvPr>
          <p:cNvSpPr txBox="1">
            <a:spLocks noChangeArrowheads="1"/>
          </p:cNvSpPr>
          <p:nvPr/>
        </p:nvSpPr>
        <p:spPr bwMode="auto">
          <a:xfrm>
            <a:off x="8610600" y="5786438"/>
            <a:ext cx="4079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t>w</a:t>
            </a:r>
          </a:p>
        </p:txBody>
      </p:sp>
      <p:sp>
        <p:nvSpPr>
          <p:cNvPr id="22554" name="TextBox 46">
            <a:extLst>
              <a:ext uri="{FF2B5EF4-FFF2-40B4-BE49-F238E27FC236}">
                <a16:creationId xmlns:a16="http://schemas.microsoft.com/office/drawing/2014/main" id="{E9EC5AD3-B7E0-E9EA-553B-EACFB496F0FC}"/>
              </a:ext>
            </a:extLst>
          </p:cNvPr>
          <p:cNvSpPr txBox="1">
            <a:spLocks noChangeArrowheads="1"/>
          </p:cNvSpPr>
          <p:nvPr/>
        </p:nvSpPr>
        <p:spPr bwMode="auto">
          <a:xfrm>
            <a:off x="8534400" y="4267201"/>
            <a:ext cx="2873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t>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91DA4-278F-4C9B-B2C5-DB5B46801D1B}"/>
              </a:ext>
            </a:extLst>
          </p:cNvPr>
          <p:cNvSpPr>
            <a:spLocks noGrp="1"/>
          </p:cNvSpPr>
          <p:nvPr>
            <p:ph type="title"/>
          </p:nvPr>
        </p:nvSpPr>
        <p:spPr/>
        <p:txBody>
          <a:bodyPr/>
          <a:lstStyle/>
          <a:p>
            <a:r>
              <a:rPr lang="en-US" dirty="0"/>
              <a:t>Non linearly separable data</a:t>
            </a:r>
          </a:p>
        </p:txBody>
      </p:sp>
      <p:pic>
        <p:nvPicPr>
          <p:cNvPr id="5" name="Content Placeholder 4" descr="A close-up of a diagram&#10;&#10;Description automatically generated">
            <a:extLst>
              <a:ext uri="{FF2B5EF4-FFF2-40B4-BE49-F238E27FC236}">
                <a16:creationId xmlns:a16="http://schemas.microsoft.com/office/drawing/2014/main" id="{D0E81772-024D-9870-D8EC-21E7E84422B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45928"/>
          <a:stretch/>
        </p:blipFill>
        <p:spPr>
          <a:xfrm>
            <a:off x="928271" y="2264941"/>
            <a:ext cx="10425529" cy="4227934"/>
          </a:xfrm>
        </p:spPr>
      </p:pic>
    </p:spTree>
    <p:extLst>
      <p:ext uri="{BB962C8B-B14F-4D97-AF65-F5344CB8AC3E}">
        <p14:creationId xmlns:p14="http://schemas.microsoft.com/office/powerpoint/2010/main" val="24732776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0C737549-F293-8BA9-CE0F-29EC9F1D94E4}"/>
              </a:ext>
            </a:extLst>
          </p:cNvPr>
          <p:cNvSpPr>
            <a:spLocks noGrp="1" noChangeArrowheads="1"/>
          </p:cNvSpPr>
          <p:nvPr>
            <p:ph type="title"/>
          </p:nvPr>
        </p:nvSpPr>
        <p:spPr>
          <a:xfrm>
            <a:off x="2209800" y="228600"/>
            <a:ext cx="7772400" cy="1143000"/>
          </a:xfrm>
        </p:spPr>
        <p:txBody>
          <a:bodyPr>
            <a:normAutofit fontScale="90000"/>
          </a:bodyPr>
          <a:lstStyle/>
          <a:p>
            <a:pPr eaLnBrk="1" hangingPunct="1"/>
            <a:r>
              <a:rPr lang="en-US" altLang="en-US"/>
              <a:t>Distance of a point to the separating plane</a:t>
            </a:r>
          </a:p>
        </p:txBody>
      </p:sp>
      <p:sp>
        <p:nvSpPr>
          <p:cNvPr id="24578" name="Rectangle 3">
            <a:extLst>
              <a:ext uri="{FF2B5EF4-FFF2-40B4-BE49-F238E27FC236}">
                <a16:creationId xmlns:a16="http://schemas.microsoft.com/office/drawing/2014/main" id="{C94CCBC0-886B-B918-0E95-6E5B69B2FD96}"/>
              </a:ext>
            </a:extLst>
          </p:cNvPr>
          <p:cNvSpPr>
            <a:spLocks noGrp="1" noChangeArrowheads="1"/>
          </p:cNvSpPr>
          <p:nvPr>
            <p:ph type="body" idx="1"/>
          </p:nvPr>
        </p:nvSpPr>
        <p:spPr>
          <a:xfrm>
            <a:off x="2209800" y="1828800"/>
            <a:ext cx="7772400" cy="4114800"/>
          </a:xfrm>
        </p:spPr>
        <p:txBody>
          <a:bodyPr>
            <a:normAutofit fontScale="92500" lnSpcReduction="20000"/>
          </a:bodyPr>
          <a:lstStyle/>
          <a:p>
            <a:pPr eaLnBrk="1" hangingPunct="1">
              <a:lnSpc>
                <a:spcPct val="90000"/>
              </a:lnSpc>
            </a:pPr>
            <a:r>
              <a:rPr lang="en-US" altLang="en-US" sz="2000"/>
              <a:t>And so the distance to the plane </a:t>
            </a:r>
            <a:r>
              <a:rPr lang="en-US" altLang="en-US" sz="2000">
                <a:sym typeface="Symbol" panose="05050102010706020507" pitchFamily="18" charset="2"/>
              </a:rPr>
              <a:t>r is</a:t>
            </a:r>
          </a:p>
          <a:p>
            <a:pPr eaLnBrk="1" hangingPunct="1">
              <a:lnSpc>
                <a:spcPct val="90000"/>
              </a:lnSpc>
              <a:buFontTx/>
              <a:buNone/>
            </a:pPr>
            <a:r>
              <a:rPr lang="en-US" altLang="en-US" sz="2000">
                <a:sym typeface="Symbol" panose="05050102010706020507" pitchFamily="18" charset="2"/>
              </a:rPr>
              <a:t>    given by</a:t>
            </a:r>
          </a:p>
          <a:p>
            <a:pPr eaLnBrk="1" hangingPunct="1">
              <a:lnSpc>
                <a:spcPct val="90000"/>
              </a:lnSpc>
              <a:buFontTx/>
              <a:buNone/>
            </a:pPr>
            <a:endParaRPr lang="en-US" altLang="en-US" sz="2000">
              <a:sym typeface="Symbol" panose="05050102010706020507" pitchFamily="18" charset="2"/>
            </a:endParaRPr>
          </a:p>
          <a:p>
            <a:pPr eaLnBrk="1" hangingPunct="1">
              <a:lnSpc>
                <a:spcPct val="90000"/>
              </a:lnSpc>
              <a:buFontTx/>
              <a:buNone/>
            </a:pPr>
            <a:endParaRPr lang="en-US" altLang="en-US" sz="2000">
              <a:sym typeface="Symbol" panose="05050102010706020507" pitchFamily="18" charset="2"/>
            </a:endParaRPr>
          </a:p>
          <a:p>
            <a:pPr eaLnBrk="1" hangingPunct="1">
              <a:lnSpc>
                <a:spcPct val="90000"/>
              </a:lnSpc>
              <a:buFontTx/>
              <a:buNone/>
            </a:pPr>
            <a:endParaRPr lang="en-US" altLang="en-US" sz="2000">
              <a:sym typeface="Symbol" panose="05050102010706020507" pitchFamily="18" charset="2"/>
            </a:endParaRPr>
          </a:p>
          <a:p>
            <a:pPr eaLnBrk="1" hangingPunct="1">
              <a:lnSpc>
                <a:spcPct val="90000"/>
              </a:lnSpc>
              <a:buFontTx/>
              <a:buNone/>
            </a:pPr>
            <a:r>
              <a:rPr lang="en-US" altLang="en-US" sz="2000">
                <a:sym typeface="Symbol" panose="05050102010706020507" pitchFamily="18" charset="2"/>
              </a:rPr>
              <a:t>    or</a:t>
            </a:r>
          </a:p>
          <a:p>
            <a:pPr eaLnBrk="1" hangingPunct="1">
              <a:lnSpc>
                <a:spcPct val="90000"/>
              </a:lnSpc>
              <a:buFontTx/>
              <a:buNone/>
            </a:pPr>
            <a:endParaRPr lang="en-US" altLang="en-US" sz="2000">
              <a:sym typeface="Symbol" panose="05050102010706020507" pitchFamily="18" charset="2"/>
            </a:endParaRPr>
          </a:p>
          <a:p>
            <a:pPr eaLnBrk="1" hangingPunct="1">
              <a:lnSpc>
                <a:spcPct val="90000"/>
              </a:lnSpc>
              <a:buFontTx/>
              <a:buNone/>
            </a:pPr>
            <a:endParaRPr lang="en-US" altLang="en-US" sz="2000">
              <a:sym typeface="Symbol" panose="05050102010706020507" pitchFamily="18" charset="2"/>
            </a:endParaRPr>
          </a:p>
          <a:p>
            <a:pPr eaLnBrk="1" hangingPunct="1">
              <a:lnSpc>
                <a:spcPct val="90000"/>
              </a:lnSpc>
              <a:buFontTx/>
              <a:buNone/>
            </a:pPr>
            <a:endParaRPr lang="en-US" altLang="en-US" sz="2000">
              <a:sym typeface="Symbol" panose="05050102010706020507" pitchFamily="18" charset="2"/>
            </a:endParaRPr>
          </a:p>
          <a:p>
            <a:pPr eaLnBrk="1" hangingPunct="1">
              <a:lnSpc>
                <a:spcPct val="90000"/>
              </a:lnSpc>
              <a:buFontTx/>
              <a:buNone/>
            </a:pPr>
            <a:r>
              <a:rPr lang="en-US" altLang="en-US" sz="2000">
                <a:sym typeface="Symbol" panose="05050102010706020507" pitchFamily="18" charset="2"/>
              </a:rPr>
              <a:t>    </a:t>
            </a:r>
          </a:p>
          <a:p>
            <a:pPr eaLnBrk="1" hangingPunct="1">
              <a:lnSpc>
                <a:spcPct val="90000"/>
              </a:lnSpc>
              <a:buFontTx/>
              <a:buNone/>
            </a:pPr>
            <a:r>
              <a:rPr lang="en-US" altLang="en-US" sz="2000">
                <a:sym typeface="Symbol" panose="05050102010706020507" pitchFamily="18" charset="2"/>
              </a:rPr>
              <a:t>    where y is -1 if the point is on the left side of</a:t>
            </a:r>
          </a:p>
          <a:p>
            <a:pPr eaLnBrk="1" hangingPunct="1">
              <a:lnSpc>
                <a:spcPct val="90000"/>
              </a:lnSpc>
              <a:buFontTx/>
              <a:buNone/>
            </a:pPr>
            <a:r>
              <a:rPr lang="en-US" altLang="en-US" sz="2000">
                <a:sym typeface="Symbol" panose="05050102010706020507" pitchFamily="18" charset="2"/>
              </a:rPr>
              <a:t>    the plane and +1 otherwise.</a:t>
            </a:r>
          </a:p>
          <a:p>
            <a:pPr eaLnBrk="1" hangingPunct="1">
              <a:lnSpc>
                <a:spcPct val="90000"/>
              </a:lnSpc>
              <a:buFontTx/>
              <a:buNone/>
            </a:pPr>
            <a:endParaRPr lang="en-US" altLang="en-US" sz="2000"/>
          </a:p>
        </p:txBody>
      </p:sp>
      <p:sp>
        <p:nvSpPr>
          <p:cNvPr id="24579" name="Rectangle 4">
            <a:extLst>
              <a:ext uri="{FF2B5EF4-FFF2-40B4-BE49-F238E27FC236}">
                <a16:creationId xmlns:a16="http://schemas.microsoft.com/office/drawing/2014/main" id="{187139DA-E673-BD00-71B3-9C35A009EF77}"/>
              </a:ext>
            </a:extLst>
          </p:cNvPr>
          <p:cNvSpPr>
            <a:spLocks noChangeArrowheads="1"/>
          </p:cNvSpPr>
          <p:nvPr/>
        </p:nvSpPr>
        <p:spPr bwMode="auto">
          <a:xfrm>
            <a:off x="3013075" y="1990725"/>
            <a:ext cx="17312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24580" name="Rectangle 5">
            <a:extLst>
              <a:ext uri="{FF2B5EF4-FFF2-40B4-BE49-F238E27FC236}">
                <a16:creationId xmlns:a16="http://schemas.microsoft.com/office/drawing/2014/main" id="{4EFD70B1-34F9-982F-C8AD-ED8F4706B2AE}"/>
              </a:ext>
            </a:extLst>
          </p:cNvPr>
          <p:cNvSpPr>
            <a:spLocks noChangeArrowheads="1"/>
          </p:cNvSpPr>
          <p:nvPr/>
        </p:nvSpPr>
        <p:spPr bwMode="auto">
          <a:xfrm>
            <a:off x="3362325" y="1990725"/>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24581" name="Rectangle 6">
            <a:extLst>
              <a:ext uri="{FF2B5EF4-FFF2-40B4-BE49-F238E27FC236}">
                <a16:creationId xmlns:a16="http://schemas.microsoft.com/office/drawing/2014/main" id="{9ECE69FE-A116-E74B-6D83-EEF426EDD2BB}"/>
              </a:ext>
            </a:extLst>
          </p:cNvPr>
          <p:cNvSpPr>
            <a:spLocks noChangeArrowheads="1"/>
          </p:cNvSpPr>
          <p:nvPr/>
        </p:nvSpPr>
        <p:spPr bwMode="auto">
          <a:xfrm>
            <a:off x="3013075" y="2382838"/>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24582" name="Rectangle 7">
            <a:extLst>
              <a:ext uri="{FF2B5EF4-FFF2-40B4-BE49-F238E27FC236}">
                <a16:creationId xmlns:a16="http://schemas.microsoft.com/office/drawing/2014/main" id="{114803CB-5C70-8E10-F03F-3106BC6D4CDD}"/>
              </a:ext>
            </a:extLst>
          </p:cNvPr>
          <p:cNvSpPr>
            <a:spLocks noChangeArrowheads="1"/>
          </p:cNvSpPr>
          <p:nvPr/>
        </p:nvSpPr>
        <p:spPr bwMode="auto">
          <a:xfrm>
            <a:off x="3013075" y="2779713"/>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24583" name="Rectangle 8">
            <a:extLst>
              <a:ext uri="{FF2B5EF4-FFF2-40B4-BE49-F238E27FC236}">
                <a16:creationId xmlns:a16="http://schemas.microsoft.com/office/drawing/2014/main" id="{87C78BBF-584F-BF72-D640-8E9E472E874C}"/>
              </a:ext>
            </a:extLst>
          </p:cNvPr>
          <p:cNvSpPr>
            <a:spLocks noChangeArrowheads="1"/>
          </p:cNvSpPr>
          <p:nvPr/>
        </p:nvSpPr>
        <p:spPr bwMode="auto">
          <a:xfrm>
            <a:off x="3013075" y="3170238"/>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24584" name="Rectangle 9">
            <a:extLst>
              <a:ext uri="{FF2B5EF4-FFF2-40B4-BE49-F238E27FC236}">
                <a16:creationId xmlns:a16="http://schemas.microsoft.com/office/drawing/2014/main" id="{C322948D-0C52-3A5B-C027-8843C7C5FF16}"/>
              </a:ext>
            </a:extLst>
          </p:cNvPr>
          <p:cNvSpPr>
            <a:spLocks noChangeArrowheads="1"/>
          </p:cNvSpPr>
          <p:nvPr/>
        </p:nvSpPr>
        <p:spPr bwMode="auto">
          <a:xfrm>
            <a:off x="3101975" y="3170238"/>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24585" name="Rectangle 10">
            <a:extLst>
              <a:ext uri="{FF2B5EF4-FFF2-40B4-BE49-F238E27FC236}">
                <a16:creationId xmlns:a16="http://schemas.microsoft.com/office/drawing/2014/main" id="{4CEB530B-1B08-919C-AE47-66CA840228C5}"/>
              </a:ext>
            </a:extLst>
          </p:cNvPr>
          <p:cNvSpPr>
            <a:spLocks noChangeArrowheads="1"/>
          </p:cNvSpPr>
          <p:nvPr/>
        </p:nvSpPr>
        <p:spPr bwMode="auto">
          <a:xfrm>
            <a:off x="3184525" y="3170238"/>
            <a:ext cx="17312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24586" name="Rectangle 11">
            <a:extLst>
              <a:ext uri="{FF2B5EF4-FFF2-40B4-BE49-F238E27FC236}">
                <a16:creationId xmlns:a16="http://schemas.microsoft.com/office/drawing/2014/main" id="{E7DFAAB0-913D-3163-87CE-C7574D0E792E}"/>
              </a:ext>
            </a:extLst>
          </p:cNvPr>
          <p:cNvSpPr>
            <a:spLocks noChangeArrowheads="1"/>
          </p:cNvSpPr>
          <p:nvPr/>
        </p:nvSpPr>
        <p:spPr bwMode="auto">
          <a:xfrm>
            <a:off x="3352800" y="3200400"/>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24587" name="Rectangle 12">
            <a:extLst>
              <a:ext uri="{FF2B5EF4-FFF2-40B4-BE49-F238E27FC236}">
                <a16:creationId xmlns:a16="http://schemas.microsoft.com/office/drawing/2014/main" id="{53D2D14F-640B-869B-7C3F-307590ADE5EE}"/>
              </a:ext>
            </a:extLst>
          </p:cNvPr>
          <p:cNvSpPr>
            <a:spLocks noChangeArrowheads="1"/>
          </p:cNvSpPr>
          <p:nvPr/>
        </p:nvSpPr>
        <p:spPr bwMode="auto">
          <a:xfrm>
            <a:off x="3444875" y="3170238"/>
            <a:ext cx="17312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24588" name="Rectangle 13">
            <a:extLst>
              <a:ext uri="{FF2B5EF4-FFF2-40B4-BE49-F238E27FC236}">
                <a16:creationId xmlns:a16="http://schemas.microsoft.com/office/drawing/2014/main" id="{26D5AC1E-934F-5844-8594-FC7BF5E3A8A3}"/>
              </a:ext>
            </a:extLst>
          </p:cNvPr>
          <p:cNvSpPr>
            <a:spLocks noChangeArrowheads="1"/>
          </p:cNvSpPr>
          <p:nvPr/>
        </p:nvSpPr>
        <p:spPr bwMode="auto">
          <a:xfrm>
            <a:off x="3616325" y="3170238"/>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24589" name="Rectangle 14">
            <a:extLst>
              <a:ext uri="{FF2B5EF4-FFF2-40B4-BE49-F238E27FC236}">
                <a16:creationId xmlns:a16="http://schemas.microsoft.com/office/drawing/2014/main" id="{FB449705-BA0E-6A89-BC5B-35BE84DD1218}"/>
              </a:ext>
            </a:extLst>
          </p:cNvPr>
          <p:cNvSpPr>
            <a:spLocks noChangeArrowheads="1"/>
          </p:cNvSpPr>
          <p:nvPr/>
        </p:nvSpPr>
        <p:spPr bwMode="auto">
          <a:xfrm>
            <a:off x="3698875" y="3170238"/>
            <a:ext cx="17312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24590" name="Rectangle 15">
            <a:extLst>
              <a:ext uri="{FF2B5EF4-FFF2-40B4-BE49-F238E27FC236}">
                <a16:creationId xmlns:a16="http://schemas.microsoft.com/office/drawing/2014/main" id="{A9BAB662-E754-D38A-8DF7-A1BE54F02688}"/>
              </a:ext>
            </a:extLst>
          </p:cNvPr>
          <p:cNvSpPr>
            <a:spLocks noChangeArrowheads="1"/>
          </p:cNvSpPr>
          <p:nvPr/>
        </p:nvSpPr>
        <p:spPr bwMode="auto">
          <a:xfrm>
            <a:off x="3870325" y="3170238"/>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24591" name="Rectangle 16">
            <a:extLst>
              <a:ext uri="{FF2B5EF4-FFF2-40B4-BE49-F238E27FC236}">
                <a16:creationId xmlns:a16="http://schemas.microsoft.com/office/drawing/2014/main" id="{61483322-6709-CFED-ED53-6C00B525E7FD}"/>
              </a:ext>
            </a:extLst>
          </p:cNvPr>
          <p:cNvSpPr>
            <a:spLocks noChangeArrowheads="1"/>
          </p:cNvSpPr>
          <p:nvPr/>
        </p:nvSpPr>
        <p:spPr bwMode="auto">
          <a:xfrm>
            <a:off x="3959225" y="3170238"/>
            <a:ext cx="17312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24592" name="Rectangle 17">
            <a:extLst>
              <a:ext uri="{FF2B5EF4-FFF2-40B4-BE49-F238E27FC236}">
                <a16:creationId xmlns:a16="http://schemas.microsoft.com/office/drawing/2014/main" id="{CCFD913A-EAB2-B85B-1F20-75857FF7AFFA}"/>
              </a:ext>
            </a:extLst>
          </p:cNvPr>
          <p:cNvSpPr>
            <a:spLocks noChangeArrowheads="1"/>
          </p:cNvSpPr>
          <p:nvPr/>
        </p:nvSpPr>
        <p:spPr bwMode="auto">
          <a:xfrm>
            <a:off x="4130675" y="3170238"/>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24593" name="Rectangle 18">
            <a:extLst>
              <a:ext uri="{FF2B5EF4-FFF2-40B4-BE49-F238E27FC236}">
                <a16:creationId xmlns:a16="http://schemas.microsoft.com/office/drawing/2014/main" id="{82507751-D126-E609-4064-B5E9210687F9}"/>
              </a:ext>
            </a:extLst>
          </p:cNvPr>
          <p:cNvSpPr>
            <a:spLocks noChangeArrowheads="1"/>
          </p:cNvSpPr>
          <p:nvPr/>
        </p:nvSpPr>
        <p:spPr bwMode="auto">
          <a:xfrm>
            <a:off x="4213225" y="3170238"/>
            <a:ext cx="17312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24594" name="Rectangle 19">
            <a:extLst>
              <a:ext uri="{FF2B5EF4-FFF2-40B4-BE49-F238E27FC236}">
                <a16:creationId xmlns:a16="http://schemas.microsoft.com/office/drawing/2014/main" id="{3569A215-57A5-EE92-BF29-19CA8F76C74B}"/>
              </a:ext>
            </a:extLst>
          </p:cNvPr>
          <p:cNvSpPr>
            <a:spLocks noChangeArrowheads="1"/>
          </p:cNvSpPr>
          <p:nvPr/>
        </p:nvSpPr>
        <p:spPr bwMode="auto">
          <a:xfrm>
            <a:off x="4384675" y="3170238"/>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24595" name="Rectangle 20">
            <a:extLst>
              <a:ext uri="{FF2B5EF4-FFF2-40B4-BE49-F238E27FC236}">
                <a16:creationId xmlns:a16="http://schemas.microsoft.com/office/drawing/2014/main" id="{3425A307-3E29-64DC-5A65-681FF9CD9457}"/>
              </a:ext>
            </a:extLst>
          </p:cNvPr>
          <p:cNvSpPr>
            <a:spLocks noChangeArrowheads="1"/>
          </p:cNvSpPr>
          <p:nvPr/>
        </p:nvSpPr>
        <p:spPr bwMode="auto">
          <a:xfrm>
            <a:off x="4473575" y="3170238"/>
            <a:ext cx="17312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24596" name="Rectangle 21">
            <a:extLst>
              <a:ext uri="{FF2B5EF4-FFF2-40B4-BE49-F238E27FC236}">
                <a16:creationId xmlns:a16="http://schemas.microsoft.com/office/drawing/2014/main" id="{281193DE-B0DC-0CC3-8776-8E3EF8BA4B00}"/>
              </a:ext>
            </a:extLst>
          </p:cNvPr>
          <p:cNvSpPr>
            <a:spLocks noChangeArrowheads="1"/>
          </p:cNvSpPr>
          <p:nvPr/>
        </p:nvSpPr>
        <p:spPr bwMode="auto">
          <a:xfrm>
            <a:off x="4645025" y="3170238"/>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24597" name="Rectangle 22">
            <a:extLst>
              <a:ext uri="{FF2B5EF4-FFF2-40B4-BE49-F238E27FC236}">
                <a16:creationId xmlns:a16="http://schemas.microsoft.com/office/drawing/2014/main" id="{78DE09EA-6D21-9CD5-1F52-C69F284A61AF}"/>
              </a:ext>
            </a:extLst>
          </p:cNvPr>
          <p:cNvSpPr>
            <a:spLocks noChangeArrowheads="1"/>
          </p:cNvSpPr>
          <p:nvPr/>
        </p:nvSpPr>
        <p:spPr bwMode="auto">
          <a:xfrm>
            <a:off x="4727575" y="3170238"/>
            <a:ext cx="17312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24598" name="Rectangle 23">
            <a:extLst>
              <a:ext uri="{FF2B5EF4-FFF2-40B4-BE49-F238E27FC236}">
                <a16:creationId xmlns:a16="http://schemas.microsoft.com/office/drawing/2014/main" id="{01CD9B3E-3CDD-C06F-F276-56A0F8C1AF87}"/>
              </a:ext>
            </a:extLst>
          </p:cNvPr>
          <p:cNvSpPr>
            <a:spLocks noChangeArrowheads="1"/>
          </p:cNvSpPr>
          <p:nvPr/>
        </p:nvSpPr>
        <p:spPr bwMode="auto">
          <a:xfrm>
            <a:off x="4899025" y="3170238"/>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24599" name="Rectangle 24">
            <a:extLst>
              <a:ext uri="{FF2B5EF4-FFF2-40B4-BE49-F238E27FC236}">
                <a16:creationId xmlns:a16="http://schemas.microsoft.com/office/drawing/2014/main" id="{5DB3CEA4-F59F-0113-BD4C-42F2A69CA154}"/>
              </a:ext>
            </a:extLst>
          </p:cNvPr>
          <p:cNvSpPr>
            <a:spLocks noChangeArrowheads="1"/>
          </p:cNvSpPr>
          <p:nvPr/>
        </p:nvSpPr>
        <p:spPr bwMode="auto">
          <a:xfrm>
            <a:off x="4987925" y="3170238"/>
            <a:ext cx="17312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24600" name="Rectangle 25">
            <a:extLst>
              <a:ext uri="{FF2B5EF4-FFF2-40B4-BE49-F238E27FC236}">
                <a16:creationId xmlns:a16="http://schemas.microsoft.com/office/drawing/2014/main" id="{10A71160-0E25-8A4D-EB48-5149EB155175}"/>
              </a:ext>
            </a:extLst>
          </p:cNvPr>
          <p:cNvSpPr>
            <a:spLocks noChangeArrowheads="1"/>
          </p:cNvSpPr>
          <p:nvPr/>
        </p:nvSpPr>
        <p:spPr bwMode="auto">
          <a:xfrm>
            <a:off x="5159375" y="3170238"/>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24601" name="Rectangle 26">
            <a:extLst>
              <a:ext uri="{FF2B5EF4-FFF2-40B4-BE49-F238E27FC236}">
                <a16:creationId xmlns:a16="http://schemas.microsoft.com/office/drawing/2014/main" id="{792C38DC-47E7-B91C-48B5-036310BB4BBF}"/>
              </a:ext>
            </a:extLst>
          </p:cNvPr>
          <p:cNvSpPr>
            <a:spLocks noChangeArrowheads="1"/>
          </p:cNvSpPr>
          <p:nvPr/>
        </p:nvSpPr>
        <p:spPr bwMode="auto">
          <a:xfrm>
            <a:off x="5241925" y="3170238"/>
            <a:ext cx="17312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24602" name="Rectangle 27">
            <a:extLst>
              <a:ext uri="{FF2B5EF4-FFF2-40B4-BE49-F238E27FC236}">
                <a16:creationId xmlns:a16="http://schemas.microsoft.com/office/drawing/2014/main" id="{0E5368BF-BD28-583F-3BAB-BDFCFC571544}"/>
              </a:ext>
            </a:extLst>
          </p:cNvPr>
          <p:cNvSpPr>
            <a:spLocks noChangeArrowheads="1"/>
          </p:cNvSpPr>
          <p:nvPr/>
        </p:nvSpPr>
        <p:spPr bwMode="auto">
          <a:xfrm>
            <a:off x="5413375" y="3170238"/>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24603" name="Rectangle 28">
            <a:extLst>
              <a:ext uri="{FF2B5EF4-FFF2-40B4-BE49-F238E27FC236}">
                <a16:creationId xmlns:a16="http://schemas.microsoft.com/office/drawing/2014/main" id="{FE17D3EC-CF07-2086-E416-B44333ACC796}"/>
              </a:ext>
            </a:extLst>
          </p:cNvPr>
          <p:cNvSpPr>
            <a:spLocks noChangeArrowheads="1"/>
          </p:cNvSpPr>
          <p:nvPr/>
        </p:nvSpPr>
        <p:spPr bwMode="auto">
          <a:xfrm>
            <a:off x="5502275" y="3170238"/>
            <a:ext cx="17312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24604" name="Rectangle 29">
            <a:extLst>
              <a:ext uri="{FF2B5EF4-FFF2-40B4-BE49-F238E27FC236}">
                <a16:creationId xmlns:a16="http://schemas.microsoft.com/office/drawing/2014/main" id="{B5B92B8A-C7A2-E5D8-D88D-D755EE0E3C2B}"/>
              </a:ext>
            </a:extLst>
          </p:cNvPr>
          <p:cNvSpPr>
            <a:spLocks noChangeArrowheads="1"/>
          </p:cNvSpPr>
          <p:nvPr/>
        </p:nvSpPr>
        <p:spPr bwMode="auto">
          <a:xfrm>
            <a:off x="5673725" y="3170238"/>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24605" name="Rectangle 30">
            <a:extLst>
              <a:ext uri="{FF2B5EF4-FFF2-40B4-BE49-F238E27FC236}">
                <a16:creationId xmlns:a16="http://schemas.microsoft.com/office/drawing/2014/main" id="{26D32A0B-092D-28BA-DB46-6139FC02B177}"/>
              </a:ext>
            </a:extLst>
          </p:cNvPr>
          <p:cNvSpPr>
            <a:spLocks noChangeArrowheads="1"/>
          </p:cNvSpPr>
          <p:nvPr/>
        </p:nvSpPr>
        <p:spPr bwMode="auto">
          <a:xfrm>
            <a:off x="5756275" y="3170238"/>
            <a:ext cx="17312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24606" name="Rectangle 31">
            <a:extLst>
              <a:ext uri="{FF2B5EF4-FFF2-40B4-BE49-F238E27FC236}">
                <a16:creationId xmlns:a16="http://schemas.microsoft.com/office/drawing/2014/main" id="{63FF8AE2-FC4B-77FA-01AA-3C329D07A524}"/>
              </a:ext>
            </a:extLst>
          </p:cNvPr>
          <p:cNvSpPr>
            <a:spLocks noChangeArrowheads="1"/>
          </p:cNvSpPr>
          <p:nvPr/>
        </p:nvSpPr>
        <p:spPr bwMode="auto">
          <a:xfrm>
            <a:off x="5927725" y="3170238"/>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24607" name="Rectangle 32">
            <a:extLst>
              <a:ext uri="{FF2B5EF4-FFF2-40B4-BE49-F238E27FC236}">
                <a16:creationId xmlns:a16="http://schemas.microsoft.com/office/drawing/2014/main" id="{16B86C52-1791-FFFA-2E7A-97E88E44A16F}"/>
              </a:ext>
            </a:extLst>
          </p:cNvPr>
          <p:cNvSpPr>
            <a:spLocks noChangeArrowheads="1"/>
          </p:cNvSpPr>
          <p:nvPr/>
        </p:nvSpPr>
        <p:spPr bwMode="auto">
          <a:xfrm>
            <a:off x="6016625" y="3170238"/>
            <a:ext cx="25968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24608" name="Rectangle 33">
            <a:extLst>
              <a:ext uri="{FF2B5EF4-FFF2-40B4-BE49-F238E27FC236}">
                <a16:creationId xmlns:a16="http://schemas.microsoft.com/office/drawing/2014/main" id="{E009A122-6091-DFEB-AAA3-18F790979B6B}"/>
              </a:ext>
            </a:extLst>
          </p:cNvPr>
          <p:cNvSpPr>
            <a:spLocks noChangeArrowheads="1"/>
          </p:cNvSpPr>
          <p:nvPr/>
        </p:nvSpPr>
        <p:spPr bwMode="auto">
          <a:xfrm>
            <a:off x="6276975" y="3170238"/>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24609" name="Rectangle 34">
            <a:extLst>
              <a:ext uri="{FF2B5EF4-FFF2-40B4-BE49-F238E27FC236}">
                <a16:creationId xmlns:a16="http://schemas.microsoft.com/office/drawing/2014/main" id="{9C0ADC11-1DB8-4144-25B9-F4184F1A58D8}"/>
              </a:ext>
            </a:extLst>
          </p:cNvPr>
          <p:cNvSpPr>
            <a:spLocks noChangeArrowheads="1"/>
          </p:cNvSpPr>
          <p:nvPr/>
        </p:nvSpPr>
        <p:spPr bwMode="auto">
          <a:xfrm>
            <a:off x="3013075" y="3568700"/>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24610" name="Rectangle 35">
            <a:extLst>
              <a:ext uri="{FF2B5EF4-FFF2-40B4-BE49-F238E27FC236}">
                <a16:creationId xmlns:a16="http://schemas.microsoft.com/office/drawing/2014/main" id="{22ABE75D-89AC-BE92-AC50-3D0EDE929A3E}"/>
              </a:ext>
            </a:extLst>
          </p:cNvPr>
          <p:cNvSpPr>
            <a:spLocks noChangeArrowheads="1"/>
          </p:cNvSpPr>
          <p:nvPr/>
        </p:nvSpPr>
        <p:spPr bwMode="auto">
          <a:xfrm>
            <a:off x="3101975" y="3568700"/>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24611" name="Rectangle 36">
            <a:extLst>
              <a:ext uri="{FF2B5EF4-FFF2-40B4-BE49-F238E27FC236}">
                <a16:creationId xmlns:a16="http://schemas.microsoft.com/office/drawing/2014/main" id="{55B1B7AE-415B-FF13-348F-9394AA193AAB}"/>
              </a:ext>
            </a:extLst>
          </p:cNvPr>
          <p:cNvSpPr>
            <a:spLocks noChangeArrowheads="1"/>
          </p:cNvSpPr>
          <p:nvPr/>
        </p:nvSpPr>
        <p:spPr bwMode="auto">
          <a:xfrm>
            <a:off x="3013075" y="3959225"/>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24612" name="Rectangle 37">
            <a:extLst>
              <a:ext uri="{FF2B5EF4-FFF2-40B4-BE49-F238E27FC236}">
                <a16:creationId xmlns:a16="http://schemas.microsoft.com/office/drawing/2014/main" id="{6C11DC8A-3828-9603-EB24-DD195810B086}"/>
              </a:ext>
            </a:extLst>
          </p:cNvPr>
          <p:cNvSpPr>
            <a:spLocks noChangeArrowheads="1"/>
          </p:cNvSpPr>
          <p:nvPr/>
        </p:nvSpPr>
        <p:spPr bwMode="auto">
          <a:xfrm>
            <a:off x="3013075" y="4357688"/>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24613" name="Rectangle 38">
            <a:extLst>
              <a:ext uri="{FF2B5EF4-FFF2-40B4-BE49-F238E27FC236}">
                <a16:creationId xmlns:a16="http://schemas.microsoft.com/office/drawing/2014/main" id="{29DBE043-1A49-5B1B-91F8-A1C57D2132D3}"/>
              </a:ext>
            </a:extLst>
          </p:cNvPr>
          <p:cNvSpPr>
            <a:spLocks noChangeArrowheads="1"/>
          </p:cNvSpPr>
          <p:nvPr/>
        </p:nvSpPr>
        <p:spPr bwMode="auto">
          <a:xfrm>
            <a:off x="3013075" y="4748213"/>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24614" name="Rectangle 39">
            <a:extLst>
              <a:ext uri="{FF2B5EF4-FFF2-40B4-BE49-F238E27FC236}">
                <a16:creationId xmlns:a16="http://schemas.microsoft.com/office/drawing/2014/main" id="{0939D085-C2C9-7429-8743-776AC3C2507B}"/>
              </a:ext>
            </a:extLst>
          </p:cNvPr>
          <p:cNvSpPr>
            <a:spLocks noChangeArrowheads="1"/>
          </p:cNvSpPr>
          <p:nvPr/>
        </p:nvSpPr>
        <p:spPr bwMode="auto">
          <a:xfrm>
            <a:off x="3013075" y="5146675"/>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24615" name="Rectangle 40">
            <a:extLst>
              <a:ext uri="{FF2B5EF4-FFF2-40B4-BE49-F238E27FC236}">
                <a16:creationId xmlns:a16="http://schemas.microsoft.com/office/drawing/2014/main" id="{72DF2849-8106-DBD8-3AA6-8791840202E0}"/>
              </a:ext>
            </a:extLst>
          </p:cNvPr>
          <p:cNvSpPr>
            <a:spLocks noChangeArrowheads="1"/>
          </p:cNvSpPr>
          <p:nvPr/>
        </p:nvSpPr>
        <p:spPr bwMode="auto">
          <a:xfrm>
            <a:off x="3101975" y="5146675"/>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24616" name="Rectangle 41">
            <a:extLst>
              <a:ext uri="{FF2B5EF4-FFF2-40B4-BE49-F238E27FC236}">
                <a16:creationId xmlns:a16="http://schemas.microsoft.com/office/drawing/2014/main" id="{4E575F17-B714-8BDA-494C-74D529FA9674}"/>
              </a:ext>
            </a:extLst>
          </p:cNvPr>
          <p:cNvSpPr>
            <a:spLocks noChangeArrowheads="1"/>
          </p:cNvSpPr>
          <p:nvPr/>
        </p:nvSpPr>
        <p:spPr bwMode="auto">
          <a:xfrm>
            <a:off x="3184525" y="5146675"/>
            <a:ext cx="17312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24617" name="Rectangle 42">
            <a:extLst>
              <a:ext uri="{FF2B5EF4-FFF2-40B4-BE49-F238E27FC236}">
                <a16:creationId xmlns:a16="http://schemas.microsoft.com/office/drawing/2014/main" id="{8048114F-30F8-2EE3-2CDE-8F97DDC84258}"/>
              </a:ext>
            </a:extLst>
          </p:cNvPr>
          <p:cNvSpPr>
            <a:spLocks noChangeArrowheads="1"/>
          </p:cNvSpPr>
          <p:nvPr/>
        </p:nvSpPr>
        <p:spPr bwMode="auto">
          <a:xfrm>
            <a:off x="3444875" y="5146675"/>
            <a:ext cx="17312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24618" name="Rectangle 43">
            <a:extLst>
              <a:ext uri="{FF2B5EF4-FFF2-40B4-BE49-F238E27FC236}">
                <a16:creationId xmlns:a16="http://schemas.microsoft.com/office/drawing/2014/main" id="{785CDF5D-AE1D-105E-A43C-592CB5E8C4D4}"/>
              </a:ext>
            </a:extLst>
          </p:cNvPr>
          <p:cNvSpPr>
            <a:spLocks noChangeArrowheads="1"/>
          </p:cNvSpPr>
          <p:nvPr/>
        </p:nvSpPr>
        <p:spPr bwMode="auto">
          <a:xfrm>
            <a:off x="3616325" y="5146675"/>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24619" name="Rectangle 44">
            <a:extLst>
              <a:ext uri="{FF2B5EF4-FFF2-40B4-BE49-F238E27FC236}">
                <a16:creationId xmlns:a16="http://schemas.microsoft.com/office/drawing/2014/main" id="{6BB20104-15F5-15C9-AF5A-0CA910E428B3}"/>
              </a:ext>
            </a:extLst>
          </p:cNvPr>
          <p:cNvSpPr>
            <a:spLocks noChangeArrowheads="1"/>
          </p:cNvSpPr>
          <p:nvPr/>
        </p:nvSpPr>
        <p:spPr bwMode="auto">
          <a:xfrm>
            <a:off x="3698875" y="5146675"/>
            <a:ext cx="17312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24620" name="Rectangle 45">
            <a:extLst>
              <a:ext uri="{FF2B5EF4-FFF2-40B4-BE49-F238E27FC236}">
                <a16:creationId xmlns:a16="http://schemas.microsoft.com/office/drawing/2014/main" id="{B6B19CFF-1112-8EBF-D491-8306DDEF06CC}"/>
              </a:ext>
            </a:extLst>
          </p:cNvPr>
          <p:cNvSpPr>
            <a:spLocks noChangeArrowheads="1"/>
          </p:cNvSpPr>
          <p:nvPr/>
        </p:nvSpPr>
        <p:spPr bwMode="auto">
          <a:xfrm>
            <a:off x="3870325" y="5146675"/>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24621" name="Rectangle 46">
            <a:extLst>
              <a:ext uri="{FF2B5EF4-FFF2-40B4-BE49-F238E27FC236}">
                <a16:creationId xmlns:a16="http://schemas.microsoft.com/office/drawing/2014/main" id="{32596806-DDC9-8536-6CD1-F32276F7F130}"/>
              </a:ext>
            </a:extLst>
          </p:cNvPr>
          <p:cNvSpPr>
            <a:spLocks noChangeArrowheads="1"/>
          </p:cNvSpPr>
          <p:nvPr/>
        </p:nvSpPr>
        <p:spPr bwMode="auto">
          <a:xfrm>
            <a:off x="4205288" y="5146675"/>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24622" name="Rectangle 47">
            <a:extLst>
              <a:ext uri="{FF2B5EF4-FFF2-40B4-BE49-F238E27FC236}">
                <a16:creationId xmlns:a16="http://schemas.microsoft.com/office/drawing/2014/main" id="{7B0316E2-6AB7-FD27-E2B7-3E834B118CF6}"/>
              </a:ext>
            </a:extLst>
          </p:cNvPr>
          <p:cNvSpPr>
            <a:spLocks noChangeArrowheads="1"/>
          </p:cNvSpPr>
          <p:nvPr/>
        </p:nvSpPr>
        <p:spPr bwMode="auto">
          <a:xfrm>
            <a:off x="3013075" y="5537200"/>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24623" name="Rectangle 48">
            <a:extLst>
              <a:ext uri="{FF2B5EF4-FFF2-40B4-BE49-F238E27FC236}">
                <a16:creationId xmlns:a16="http://schemas.microsoft.com/office/drawing/2014/main" id="{82D1A34E-ED6F-BA77-418B-1218965C3662}"/>
              </a:ext>
            </a:extLst>
          </p:cNvPr>
          <p:cNvSpPr>
            <a:spLocks noChangeArrowheads="1"/>
          </p:cNvSpPr>
          <p:nvPr/>
        </p:nvSpPr>
        <p:spPr bwMode="auto">
          <a:xfrm>
            <a:off x="3101975" y="5537200"/>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24624" name="Rectangle 49">
            <a:extLst>
              <a:ext uri="{FF2B5EF4-FFF2-40B4-BE49-F238E27FC236}">
                <a16:creationId xmlns:a16="http://schemas.microsoft.com/office/drawing/2014/main" id="{95920A40-553A-EF6A-9E5A-242E4F0378FE}"/>
              </a:ext>
            </a:extLst>
          </p:cNvPr>
          <p:cNvSpPr>
            <a:spLocks noChangeArrowheads="1"/>
          </p:cNvSpPr>
          <p:nvPr/>
        </p:nvSpPr>
        <p:spPr bwMode="auto">
          <a:xfrm>
            <a:off x="3184525" y="5537200"/>
            <a:ext cx="17312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24625" name="Rectangle 50">
            <a:extLst>
              <a:ext uri="{FF2B5EF4-FFF2-40B4-BE49-F238E27FC236}">
                <a16:creationId xmlns:a16="http://schemas.microsoft.com/office/drawing/2014/main" id="{D4921B8E-7267-CF4B-A1EC-842E7D86490B}"/>
              </a:ext>
            </a:extLst>
          </p:cNvPr>
          <p:cNvSpPr>
            <a:spLocks noChangeArrowheads="1"/>
          </p:cNvSpPr>
          <p:nvPr/>
        </p:nvSpPr>
        <p:spPr bwMode="auto">
          <a:xfrm>
            <a:off x="3355975" y="5537200"/>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24626" name="Rectangle 51">
            <a:extLst>
              <a:ext uri="{FF2B5EF4-FFF2-40B4-BE49-F238E27FC236}">
                <a16:creationId xmlns:a16="http://schemas.microsoft.com/office/drawing/2014/main" id="{CDDE9892-BC16-C5C6-5D90-AF32B8DF7342}"/>
              </a:ext>
            </a:extLst>
          </p:cNvPr>
          <p:cNvSpPr>
            <a:spLocks noChangeArrowheads="1"/>
          </p:cNvSpPr>
          <p:nvPr/>
        </p:nvSpPr>
        <p:spPr bwMode="auto">
          <a:xfrm>
            <a:off x="3444875" y="5537200"/>
            <a:ext cx="17312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24627" name="Rectangle 52">
            <a:extLst>
              <a:ext uri="{FF2B5EF4-FFF2-40B4-BE49-F238E27FC236}">
                <a16:creationId xmlns:a16="http://schemas.microsoft.com/office/drawing/2014/main" id="{C9B6F84C-63D6-5E7B-AE9A-401302EDA474}"/>
              </a:ext>
            </a:extLst>
          </p:cNvPr>
          <p:cNvSpPr>
            <a:spLocks noChangeArrowheads="1"/>
          </p:cNvSpPr>
          <p:nvPr/>
        </p:nvSpPr>
        <p:spPr bwMode="auto">
          <a:xfrm>
            <a:off x="3616325" y="5537200"/>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24628" name="Rectangle 53">
            <a:extLst>
              <a:ext uri="{FF2B5EF4-FFF2-40B4-BE49-F238E27FC236}">
                <a16:creationId xmlns:a16="http://schemas.microsoft.com/office/drawing/2014/main" id="{A440A31E-44C3-3C4F-24F4-E69D2B2F5130}"/>
              </a:ext>
            </a:extLst>
          </p:cNvPr>
          <p:cNvSpPr>
            <a:spLocks noChangeArrowheads="1"/>
          </p:cNvSpPr>
          <p:nvPr/>
        </p:nvSpPr>
        <p:spPr bwMode="auto">
          <a:xfrm>
            <a:off x="3698875" y="5537200"/>
            <a:ext cx="17312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24629" name="Rectangle 54">
            <a:extLst>
              <a:ext uri="{FF2B5EF4-FFF2-40B4-BE49-F238E27FC236}">
                <a16:creationId xmlns:a16="http://schemas.microsoft.com/office/drawing/2014/main" id="{5D4EBA3B-72A1-52E4-D5DC-0BD42F5372B2}"/>
              </a:ext>
            </a:extLst>
          </p:cNvPr>
          <p:cNvSpPr>
            <a:spLocks noChangeArrowheads="1"/>
          </p:cNvSpPr>
          <p:nvPr/>
        </p:nvSpPr>
        <p:spPr bwMode="auto">
          <a:xfrm>
            <a:off x="3870325" y="5537200"/>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24630" name="Rectangle 55">
            <a:extLst>
              <a:ext uri="{FF2B5EF4-FFF2-40B4-BE49-F238E27FC236}">
                <a16:creationId xmlns:a16="http://schemas.microsoft.com/office/drawing/2014/main" id="{509435AF-08B9-E552-5129-6AF98A225CB6}"/>
              </a:ext>
            </a:extLst>
          </p:cNvPr>
          <p:cNvSpPr>
            <a:spLocks noChangeArrowheads="1"/>
          </p:cNvSpPr>
          <p:nvPr/>
        </p:nvSpPr>
        <p:spPr bwMode="auto">
          <a:xfrm>
            <a:off x="3959225" y="5537200"/>
            <a:ext cx="17312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24631" name="Rectangle 56">
            <a:extLst>
              <a:ext uri="{FF2B5EF4-FFF2-40B4-BE49-F238E27FC236}">
                <a16:creationId xmlns:a16="http://schemas.microsoft.com/office/drawing/2014/main" id="{7BDC87B1-4F16-1649-7FA5-8A2361D23433}"/>
              </a:ext>
            </a:extLst>
          </p:cNvPr>
          <p:cNvSpPr>
            <a:spLocks noChangeArrowheads="1"/>
          </p:cNvSpPr>
          <p:nvPr/>
        </p:nvSpPr>
        <p:spPr bwMode="auto">
          <a:xfrm>
            <a:off x="4130675" y="5537200"/>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24632" name="Rectangle 57">
            <a:extLst>
              <a:ext uri="{FF2B5EF4-FFF2-40B4-BE49-F238E27FC236}">
                <a16:creationId xmlns:a16="http://schemas.microsoft.com/office/drawing/2014/main" id="{AC335A28-5151-7D3E-B5BD-398AFF5AFF0E}"/>
              </a:ext>
            </a:extLst>
          </p:cNvPr>
          <p:cNvSpPr>
            <a:spLocks noChangeArrowheads="1"/>
          </p:cNvSpPr>
          <p:nvPr/>
        </p:nvSpPr>
        <p:spPr bwMode="auto">
          <a:xfrm>
            <a:off x="4213225" y="5537200"/>
            <a:ext cx="17312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24633" name="Rectangle 58">
            <a:extLst>
              <a:ext uri="{FF2B5EF4-FFF2-40B4-BE49-F238E27FC236}">
                <a16:creationId xmlns:a16="http://schemas.microsoft.com/office/drawing/2014/main" id="{3D849487-4955-6B88-781C-6151F1CE500E}"/>
              </a:ext>
            </a:extLst>
          </p:cNvPr>
          <p:cNvSpPr>
            <a:spLocks noChangeArrowheads="1"/>
          </p:cNvSpPr>
          <p:nvPr/>
        </p:nvSpPr>
        <p:spPr bwMode="auto">
          <a:xfrm>
            <a:off x="4384675" y="5537200"/>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24634" name="Rectangle 59">
            <a:extLst>
              <a:ext uri="{FF2B5EF4-FFF2-40B4-BE49-F238E27FC236}">
                <a16:creationId xmlns:a16="http://schemas.microsoft.com/office/drawing/2014/main" id="{C126C59F-27B0-C562-BB81-D79A222E71BD}"/>
              </a:ext>
            </a:extLst>
          </p:cNvPr>
          <p:cNvSpPr>
            <a:spLocks noChangeArrowheads="1"/>
          </p:cNvSpPr>
          <p:nvPr/>
        </p:nvSpPr>
        <p:spPr bwMode="auto">
          <a:xfrm>
            <a:off x="4473575" y="5537200"/>
            <a:ext cx="17312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24635" name="Rectangle 60">
            <a:extLst>
              <a:ext uri="{FF2B5EF4-FFF2-40B4-BE49-F238E27FC236}">
                <a16:creationId xmlns:a16="http://schemas.microsoft.com/office/drawing/2014/main" id="{26AAC642-107B-7753-1A81-2DE7AC5B12B3}"/>
              </a:ext>
            </a:extLst>
          </p:cNvPr>
          <p:cNvSpPr>
            <a:spLocks noChangeArrowheads="1"/>
          </p:cNvSpPr>
          <p:nvPr/>
        </p:nvSpPr>
        <p:spPr bwMode="auto">
          <a:xfrm>
            <a:off x="4645025" y="5537200"/>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24636" name="Rectangle 61">
            <a:extLst>
              <a:ext uri="{FF2B5EF4-FFF2-40B4-BE49-F238E27FC236}">
                <a16:creationId xmlns:a16="http://schemas.microsoft.com/office/drawing/2014/main" id="{DBD591D4-38E4-1F44-CF9B-966360BF6457}"/>
              </a:ext>
            </a:extLst>
          </p:cNvPr>
          <p:cNvSpPr>
            <a:spLocks noChangeArrowheads="1"/>
          </p:cNvSpPr>
          <p:nvPr/>
        </p:nvSpPr>
        <p:spPr bwMode="auto">
          <a:xfrm>
            <a:off x="4727575" y="5537200"/>
            <a:ext cx="17312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24637" name="Rectangle 62">
            <a:extLst>
              <a:ext uri="{FF2B5EF4-FFF2-40B4-BE49-F238E27FC236}">
                <a16:creationId xmlns:a16="http://schemas.microsoft.com/office/drawing/2014/main" id="{15E88A5B-B8A6-5B84-6B70-57390D473980}"/>
              </a:ext>
            </a:extLst>
          </p:cNvPr>
          <p:cNvSpPr>
            <a:spLocks noChangeArrowheads="1"/>
          </p:cNvSpPr>
          <p:nvPr/>
        </p:nvSpPr>
        <p:spPr bwMode="auto">
          <a:xfrm>
            <a:off x="4899025" y="5537200"/>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24638" name="Rectangle 63">
            <a:extLst>
              <a:ext uri="{FF2B5EF4-FFF2-40B4-BE49-F238E27FC236}">
                <a16:creationId xmlns:a16="http://schemas.microsoft.com/office/drawing/2014/main" id="{311FAFE7-466C-842C-7943-A4D9E062D118}"/>
              </a:ext>
            </a:extLst>
          </p:cNvPr>
          <p:cNvSpPr>
            <a:spLocks noChangeArrowheads="1"/>
          </p:cNvSpPr>
          <p:nvPr/>
        </p:nvSpPr>
        <p:spPr bwMode="auto">
          <a:xfrm>
            <a:off x="4987925" y="5537200"/>
            <a:ext cx="17312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24639" name="Rectangle 64">
            <a:extLst>
              <a:ext uri="{FF2B5EF4-FFF2-40B4-BE49-F238E27FC236}">
                <a16:creationId xmlns:a16="http://schemas.microsoft.com/office/drawing/2014/main" id="{5A787232-4B6C-3C76-1A44-301681BE6552}"/>
              </a:ext>
            </a:extLst>
          </p:cNvPr>
          <p:cNvSpPr>
            <a:spLocks noChangeArrowheads="1"/>
          </p:cNvSpPr>
          <p:nvPr/>
        </p:nvSpPr>
        <p:spPr bwMode="auto">
          <a:xfrm>
            <a:off x="5159375" y="5537200"/>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24640" name="Rectangle 65">
            <a:extLst>
              <a:ext uri="{FF2B5EF4-FFF2-40B4-BE49-F238E27FC236}">
                <a16:creationId xmlns:a16="http://schemas.microsoft.com/office/drawing/2014/main" id="{5D296E6E-CC8E-C449-7E4A-1680070742EB}"/>
              </a:ext>
            </a:extLst>
          </p:cNvPr>
          <p:cNvSpPr>
            <a:spLocks noChangeArrowheads="1"/>
          </p:cNvSpPr>
          <p:nvPr/>
        </p:nvSpPr>
        <p:spPr bwMode="auto">
          <a:xfrm>
            <a:off x="5241925" y="5537200"/>
            <a:ext cx="17312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24641" name="Rectangle 66">
            <a:extLst>
              <a:ext uri="{FF2B5EF4-FFF2-40B4-BE49-F238E27FC236}">
                <a16:creationId xmlns:a16="http://schemas.microsoft.com/office/drawing/2014/main" id="{AB12A009-808C-3F56-FE1B-1510AC87BB95}"/>
              </a:ext>
            </a:extLst>
          </p:cNvPr>
          <p:cNvSpPr>
            <a:spLocks noChangeArrowheads="1"/>
          </p:cNvSpPr>
          <p:nvPr/>
        </p:nvSpPr>
        <p:spPr bwMode="auto">
          <a:xfrm>
            <a:off x="5413375" y="5537200"/>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24642" name="Rectangle 67">
            <a:extLst>
              <a:ext uri="{FF2B5EF4-FFF2-40B4-BE49-F238E27FC236}">
                <a16:creationId xmlns:a16="http://schemas.microsoft.com/office/drawing/2014/main" id="{1703D8D4-446F-A01D-DCC2-7D32D6AD6487}"/>
              </a:ext>
            </a:extLst>
          </p:cNvPr>
          <p:cNvSpPr>
            <a:spLocks noChangeArrowheads="1"/>
          </p:cNvSpPr>
          <p:nvPr/>
        </p:nvSpPr>
        <p:spPr bwMode="auto">
          <a:xfrm>
            <a:off x="5502275" y="5537200"/>
            <a:ext cx="17312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24643" name="Rectangle 68">
            <a:extLst>
              <a:ext uri="{FF2B5EF4-FFF2-40B4-BE49-F238E27FC236}">
                <a16:creationId xmlns:a16="http://schemas.microsoft.com/office/drawing/2014/main" id="{57B45857-D286-CD27-BC25-65EFFC51B7BD}"/>
              </a:ext>
            </a:extLst>
          </p:cNvPr>
          <p:cNvSpPr>
            <a:spLocks noChangeArrowheads="1"/>
          </p:cNvSpPr>
          <p:nvPr/>
        </p:nvSpPr>
        <p:spPr bwMode="auto">
          <a:xfrm>
            <a:off x="5673725" y="5537200"/>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24644" name="Rectangle 69">
            <a:extLst>
              <a:ext uri="{FF2B5EF4-FFF2-40B4-BE49-F238E27FC236}">
                <a16:creationId xmlns:a16="http://schemas.microsoft.com/office/drawing/2014/main" id="{D6AC48F3-96D0-6AA4-AA34-A4D727DB3F1D}"/>
              </a:ext>
            </a:extLst>
          </p:cNvPr>
          <p:cNvSpPr>
            <a:spLocks noChangeArrowheads="1"/>
          </p:cNvSpPr>
          <p:nvPr/>
        </p:nvSpPr>
        <p:spPr bwMode="auto">
          <a:xfrm>
            <a:off x="5756275" y="5537200"/>
            <a:ext cx="17312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24645" name="Rectangle 70">
            <a:extLst>
              <a:ext uri="{FF2B5EF4-FFF2-40B4-BE49-F238E27FC236}">
                <a16:creationId xmlns:a16="http://schemas.microsoft.com/office/drawing/2014/main" id="{68909B47-965F-EBD9-5C51-22EA87EA113F}"/>
              </a:ext>
            </a:extLst>
          </p:cNvPr>
          <p:cNvSpPr>
            <a:spLocks noChangeArrowheads="1"/>
          </p:cNvSpPr>
          <p:nvPr/>
        </p:nvSpPr>
        <p:spPr bwMode="auto">
          <a:xfrm>
            <a:off x="5927725" y="5537200"/>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24646" name="Rectangle 71">
            <a:extLst>
              <a:ext uri="{FF2B5EF4-FFF2-40B4-BE49-F238E27FC236}">
                <a16:creationId xmlns:a16="http://schemas.microsoft.com/office/drawing/2014/main" id="{1B5B97DB-2F26-B7A7-210C-6BCC27E8F840}"/>
              </a:ext>
            </a:extLst>
          </p:cNvPr>
          <p:cNvSpPr>
            <a:spLocks noChangeArrowheads="1"/>
          </p:cNvSpPr>
          <p:nvPr/>
        </p:nvSpPr>
        <p:spPr bwMode="auto">
          <a:xfrm>
            <a:off x="6016625" y="5537200"/>
            <a:ext cx="17312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24647" name="Rectangle 72">
            <a:extLst>
              <a:ext uri="{FF2B5EF4-FFF2-40B4-BE49-F238E27FC236}">
                <a16:creationId xmlns:a16="http://schemas.microsoft.com/office/drawing/2014/main" id="{8068CC19-F589-38E0-AFBC-83042CA1B042}"/>
              </a:ext>
            </a:extLst>
          </p:cNvPr>
          <p:cNvSpPr>
            <a:spLocks noChangeArrowheads="1"/>
          </p:cNvSpPr>
          <p:nvPr/>
        </p:nvSpPr>
        <p:spPr bwMode="auto">
          <a:xfrm>
            <a:off x="6188075" y="5537200"/>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24648" name="Rectangle 73">
            <a:extLst>
              <a:ext uri="{FF2B5EF4-FFF2-40B4-BE49-F238E27FC236}">
                <a16:creationId xmlns:a16="http://schemas.microsoft.com/office/drawing/2014/main" id="{A2AAA827-E622-1229-2A8E-8EAC85268756}"/>
              </a:ext>
            </a:extLst>
          </p:cNvPr>
          <p:cNvSpPr>
            <a:spLocks noChangeArrowheads="1"/>
          </p:cNvSpPr>
          <p:nvPr/>
        </p:nvSpPr>
        <p:spPr bwMode="auto">
          <a:xfrm>
            <a:off x="6270625" y="5537200"/>
            <a:ext cx="17312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24649" name="Rectangle 74">
            <a:extLst>
              <a:ext uri="{FF2B5EF4-FFF2-40B4-BE49-F238E27FC236}">
                <a16:creationId xmlns:a16="http://schemas.microsoft.com/office/drawing/2014/main" id="{8AB89DA0-2750-C0F3-9D8F-2EC7F485A85A}"/>
              </a:ext>
            </a:extLst>
          </p:cNvPr>
          <p:cNvSpPr>
            <a:spLocks noChangeArrowheads="1"/>
          </p:cNvSpPr>
          <p:nvPr/>
        </p:nvSpPr>
        <p:spPr bwMode="auto">
          <a:xfrm>
            <a:off x="6442075" y="5537200"/>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24650" name="Rectangle 75">
            <a:extLst>
              <a:ext uri="{FF2B5EF4-FFF2-40B4-BE49-F238E27FC236}">
                <a16:creationId xmlns:a16="http://schemas.microsoft.com/office/drawing/2014/main" id="{F21C00E7-2C3B-454A-66CF-051F79D00C9E}"/>
              </a:ext>
            </a:extLst>
          </p:cNvPr>
          <p:cNvSpPr>
            <a:spLocks noChangeArrowheads="1"/>
          </p:cNvSpPr>
          <p:nvPr/>
        </p:nvSpPr>
        <p:spPr bwMode="auto">
          <a:xfrm>
            <a:off x="6530975" y="5537200"/>
            <a:ext cx="17312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24651" name="Rectangle 76">
            <a:extLst>
              <a:ext uri="{FF2B5EF4-FFF2-40B4-BE49-F238E27FC236}">
                <a16:creationId xmlns:a16="http://schemas.microsoft.com/office/drawing/2014/main" id="{54A06717-D159-D21C-29B4-F2BDF318985A}"/>
              </a:ext>
            </a:extLst>
          </p:cNvPr>
          <p:cNvSpPr>
            <a:spLocks noChangeArrowheads="1"/>
          </p:cNvSpPr>
          <p:nvPr/>
        </p:nvSpPr>
        <p:spPr bwMode="auto">
          <a:xfrm>
            <a:off x="6702425" y="5537200"/>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24652" name="Rectangle 77">
            <a:extLst>
              <a:ext uri="{FF2B5EF4-FFF2-40B4-BE49-F238E27FC236}">
                <a16:creationId xmlns:a16="http://schemas.microsoft.com/office/drawing/2014/main" id="{EB09B827-A363-812A-66B2-14889AAAE5B4}"/>
              </a:ext>
            </a:extLst>
          </p:cNvPr>
          <p:cNvSpPr>
            <a:spLocks noChangeArrowheads="1"/>
          </p:cNvSpPr>
          <p:nvPr/>
        </p:nvSpPr>
        <p:spPr bwMode="auto">
          <a:xfrm>
            <a:off x="6784975" y="5537200"/>
            <a:ext cx="17312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24653" name="Rectangle 78">
            <a:extLst>
              <a:ext uri="{FF2B5EF4-FFF2-40B4-BE49-F238E27FC236}">
                <a16:creationId xmlns:a16="http://schemas.microsoft.com/office/drawing/2014/main" id="{EFE6B5CE-58E3-56AB-79C1-44936D3B796A}"/>
              </a:ext>
            </a:extLst>
          </p:cNvPr>
          <p:cNvSpPr>
            <a:spLocks noChangeArrowheads="1"/>
          </p:cNvSpPr>
          <p:nvPr/>
        </p:nvSpPr>
        <p:spPr bwMode="auto">
          <a:xfrm>
            <a:off x="6956425" y="5537200"/>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24654" name="Rectangle 79">
            <a:extLst>
              <a:ext uri="{FF2B5EF4-FFF2-40B4-BE49-F238E27FC236}">
                <a16:creationId xmlns:a16="http://schemas.microsoft.com/office/drawing/2014/main" id="{EB135E6C-C9DC-9FDD-8953-9887C7AAB404}"/>
              </a:ext>
            </a:extLst>
          </p:cNvPr>
          <p:cNvSpPr>
            <a:spLocks noChangeArrowheads="1"/>
          </p:cNvSpPr>
          <p:nvPr/>
        </p:nvSpPr>
        <p:spPr bwMode="auto">
          <a:xfrm>
            <a:off x="7045325" y="5537200"/>
            <a:ext cx="17312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24655" name="Rectangle 80">
            <a:extLst>
              <a:ext uri="{FF2B5EF4-FFF2-40B4-BE49-F238E27FC236}">
                <a16:creationId xmlns:a16="http://schemas.microsoft.com/office/drawing/2014/main" id="{9A9F859F-1F1C-E9AE-D3BF-66C147133EA0}"/>
              </a:ext>
            </a:extLst>
          </p:cNvPr>
          <p:cNvSpPr>
            <a:spLocks noChangeArrowheads="1"/>
          </p:cNvSpPr>
          <p:nvPr/>
        </p:nvSpPr>
        <p:spPr bwMode="auto">
          <a:xfrm>
            <a:off x="7216775" y="5537200"/>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24656" name="Rectangle 81">
            <a:extLst>
              <a:ext uri="{FF2B5EF4-FFF2-40B4-BE49-F238E27FC236}">
                <a16:creationId xmlns:a16="http://schemas.microsoft.com/office/drawing/2014/main" id="{64DDF7E0-B427-1947-50A5-7402000C1138}"/>
              </a:ext>
            </a:extLst>
          </p:cNvPr>
          <p:cNvSpPr>
            <a:spLocks noChangeArrowheads="1"/>
          </p:cNvSpPr>
          <p:nvPr/>
        </p:nvSpPr>
        <p:spPr bwMode="auto">
          <a:xfrm>
            <a:off x="7299325" y="5537200"/>
            <a:ext cx="17312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24657" name="Rectangle 82">
            <a:extLst>
              <a:ext uri="{FF2B5EF4-FFF2-40B4-BE49-F238E27FC236}">
                <a16:creationId xmlns:a16="http://schemas.microsoft.com/office/drawing/2014/main" id="{8EE80877-9553-DD58-B2A3-E861DD0CBFCF}"/>
              </a:ext>
            </a:extLst>
          </p:cNvPr>
          <p:cNvSpPr>
            <a:spLocks noChangeArrowheads="1"/>
          </p:cNvSpPr>
          <p:nvPr/>
        </p:nvSpPr>
        <p:spPr bwMode="auto">
          <a:xfrm>
            <a:off x="7470775" y="5537200"/>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24658" name="Rectangle 83">
            <a:extLst>
              <a:ext uri="{FF2B5EF4-FFF2-40B4-BE49-F238E27FC236}">
                <a16:creationId xmlns:a16="http://schemas.microsoft.com/office/drawing/2014/main" id="{28438B23-50B8-17EB-475E-C5D7B87E5721}"/>
              </a:ext>
            </a:extLst>
          </p:cNvPr>
          <p:cNvSpPr>
            <a:spLocks noChangeArrowheads="1"/>
          </p:cNvSpPr>
          <p:nvPr/>
        </p:nvSpPr>
        <p:spPr bwMode="auto">
          <a:xfrm>
            <a:off x="7559675" y="5537200"/>
            <a:ext cx="17312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24659" name="Rectangle 84">
            <a:extLst>
              <a:ext uri="{FF2B5EF4-FFF2-40B4-BE49-F238E27FC236}">
                <a16:creationId xmlns:a16="http://schemas.microsoft.com/office/drawing/2014/main" id="{FA692585-D698-45B8-DB64-7BB86AB130D6}"/>
              </a:ext>
            </a:extLst>
          </p:cNvPr>
          <p:cNvSpPr>
            <a:spLocks noChangeArrowheads="1"/>
          </p:cNvSpPr>
          <p:nvPr/>
        </p:nvSpPr>
        <p:spPr bwMode="auto">
          <a:xfrm>
            <a:off x="7731125" y="5537200"/>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24660" name="Rectangle 85">
            <a:extLst>
              <a:ext uri="{FF2B5EF4-FFF2-40B4-BE49-F238E27FC236}">
                <a16:creationId xmlns:a16="http://schemas.microsoft.com/office/drawing/2014/main" id="{3838713F-9D76-84FA-CDCE-5BFDD0A0DE45}"/>
              </a:ext>
            </a:extLst>
          </p:cNvPr>
          <p:cNvSpPr>
            <a:spLocks noChangeArrowheads="1"/>
          </p:cNvSpPr>
          <p:nvPr/>
        </p:nvSpPr>
        <p:spPr bwMode="auto">
          <a:xfrm>
            <a:off x="7813675" y="5537200"/>
            <a:ext cx="17312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24661" name="Rectangle 86">
            <a:extLst>
              <a:ext uri="{FF2B5EF4-FFF2-40B4-BE49-F238E27FC236}">
                <a16:creationId xmlns:a16="http://schemas.microsoft.com/office/drawing/2014/main" id="{2254F0CF-2067-E5E1-F3E3-4100F8781C1A}"/>
              </a:ext>
            </a:extLst>
          </p:cNvPr>
          <p:cNvSpPr>
            <a:spLocks noChangeArrowheads="1"/>
          </p:cNvSpPr>
          <p:nvPr/>
        </p:nvSpPr>
        <p:spPr bwMode="auto">
          <a:xfrm>
            <a:off x="7985125" y="5537200"/>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24662" name="Rectangle 87">
            <a:extLst>
              <a:ext uri="{FF2B5EF4-FFF2-40B4-BE49-F238E27FC236}">
                <a16:creationId xmlns:a16="http://schemas.microsoft.com/office/drawing/2014/main" id="{521B175C-ADAF-A896-B3B6-AC25067771DD}"/>
              </a:ext>
            </a:extLst>
          </p:cNvPr>
          <p:cNvSpPr>
            <a:spLocks noChangeArrowheads="1"/>
          </p:cNvSpPr>
          <p:nvPr/>
        </p:nvSpPr>
        <p:spPr bwMode="auto">
          <a:xfrm>
            <a:off x="8074025" y="5537200"/>
            <a:ext cx="17312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24663" name="Rectangle 88">
            <a:extLst>
              <a:ext uri="{FF2B5EF4-FFF2-40B4-BE49-F238E27FC236}">
                <a16:creationId xmlns:a16="http://schemas.microsoft.com/office/drawing/2014/main" id="{C62E5370-7630-CAF6-A8A2-5E48F810F1FD}"/>
              </a:ext>
            </a:extLst>
          </p:cNvPr>
          <p:cNvSpPr>
            <a:spLocks noChangeArrowheads="1"/>
          </p:cNvSpPr>
          <p:nvPr/>
        </p:nvSpPr>
        <p:spPr bwMode="auto">
          <a:xfrm>
            <a:off x="8245475" y="5537200"/>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24664" name="Rectangle 89">
            <a:extLst>
              <a:ext uri="{FF2B5EF4-FFF2-40B4-BE49-F238E27FC236}">
                <a16:creationId xmlns:a16="http://schemas.microsoft.com/office/drawing/2014/main" id="{0B31C285-3215-FC76-D4EA-952C69113458}"/>
              </a:ext>
            </a:extLst>
          </p:cNvPr>
          <p:cNvSpPr>
            <a:spLocks noChangeArrowheads="1"/>
          </p:cNvSpPr>
          <p:nvPr/>
        </p:nvSpPr>
        <p:spPr bwMode="auto">
          <a:xfrm>
            <a:off x="8328025" y="5537200"/>
            <a:ext cx="17312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24665" name="Rectangle 90">
            <a:extLst>
              <a:ext uri="{FF2B5EF4-FFF2-40B4-BE49-F238E27FC236}">
                <a16:creationId xmlns:a16="http://schemas.microsoft.com/office/drawing/2014/main" id="{283C3CA0-16F4-FFF2-08B6-F3302A1E691B}"/>
              </a:ext>
            </a:extLst>
          </p:cNvPr>
          <p:cNvSpPr>
            <a:spLocks noChangeArrowheads="1"/>
          </p:cNvSpPr>
          <p:nvPr/>
        </p:nvSpPr>
        <p:spPr bwMode="auto">
          <a:xfrm>
            <a:off x="8499475" y="5537200"/>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24666" name="Rectangle 91">
            <a:extLst>
              <a:ext uri="{FF2B5EF4-FFF2-40B4-BE49-F238E27FC236}">
                <a16:creationId xmlns:a16="http://schemas.microsoft.com/office/drawing/2014/main" id="{532D9AE8-E0CE-66E9-4757-6A447C038627}"/>
              </a:ext>
            </a:extLst>
          </p:cNvPr>
          <p:cNvSpPr>
            <a:spLocks noChangeArrowheads="1"/>
          </p:cNvSpPr>
          <p:nvPr/>
        </p:nvSpPr>
        <p:spPr bwMode="auto">
          <a:xfrm>
            <a:off x="8588375" y="5537200"/>
            <a:ext cx="25968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24667" name="Rectangle 92">
            <a:extLst>
              <a:ext uri="{FF2B5EF4-FFF2-40B4-BE49-F238E27FC236}">
                <a16:creationId xmlns:a16="http://schemas.microsoft.com/office/drawing/2014/main" id="{04832A17-8BAF-775C-42F6-25DC16299296}"/>
              </a:ext>
            </a:extLst>
          </p:cNvPr>
          <p:cNvSpPr>
            <a:spLocks noChangeArrowheads="1"/>
          </p:cNvSpPr>
          <p:nvPr/>
        </p:nvSpPr>
        <p:spPr bwMode="auto">
          <a:xfrm>
            <a:off x="9020175" y="5537200"/>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24668" name="Rectangle 93">
            <a:extLst>
              <a:ext uri="{FF2B5EF4-FFF2-40B4-BE49-F238E27FC236}">
                <a16:creationId xmlns:a16="http://schemas.microsoft.com/office/drawing/2014/main" id="{C4BD56CA-02A6-CD25-B44F-ABC4548B8030}"/>
              </a:ext>
            </a:extLst>
          </p:cNvPr>
          <p:cNvSpPr>
            <a:spLocks noChangeArrowheads="1"/>
          </p:cNvSpPr>
          <p:nvPr/>
        </p:nvSpPr>
        <p:spPr bwMode="auto">
          <a:xfrm>
            <a:off x="6434138" y="3382963"/>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graphicFrame>
        <p:nvGraphicFramePr>
          <p:cNvPr id="24669" name="Object 107">
            <a:extLst>
              <a:ext uri="{FF2B5EF4-FFF2-40B4-BE49-F238E27FC236}">
                <a16:creationId xmlns:a16="http://schemas.microsoft.com/office/drawing/2014/main" id="{7338ECFE-2A4D-6397-B70E-1F685A0B67A5}"/>
              </a:ext>
            </a:extLst>
          </p:cNvPr>
          <p:cNvGraphicFramePr>
            <a:graphicFrameLocks noChangeAspect="1"/>
          </p:cNvGraphicFramePr>
          <p:nvPr/>
        </p:nvGraphicFramePr>
        <p:xfrm>
          <a:off x="3794125" y="2579689"/>
          <a:ext cx="1703388" cy="987425"/>
        </p:xfrm>
        <a:graphic>
          <a:graphicData uri="http://schemas.openxmlformats.org/presentationml/2006/ole">
            <mc:AlternateContent xmlns:mc="http://schemas.openxmlformats.org/markup-compatibility/2006">
              <mc:Choice xmlns:v="urn:schemas-microsoft-com:vml" Requires="v">
                <p:oleObj name="Equation" r:id="rId2" imgW="876300" imgH="508000" progId="Equation.DSMT4">
                  <p:embed/>
                </p:oleObj>
              </mc:Choice>
              <mc:Fallback>
                <p:oleObj name="Equation" r:id="rId2" imgW="876300" imgH="508000" progId="Equation.DSMT4">
                  <p:embed/>
                  <p:pic>
                    <p:nvPicPr>
                      <p:cNvPr id="24669" name="Object 107">
                        <a:extLst>
                          <a:ext uri="{FF2B5EF4-FFF2-40B4-BE49-F238E27FC236}">
                            <a16:creationId xmlns:a16="http://schemas.microsoft.com/office/drawing/2014/main" id="{7338ECFE-2A4D-6397-B70E-1F685A0B67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4125" y="2579689"/>
                        <a:ext cx="1703388"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24670" name="Object 108">
            <a:extLst>
              <a:ext uri="{FF2B5EF4-FFF2-40B4-BE49-F238E27FC236}">
                <a16:creationId xmlns:a16="http://schemas.microsoft.com/office/drawing/2014/main" id="{5238B107-7E5C-7897-9273-175FE2E5673A}"/>
              </a:ext>
            </a:extLst>
          </p:cNvPr>
          <p:cNvGraphicFramePr>
            <a:graphicFrameLocks noChangeAspect="1"/>
          </p:cNvGraphicFramePr>
          <p:nvPr/>
        </p:nvGraphicFramePr>
        <p:xfrm>
          <a:off x="3810001" y="3986213"/>
          <a:ext cx="1825625" cy="914400"/>
        </p:xfrm>
        <a:graphic>
          <a:graphicData uri="http://schemas.openxmlformats.org/presentationml/2006/ole">
            <mc:AlternateContent xmlns:mc="http://schemas.openxmlformats.org/markup-compatibility/2006">
              <mc:Choice xmlns:v="urn:schemas-microsoft-com:vml" Requires="v">
                <p:oleObj name="Equation" r:id="rId4" imgW="939800" imgH="469900" progId="Equation.DSMT4">
                  <p:embed/>
                </p:oleObj>
              </mc:Choice>
              <mc:Fallback>
                <p:oleObj name="Equation" r:id="rId4" imgW="939800" imgH="469900" progId="Equation.DSMT4">
                  <p:embed/>
                  <p:pic>
                    <p:nvPicPr>
                      <p:cNvPr id="24670" name="Object 108">
                        <a:extLst>
                          <a:ext uri="{FF2B5EF4-FFF2-40B4-BE49-F238E27FC236}">
                            <a16:creationId xmlns:a16="http://schemas.microsoft.com/office/drawing/2014/main" id="{5238B107-7E5C-7897-9273-175FE2E567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1" y="3986213"/>
                        <a:ext cx="18256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BBA392B6-9088-20B7-7AE9-228D2BD9DDEC}"/>
              </a:ext>
            </a:extLst>
          </p:cNvPr>
          <p:cNvSpPr>
            <a:spLocks noGrp="1" noChangeArrowheads="1"/>
          </p:cNvSpPr>
          <p:nvPr>
            <p:ph type="title"/>
          </p:nvPr>
        </p:nvSpPr>
        <p:spPr/>
        <p:txBody>
          <a:bodyPr/>
          <a:lstStyle/>
          <a:p>
            <a:pPr eaLnBrk="1" hangingPunct="1"/>
            <a:r>
              <a:rPr lang="en-US" altLang="en-US" sz="3600" dirty="0"/>
              <a:t>Support vector machine: </a:t>
            </a:r>
            <a:br>
              <a:rPr lang="en-US" altLang="en-US" sz="3600" dirty="0"/>
            </a:br>
            <a:r>
              <a:rPr lang="en-US" altLang="en-US" sz="3600" dirty="0"/>
              <a:t>optimally separating hyperplane</a:t>
            </a:r>
            <a:endParaRPr lang="en-US" altLang="en-US" dirty="0"/>
          </a:p>
        </p:txBody>
      </p:sp>
      <p:sp>
        <p:nvSpPr>
          <p:cNvPr id="25602" name="Rectangle 101">
            <a:extLst>
              <a:ext uri="{FF2B5EF4-FFF2-40B4-BE49-F238E27FC236}">
                <a16:creationId xmlns:a16="http://schemas.microsoft.com/office/drawing/2014/main" id="{B321D4DB-1C84-F7AE-A387-E729FBD86622}"/>
              </a:ext>
            </a:extLst>
          </p:cNvPr>
          <p:cNvSpPr>
            <a:spLocks noChangeArrowheads="1"/>
          </p:cNvSpPr>
          <p:nvPr/>
        </p:nvSpPr>
        <p:spPr bwMode="auto">
          <a:xfrm>
            <a:off x="10042525" y="4838701"/>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600">
                <a:solidFill>
                  <a:srgbClr val="000000"/>
                </a:solidFill>
                <a:latin typeface="Times New Roman" panose="02020603050405020304" pitchFamily="18" charset="0"/>
              </a:rPr>
              <a:t> </a:t>
            </a:r>
            <a:endParaRPr lang="en-US" altLang="en-US"/>
          </a:p>
        </p:txBody>
      </p:sp>
      <p:sp>
        <p:nvSpPr>
          <p:cNvPr id="25603" name="Text Box 6">
            <a:extLst>
              <a:ext uri="{FF2B5EF4-FFF2-40B4-BE49-F238E27FC236}">
                <a16:creationId xmlns:a16="http://schemas.microsoft.com/office/drawing/2014/main" id="{446F08AB-0E86-93D7-7B50-1591801F8D1A}"/>
              </a:ext>
            </a:extLst>
          </p:cNvPr>
          <p:cNvSpPr txBox="1">
            <a:spLocks noChangeArrowheads="1"/>
          </p:cNvSpPr>
          <p:nvPr/>
        </p:nvSpPr>
        <p:spPr bwMode="auto">
          <a:xfrm>
            <a:off x="2117725" y="2257425"/>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sp>
        <p:nvSpPr>
          <p:cNvPr id="25604" name="Rectangle 8">
            <a:extLst>
              <a:ext uri="{FF2B5EF4-FFF2-40B4-BE49-F238E27FC236}">
                <a16:creationId xmlns:a16="http://schemas.microsoft.com/office/drawing/2014/main" id="{1D1A21D1-2978-1728-B584-043715E9E8D9}"/>
              </a:ext>
            </a:extLst>
          </p:cNvPr>
          <p:cNvSpPr>
            <a:spLocks noGrp="1" noChangeArrowheads="1"/>
          </p:cNvSpPr>
          <p:nvPr>
            <p:ph type="body" idx="1"/>
          </p:nvPr>
        </p:nvSpPr>
        <p:spPr/>
        <p:txBody>
          <a:bodyPr>
            <a:normAutofit fontScale="92500" lnSpcReduction="10000"/>
          </a:bodyPr>
          <a:lstStyle/>
          <a:p>
            <a:pPr eaLnBrk="1" hangingPunct="1">
              <a:lnSpc>
                <a:spcPct val="90000"/>
              </a:lnSpc>
              <a:buFontTx/>
              <a:buNone/>
            </a:pPr>
            <a:r>
              <a:rPr lang="en-US" altLang="en-US" sz="1600"/>
              <a:t>Distance of point x (with label y) to the hyperplane is given by</a:t>
            </a:r>
          </a:p>
          <a:p>
            <a:pPr eaLnBrk="1" hangingPunct="1">
              <a:lnSpc>
                <a:spcPct val="90000"/>
              </a:lnSpc>
              <a:buFontTx/>
              <a:buNone/>
            </a:pPr>
            <a:endParaRPr lang="en-US" altLang="en-US" sz="1600"/>
          </a:p>
          <a:p>
            <a:pPr eaLnBrk="1" hangingPunct="1">
              <a:lnSpc>
                <a:spcPct val="90000"/>
              </a:lnSpc>
              <a:buFontTx/>
              <a:buNone/>
            </a:pPr>
            <a:endParaRPr lang="en-US" altLang="en-US" sz="1600"/>
          </a:p>
          <a:p>
            <a:pPr eaLnBrk="1" hangingPunct="1">
              <a:lnSpc>
                <a:spcPct val="90000"/>
              </a:lnSpc>
              <a:buFontTx/>
              <a:buNone/>
            </a:pPr>
            <a:endParaRPr lang="en-US" altLang="en-US" sz="1600"/>
          </a:p>
          <a:p>
            <a:pPr eaLnBrk="1" hangingPunct="1">
              <a:lnSpc>
                <a:spcPct val="90000"/>
              </a:lnSpc>
              <a:buFontTx/>
              <a:buNone/>
            </a:pPr>
            <a:endParaRPr lang="en-US" altLang="en-US" sz="1600"/>
          </a:p>
          <a:p>
            <a:pPr eaLnBrk="1" hangingPunct="1">
              <a:lnSpc>
                <a:spcPct val="90000"/>
              </a:lnSpc>
              <a:buFontTx/>
              <a:buNone/>
            </a:pPr>
            <a:r>
              <a:rPr lang="en-US" altLang="en-US" sz="1600"/>
              <a:t>We want this to be at least some value </a:t>
            </a:r>
          </a:p>
          <a:p>
            <a:pPr eaLnBrk="1" hangingPunct="1">
              <a:lnSpc>
                <a:spcPct val="90000"/>
              </a:lnSpc>
              <a:buFontTx/>
              <a:buNone/>
            </a:pPr>
            <a:endParaRPr lang="en-US" altLang="en-US" sz="1600"/>
          </a:p>
          <a:p>
            <a:pPr eaLnBrk="1" hangingPunct="1">
              <a:lnSpc>
                <a:spcPct val="90000"/>
              </a:lnSpc>
              <a:buFontTx/>
              <a:buNone/>
            </a:pPr>
            <a:endParaRPr lang="en-US" altLang="en-US" sz="1600"/>
          </a:p>
          <a:p>
            <a:pPr eaLnBrk="1" hangingPunct="1">
              <a:lnSpc>
                <a:spcPct val="90000"/>
              </a:lnSpc>
              <a:buFontTx/>
              <a:buNone/>
            </a:pPr>
            <a:endParaRPr lang="en-US" altLang="en-US" sz="1600"/>
          </a:p>
          <a:p>
            <a:pPr eaLnBrk="1" hangingPunct="1">
              <a:lnSpc>
                <a:spcPct val="90000"/>
              </a:lnSpc>
              <a:buFontTx/>
              <a:buNone/>
            </a:pPr>
            <a:r>
              <a:rPr lang="en-US" altLang="en-US" sz="1600"/>
              <a:t>By scaling </a:t>
            </a:r>
            <a:r>
              <a:rPr lang="en-US" altLang="en-US" sz="1600" i="1"/>
              <a:t>w</a:t>
            </a:r>
            <a:r>
              <a:rPr lang="en-US" altLang="en-US" sz="1600"/>
              <a:t> we can obtain infinite solutions. Therefore we require that</a:t>
            </a:r>
          </a:p>
          <a:p>
            <a:pPr eaLnBrk="1" hangingPunct="1">
              <a:lnSpc>
                <a:spcPct val="90000"/>
              </a:lnSpc>
              <a:buFontTx/>
              <a:buNone/>
            </a:pPr>
            <a:endParaRPr lang="en-US" altLang="en-US" sz="1600"/>
          </a:p>
          <a:p>
            <a:pPr eaLnBrk="1" hangingPunct="1">
              <a:lnSpc>
                <a:spcPct val="90000"/>
              </a:lnSpc>
              <a:buFontTx/>
              <a:buNone/>
            </a:pPr>
            <a:endParaRPr lang="en-US" altLang="en-US" sz="1600"/>
          </a:p>
          <a:p>
            <a:pPr eaLnBrk="1" hangingPunct="1">
              <a:lnSpc>
                <a:spcPct val="90000"/>
              </a:lnSpc>
              <a:buFontTx/>
              <a:buNone/>
            </a:pPr>
            <a:r>
              <a:rPr lang="en-US" altLang="en-US" sz="1600"/>
              <a:t>So we minimize ||</a:t>
            </a:r>
            <a:r>
              <a:rPr lang="en-US" altLang="en-US" sz="1600" i="1"/>
              <a:t>w</a:t>
            </a:r>
            <a:r>
              <a:rPr lang="en-US" altLang="en-US" sz="1600"/>
              <a:t>|| to maximize the distance which gives us the SVM optimization</a:t>
            </a:r>
          </a:p>
          <a:p>
            <a:pPr eaLnBrk="1" hangingPunct="1">
              <a:lnSpc>
                <a:spcPct val="90000"/>
              </a:lnSpc>
              <a:buFontTx/>
              <a:buNone/>
            </a:pPr>
            <a:r>
              <a:rPr lang="en-US" altLang="en-US" sz="1600"/>
              <a:t>problem. </a:t>
            </a:r>
          </a:p>
          <a:p>
            <a:pPr eaLnBrk="1" hangingPunct="1">
              <a:lnSpc>
                <a:spcPct val="90000"/>
              </a:lnSpc>
              <a:buFontTx/>
              <a:buNone/>
            </a:pPr>
            <a:endParaRPr lang="en-US" altLang="en-US" sz="1600"/>
          </a:p>
        </p:txBody>
      </p:sp>
      <p:graphicFrame>
        <p:nvGraphicFramePr>
          <p:cNvPr id="25605" name="Object 240">
            <a:extLst>
              <a:ext uri="{FF2B5EF4-FFF2-40B4-BE49-F238E27FC236}">
                <a16:creationId xmlns:a16="http://schemas.microsoft.com/office/drawing/2014/main" id="{7D9654CD-42B6-F916-06F7-A3EDDE697B15}"/>
              </a:ext>
            </a:extLst>
          </p:cNvPr>
          <p:cNvGraphicFramePr>
            <a:graphicFrameLocks noChangeAspect="1"/>
          </p:cNvGraphicFramePr>
          <p:nvPr/>
        </p:nvGraphicFramePr>
        <p:xfrm>
          <a:off x="2286000" y="2386013"/>
          <a:ext cx="1295400" cy="749300"/>
        </p:xfrm>
        <a:graphic>
          <a:graphicData uri="http://schemas.openxmlformats.org/presentationml/2006/ole">
            <mc:AlternateContent xmlns:mc="http://schemas.openxmlformats.org/markup-compatibility/2006">
              <mc:Choice xmlns:v="urn:schemas-microsoft-com:vml" Requires="v">
                <p:oleObj name="Equation" r:id="rId3" imgW="812447" imgH="469696" progId="Equation.DSMT4">
                  <p:embed/>
                </p:oleObj>
              </mc:Choice>
              <mc:Fallback>
                <p:oleObj name="Equation" r:id="rId3" imgW="812447" imgH="469696" progId="Equation.DSMT4">
                  <p:embed/>
                  <p:pic>
                    <p:nvPicPr>
                      <p:cNvPr id="25605" name="Object 240">
                        <a:extLst>
                          <a:ext uri="{FF2B5EF4-FFF2-40B4-BE49-F238E27FC236}">
                            <a16:creationId xmlns:a16="http://schemas.microsoft.com/office/drawing/2014/main" id="{7D9654CD-42B6-F916-06F7-A3EDDE697B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386013"/>
                        <a:ext cx="12954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25606" name="Object 242">
            <a:extLst>
              <a:ext uri="{FF2B5EF4-FFF2-40B4-BE49-F238E27FC236}">
                <a16:creationId xmlns:a16="http://schemas.microsoft.com/office/drawing/2014/main" id="{BD16E313-5B64-36C1-3624-CA2867676542}"/>
              </a:ext>
            </a:extLst>
          </p:cNvPr>
          <p:cNvGraphicFramePr>
            <a:graphicFrameLocks noChangeAspect="1"/>
          </p:cNvGraphicFramePr>
          <p:nvPr/>
        </p:nvGraphicFramePr>
        <p:xfrm>
          <a:off x="2303464" y="3727451"/>
          <a:ext cx="1538287" cy="701675"/>
        </p:xfrm>
        <a:graphic>
          <a:graphicData uri="http://schemas.openxmlformats.org/presentationml/2006/ole">
            <mc:AlternateContent xmlns:mc="http://schemas.openxmlformats.org/markup-compatibility/2006">
              <mc:Choice xmlns:v="urn:schemas-microsoft-com:vml" Requires="v">
                <p:oleObj name="Equation" r:id="rId5" imgW="1028700" imgH="469900" progId="Equation.DSMT4">
                  <p:embed/>
                </p:oleObj>
              </mc:Choice>
              <mc:Fallback>
                <p:oleObj name="Equation" r:id="rId5" imgW="1028700" imgH="469900" progId="Equation.DSMT4">
                  <p:embed/>
                  <p:pic>
                    <p:nvPicPr>
                      <p:cNvPr id="25606" name="Object 242">
                        <a:extLst>
                          <a:ext uri="{FF2B5EF4-FFF2-40B4-BE49-F238E27FC236}">
                            <a16:creationId xmlns:a16="http://schemas.microsoft.com/office/drawing/2014/main" id="{BD16E313-5B64-36C1-3624-CA28676765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3464" y="3727451"/>
                        <a:ext cx="15382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25607" name="Object 243">
            <a:extLst>
              <a:ext uri="{FF2B5EF4-FFF2-40B4-BE49-F238E27FC236}">
                <a16:creationId xmlns:a16="http://schemas.microsoft.com/office/drawing/2014/main" id="{004E7798-08D2-0FD7-C0D6-7981217C6E8D}"/>
              </a:ext>
            </a:extLst>
          </p:cNvPr>
          <p:cNvGraphicFramePr>
            <a:graphicFrameLocks noChangeAspect="1"/>
          </p:cNvGraphicFramePr>
          <p:nvPr/>
        </p:nvGraphicFramePr>
        <p:xfrm>
          <a:off x="2381250" y="4781550"/>
          <a:ext cx="800100" cy="381000"/>
        </p:xfrm>
        <a:graphic>
          <a:graphicData uri="http://schemas.openxmlformats.org/presentationml/2006/ole">
            <mc:AlternateContent xmlns:mc="http://schemas.openxmlformats.org/markup-compatibility/2006">
              <mc:Choice xmlns:v="urn:schemas-microsoft-com:vml" Requires="v">
                <p:oleObj name="Equation" r:id="rId7" imgW="533169" imgH="253890" progId="Equation.DSMT4">
                  <p:embed/>
                </p:oleObj>
              </mc:Choice>
              <mc:Fallback>
                <p:oleObj name="Equation" r:id="rId7" imgW="533169" imgH="253890" progId="Equation.DSMT4">
                  <p:embed/>
                  <p:pic>
                    <p:nvPicPr>
                      <p:cNvPr id="25607" name="Object 243">
                        <a:extLst>
                          <a:ext uri="{FF2B5EF4-FFF2-40B4-BE49-F238E27FC236}">
                            <a16:creationId xmlns:a16="http://schemas.microsoft.com/office/drawing/2014/main" id="{004E7798-08D2-0FD7-C0D6-7981217C6E8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81250" y="4781550"/>
                        <a:ext cx="8001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39CDC510-2820-4858-5630-92C638A07DDC}"/>
              </a:ext>
            </a:extLst>
          </p:cNvPr>
          <p:cNvSpPr>
            <a:spLocks noGrp="1" noChangeArrowheads="1"/>
          </p:cNvSpPr>
          <p:nvPr>
            <p:ph type="title"/>
          </p:nvPr>
        </p:nvSpPr>
        <p:spPr/>
        <p:txBody>
          <a:bodyPr/>
          <a:lstStyle/>
          <a:p>
            <a:pPr eaLnBrk="1" hangingPunct="1"/>
            <a:r>
              <a:rPr lang="en-US" altLang="en-US" sz="3600"/>
              <a:t>Support vector machine: </a:t>
            </a:r>
            <a:br>
              <a:rPr lang="en-US" altLang="en-US" sz="3600"/>
            </a:br>
            <a:r>
              <a:rPr lang="en-US" altLang="en-US" sz="3600"/>
              <a:t>optimally separating hyperplane</a:t>
            </a:r>
            <a:endParaRPr lang="en-US" altLang="en-US"/>
          </a:p>
        </p:txBody>
      </p:sp>
      <p:sp>
        <p:nvSpPr>
          <p:cNvPr id="27650" name="Rectangle 3">
            <a:extLst>
              <a:ext uri="{FF2B5EF4-FFF2-40B4-BE49-F238E27FC236}">
                <a16:creationId xmlns:a16="http://schemas.microsoft.com/office/drawing/2014/main" id="{E65379EC-A749-3DF2-E397-451867942216}"/>
              </a:ext>
            </a:extLst>
          </p:cNvPr>
          <p:cNvSpPr>
            <a:spLocks noChangeArrowheads="1"/>
          </p:cNvSpPr>
          <p:nvPr/>
        </p:nvSpPr>
        <p:spPr bwMode="auto">
          <a:xfrm>
            <a:off x="10042525" y="4838701"/>
            <a:ext cx="5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600">
                <a:solidFill>
                  <a:srgbClr val="000000"/>
                </a:solidFill>
                <a:latin typeface="Times New Roman" panose="02020603050405020304" pitchFamily="18" charset="0"/>
              </a:rPr>
              <a:t> </a:t>
            </a:r>
            <a:endParaRPr lang="en-US" altLang="en-US"/>
          </a:p>
        </p:txBody>
      </p:sp>
      <p:sp>
        <p:nvSpPr>
          <p:cNvPr id="27651" name="Text Box 4">
            <a:extLst>
              <a:ext uri="{FF2B5EF4-FFF2-40B4-BE49-F238E27FC236}">
                <a16:creationId xmlns:a16="http://schemas.microsoft.com/office/drawing/2014/main" id="{9190DFD4-E977-5AC6-12AA-87A600F77E90}"/>
              </a:ext>
            </a:extLst>
          </p:cNvPr>
          <p:cNvSpPr txBox="1">
            <a:spLocks noChangeArrowheads="1"/>
          </p:cNvSpPr>
          <p:nvPr/>
        </p:nvSpPr>
        <p:spPr bwMode="auto">
          <a:xfrm>
            <a:off x="2133600" y="2209800"/>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sp>
        <p:nvSpPr>
          <p:cNvPr id="27652" name="Rectangle 5">
            <a:extLst>
              <a:ext uri="{FF2B5EF4-FFF2-40B4-BE49-F238E27FC236}">
                <a16:creationId xmlns:a16="http://schemas.microsoft.com/office/drawing/2014/main" id="{6AF9EFDC-0985-61FA-844E-23DD13CB43F6}"/>
              </a:ext>
            </a:extLst>
          </p:cNvPr>
          <p:cNvSpPr>
            <a:spLocks noGrp="1" noChangeArrowheads="1"/>
          </p:cNvSpPr>
          <p:nvPr>
            <p:ph type="body" idx="1"/>
          </p:nvPr>
        </p:nvSpPr>
        <p:spPr/>
        <p:txBody>
          <a:bodyPr/>
          <a:lstStyle/>
          <a:p>
            <a:pPr eaLnBrk="1" hangingPunct="1">
              <a:lnSpc>
                <a:spcPct val="90000"/>
              </a:lnSpc>
              <a:buFontTx/>
              <a:buNone/>
            </a:pPr>
            <a:endParaRPr lang="en-US" altLang="en-US" sz="1600"/>
          </a:p>
          <a:p>
            <a:pPr eaLnBrk="1" hangingPunct="1">
              <a:lnSpc>
                <a:spcPct val="90000"/>
              </a:lnSpc>
              <a:buFontTx/>
              <a:buNone/>
            </a:pPr>
            <a:endParaRPr lang="en-US" altLang="en-US" sz="1600"/>
          </a:p>
          <a:p>
            <a:pPr eaLnBrk="1" hangingPunct="1">
              <a:lnSpc>
                <a:spcPct val="90000"/>
              </a:lnSpc>
              <a:buFontTx/>
              <a:buNone/>
            </a:pPr>
            <a:endParaRPr lang="en-US" altLang="en-US" sz="1600"/>
          </a:p>
          <a:p>
            <a:pPr eaLnBrk="1" hangingPunct="1">
              <a:lnSpc>
                <a:spcPct val="90000"/>
              </a:lnSpc>
              <a:buFontTx/>
              <a:buNone/>
            </a:pPr>
            <a:endParaRPr lang="en-US" altLang="en-US" sz="1600"/>
          </a:p>
          <a:p>
            <a:pPr eaLnBrk="1" hangingPunct="1">
              <a:lnSpc>
                <a:spcPct val="90000"/>
              </a:lnSpc>
              <a:buFontTx/>
              <a:buNone/>
            </a:pPr>
            <a:endParaRPr lang="en-US" altLang="en-US" sz="1600"/>
          </a:p>
          <a:p>
            <a:pPr eaLnBrk="1" hangingPunct="1">
              <a:lnSpc>
                <a:spcPct val="90000"/>
              </a:lnSpc>
              <a:buFontTx/>
              <a:buNone/>
            </a:pPr>
            <a:endParaRPr lang="en-US" altLang="en-US" sz="1600"/>
          </a:p>
          <a:p>
            <a:pPr eaLnBrk="1" hangingPunct="1">
              <a:lnSpc>
                <a:spcPct val="90000"/>
              </a:lnSpc>
              <a:buFontTx/>
              <a:buNone/>
            </a:pPr>
            <a:endParaRPr lang="en-US" altLang="en-US" sz="1600"/>
          </a:p>
          <a:p>
            <a:pPr eaLnBrk="1" hangingPunct="1">
              <a:lnSpc>
                <a:spcPct val="90000"/>
              </a:lnSpc>
              <a:buFontTx/>
              <a:buNone/>
            </a:pPr>
            <a:endParaRPr lang="en-US" altLang="en-US" sz="1600"/>
          </a:p>
          <a:p>
            <a:pPr eaLnBrk="1" hangingPunct="1">
              <a:lnSpc>
                <a:spcPct val="90000"/>
              </a:lnSpc>
              <a:buFontTx/>
              <a:buNone/>
            </a:pPr>
            <a:endParaRPr lang="en-US" altLang="en-US" sz="1600"/>
          </a:p>
          <a:p>
            <a:pPr eaLnBrk="1" hangingPunct="1">
              <a:lnSpc>
                <a:spcPct val="90000"/>
              </a:lnSpc>
              <a:buFontTx/>
              <a:buNone/>
            </a:pPr>
            <a:endParaRPr lang="en-US" altLang="en-US" sz="1600"/>
          </a:p>
        </p:txBody>
      </p:sp>
      <p:graphicFrame>
        <p:nvGraphicFramePr>
          <p:cNvPr id="27653" name="Object 6">
            <a:extLst>
              <a:ext uri="{FF2B5EF4-FFF2-40B4-BE49-F238E27FC236}">
                <a16:creationId xmlns:a16="http://schemas.microsoft.com/office/drawing/2014/main" id="{1486964C-6398-BB06-254C-80BF2A2F2D49}"/>
              </a:ext>
            </a:extLst>
          </p:cNvPr>
          <p:cNvGraphicFramePr>
            <a:graphicFrameLocks noChangeAspect="1"/>
          </p:cNvGraphicFramePr>
          <p:nvPr/>
        </p:nvGraphicFramePr>
        <p:xfrm>
          <a:off x="2392364" y="2895600"/>
          <a:ext cx="7513637" cy="990600"/>
        </p:xfrm>
        <a:graphic>
          <a:graphicData uri="http://schemas.openxmlformats.org/presentationml/2006/ole">
            <mc:AlternateContent xmlns:mc="http://schemas.openxmlformats.org/markup-compatibility/2006">
              <mc:Choice xmlns:v="urn:schemas-microsoft-com:vml" Requires="v">
                <p:oleObj name="Equation" r:id="rId3" imgW="2984500" imgH="393700" progId="Equation.DSMT4">
                  <p:embed/>
                </p:oleObj>
              </mc:Choice>
              <mc:Fallback>
                <p:oleObj name="Equation" r:id="rId3" imgW="2984500" imgH="393700" progId="Equation.DSMT4">
                  <p:embed/>
                  <p:pic>
                    <p:nvPicPr>
                      <p:cNvPr id="27653" name="Object 6">
                        <a:extLst>
                          <a:ext uri="{FF2B5EF4-FFF2-40B4-BE49-F238E27FC236}">
                            <a16:creationId xmlns:a16="http://schemas.microsoft.com/office/drawing/2014/main" id="{1486964C-6398-BB06-254C-80BF2A2F2D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2364" y="2895600"/>
                        <a:ext cx="751363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54" name="Rectangle 9">
            <a:extLst>
              <a:ext uri="{FF2B5EF4-FFF2-40B4-BE49-F238E27FC236}">
                <a16:creationId xmlns:a16="http://schemas.microsoft.com/office/drawing/2014/main" id="{E2A126B2-5E4C-74A1-FF3D-55CDD26C6F67}"/>
              </a:ext>
            </a:extLst>
          </p:cNvPr>
          <p:cNvSpPr>
            <a:spLocks noChangeArrowheads="1"/>
          </p:cNvSpPr>
          <p:nvPr/>
        </p:nvSpPr>
        <p:spPr bwMode="auto">
          <a:xfrm>
            <a:off x="2300289" y="2286001"/>
            <a:ext cx="5589587" cy="46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t>SVM optimization criterion (primal form)</a:t>
            </a:r>
          </a:p>
        </p:txBody>
      </p:sp>
      <p:sp>
        <p:nvSpPr>
          <p:cNvPr id="27655" name="Rectangle 10">
            <a:extLst>
              <a:ext uri="{FF2B5EF4-FFF2-40B4-BE49-F238E27FC236}">
                <a16:creationId xmlns:a16="http://schemas.microsoft.com/office/drawing/2014/main" id="{C1F94263-61D7-F1C0-957B-29483DC5412F}"/>
              </a:ext>
            </a:extLst>
          </p:cNvPr>
          <p:cNvSpPr>
            <a:spLocks noChangeArrowheads="1"/>
          </p:cNvSpPr>
          <p:nvPr/>
        </p:nvSpPr>
        <p:spPr bwMode="auto">
          <a:xfrm>
            <a:off x="2333626" y="4016376"/>
            <a:ext cx="7859713" cy="830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t>We can solve this with Lagrange multipliers to reveal the</a:t>
            </a:r>
          </a:p>
          <a:p>
            <a:r>
              <a:rPr lang="en-US" altLang="en-US"/>
              <a:t>dual optimization problem.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0F9FD860-4552-2650-374D-7A6D138D1A29}"/>
              </a:ext>
            </a:extLst>
          </p:cNvPr>
          <p:cNvSpPr>
            <a:spLocks noGrp="1"/>
          </p:cNvSpPr>
          <p:nvPr>
            <p:ph type="title"/>
          </p:nvPr>
        </p:nvSpPr>
        <p:spPr/>
        <p:txBody>
          <a:bodyPr/>
          <a:lstStyle/>
          <a:p>
            <a:r>
              <a:rPr lang="en-US" altLang="en-US"/>
              <a:t>SVM dual problem</a:t>
            </a:r>
          </a:p>
        </p:txBody>
      </p:sp>
      <p:graphicFrame>
        <p:nvGraphicFramePr>
          <p:cNvPr id="29698" name="Object 4">
            <a:extLst>
              <a:ext uri="{FF2B5EF4-FFF2-40B4-BE49-F238E27FC236}">
                <a16:creationId xmlns:a16="http://schemas.microsoft.com/office/drawing/2014/main" id="{C8C6EF0D-B5B9-021B-180B-9C525F4A9A93}"/>
              </a:ext>
            </a:extLst>
          </p:cNvPr>
          <p:cNvGraphicFramePr>
            <a:graphicFrameLocks noGrp="1" noChangeAspect="1"/>
          </p:cNvGraphicFramePr>
          <p:nvPr>
            <p:ph idx="1"/>
          </p:nvPr>
        </p:nvGraphicFramePr>
        <p:xfrm>
          <a:off x="3657601" y="4724400"/>
          <a:ext cx="5091113" cy="2057400"/>
        </p:xfrm>
        <a:graphic>
          <a:graphicData uri="http://schemas.openxmlformats.org/presentationml/2006/ole">
            <mc:AlternateContent xmlns:mc="http://schemas.openxmlformats.org/markup-compatibility/2006">
              <mc:Choice xmlns:v="urn:schemas-microsoft-com:vml" Requires="v">
                <p:oleObj name="Equation" r:id="rId2" imgW="2578100" imgH="1041400" progId="Equation.DSMT4">
                  <p:embed/>
                </p:oleObj>
              </mc:Choice>
              <mc:Fallback>
                <p:oleObj name="Equation" r:id="rId2" imgW="2578100" imgH="1041400" progId="Equation.DSMT4">
                  <p:embed/>
                  <p:pic>
                    <p:nvPicPr>
                      <p:cNvPr id="29698" name="Object 4">
                        <a:extLst>
                          <a:ext uri="{FF2B5EF4-FFF2-40B4-BE49-F238E27FC236}">
                            <a16:creationId xmlns:a16="http://schemas.microsoft.com/office/drawing/2014/main" id="{C8C6EF0D-B5B9-021B-180B-9C525F4A9A93}"/>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1" y="4724400"/>
                        <a:ext cx="509111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699" name="Rectangle 9">
            <a:extLst>
              <a:ext uri="{FF2B5EF4-FFF2-40B4-BE49-F238E27FC236}">
                <a16:creationId xmlns:a16="http://schemas.microsoft.com/office/drawing/2014/main" id="{9474351B-A0E5-D16C-AD06-0BC56207A3A4}"/>
              </a:ext>
            </a:extLst>
          </p:cNvPr>
          <p:cNvSpPr>
            <a:spLocks noChangeArrowheads="1"/>
          </p:cNvSpPr>
          <p:nvPr/>
        </p:nvSpPr>
        <p:spPr bwMode="auto">
          <a:xfrm>
            <a:off x="2057400" y="1577975"/>
            <a:ext cx="8077200" cy="3786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t>Let L be the Lagrangian:</a:t>
            </a:r>
          </a:p>
          <a:p>
            <a:endParaRPr lang="en-US" altLang="en-US"/>
          </a:p>
          <a:p>
            <a:endParaRPr lang="en-US" altLang="en-US"/>
          </a:p>
          <a:p>
            <a:endParaRPr lang="en-US" altLang="en-US"/>
          </a:p>
          <a:p>
            <a:r>
              <a:rPr lang="en-US" altLang="en-US"/>
              <a:t>Solving dL/dw=0 and dL/dw</a:t>
            </a:r>
            <a:r>
              <a:rPr lang="en-US" altLang="en-US" baseline="-25000"/>
              <a:t>0</a:t>
            </a:r>
            <a:r>
              <a:rPr lang="en-US" altLang="en-US"/>
              <a:t>=0 gives</a:t>
            </a:r>
          </a:p>
          <a:p>
            <a:endParaRPr lang="en-US" altLang="en-US"/>
          </a:p>
          <a:p>
            <a:r>
              <a:rPr lang="en-US" altLang="en-US"/>
              <a:t>The </a:t>
            </a:r>
            <a:r>
              <a:rPr lang="en-US" altLang="en-US" i="1"/>
              <a:t>x</a:t>
            </a:r>
            <a:r>
              <a:rPr lang="en-US" altLang="en-US" i="1" baseline="-25000"/>
              <a:t>i</a:t>
            </a:r>
            <a:r>
              <a:rPr lang="en-US" altLang="en-US"/>
              <a:t> for which α</a:t>
            </a:r>
            <a:r>
              <a:rPr lang="en-US" altLang="en-US" i="1" baseline="-25000">
                <a:sym typeface="Symbol" panose="05050102010706020507" pitchFamily="18" charset="2"/>
              </a:rPr>
              <a:t>i  </a:t>
            </a:r>
            <a:r>
              <a:rPr lang="en-US" altLang="en-US">
                <a:sym typeface="Symbol" panose="05050102010706020507" pitchFamily="18" charset="2"/>
              </a:rPr>
              <a:t>is non-zero are called support vectors. Substituting w into the Lagrangian gives us the dual optimization problem</a:t>
            </a:r>
            <a:endParaRPr lang="en-US" altLang="en-US"/>
          </a:p>
          <a:p>
            <a:endParaRPr lang="en-US" altLang="en-US"/>
          </a:p>
        </p:txBody>
      </p:sp>
      <p:graphicFrame>
        <p:nvGraphicFramePr>
          <p:cNvPr id="29700" name="Object 6">
            <a:extLst>
              <a:ext uri="{FF2B5EF4-FFF2-40B4-BE49-F238E27FC236}">
                <a16:creationId xmlns:a16="http://schemas.microsoft.com/office/drawing/2014/main" id="{98BF4F2A-9298-945B-DD6E-250AC39F1D02}"/>
              </a:ext>
            </a:extLst>
          </p:cNvPr>
          <p:cNvGraphicFramePr>
            <a:graphicFrameLocks noChangeAspect="1"/>
          </p:cNvGraphicFramePr>
          <p:nvPr/>
        </p:nvGraphicFramePr>
        <p:xfrm>
          <a:off x="3027364" y="1981200"/>
          <a:ext cx="5659437" cy="1119188"/>
        </p:xfrm>
        <a:graphic>
          <a:graphicData uri="http://schemas.openxmlformats.org/presentationml/2006/ole">
            <mc:AlternateContent xmlns:mc="http://schemas.openxmlformats.org/markup-compatibility/2006">
              <mc:Choice xmlns:v="urn:schemas-microsoft-com:vml" Requires="v">
                <p:oleObj name="Equation" r:id="rId4" imgW="2247900" imgH="444500" progId="Equation.DSMT4">
                  <p:embed/>
                </p:oleObj>
              </mc:Choice>
              <mc:Fallback>
                <p:oleObj name="Equation" r:id="rId4" imgW="2247900" imgH="444500" progId="Equation.DSMT4">
                  <p:embed/>
                  <p:pic>
                    <p:nvPicPr>
                      <p:cNvPr id="29700" name="Object 6">
                        <a:extLst>
                          <a:ext uri="{FF2B5EF4-FFF2-40B4-BE49-F238E27FC236}">
                            <a16:creationId xmlns:a16="http://schemas.microsoft.com/office/drawing/2014/main" id="{98BF4F2A-9298-945B-DD6E-250AC39F1D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7364" y="1981200"/>
                        <a:ext cx="5659437"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701" name="Object 11">
            <a:extLst>
              <a:ext uri="{FF2B5EF4-FFF2-40B4-BE49-F238E27FC236}">
                <a16:creationId xmlns:a16="http://schemas.microsoft.com/office/drawing/2014/main" id="{7F6E3438-25A9-39E4-5227-B27BEF16BE3E}"/>
              </a:ext>
            </a:extLst>
          </p:cNvPr>
          <p:cNvGraphicFramePr>
            <a:graphicFrameLocks noChangeAspect="1"/>
          </p:cNvGraphicFramePr>
          <p:nvPr/>
        </p:nvGraphicFramePr>
        <p:xfrm>
          <a:off x="7239000" y="3016250"/>
          <a:ext cx="1752600" cy="717550"/>
        </p:xfrm>
        <a:graphic>
          <a:graphicData uri="http://schemas.openxmlformats.org/presentationml/2006/ole">
            <mc:AlternateContent xmlns:mc="http://schemas.openxmlformats.org/markup-compatibility/2006">
              <mc:Choice xmlns:v="urn:schemas-microsoft-com:vml" Requires="v">
                <p:oleObj name="Equation" r:id="rId6" imgW="837836" imgH="342751" progId="Equation.DSMT4">
                  <p:embed/>
                </p:oleObj>
              </mc:Choice>
              <mc:Fallback>
                <p:oleObj name="Equation" r:id="rId6" imgW="837836" imgH="342751" progId="Equation.DSMT4">
                  <p:embed/>
                  <p:pic>
                    <p:nvPicPr>
                      <p:cNvPr id="29701" name="Object 11">
                        <a:extLst>
                          <a:ext uri="{FF2B5EF4-FFF2-40B4-BE49-F238E27FC236}">
                            <a16:creationId xmlns:a16="http://schemas.microsoft.com/office/drawing/2014/main" id="{7F6E3438-25A9-39E4-5227-B27BEF16BE3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9000" y="3016250"/>
                        <a:ext cx="17526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a:extLst>
              <a:ext uri="{FF2B5EF4-FFF2-40B4-BE49-F238E27FC236}">
                <a16:creationId xmlns:a16="http://schemas.microsoft.com/office/drawing/2014/main" id="{16CB0847-F343-1171-227A-D976B63AD0BC}"/>
              </a:ext>
            </a:extLst>
          </p:cNvPr>
          <p:cNvSpPr>
            <a:spLocks noGrp="1" noChangeArrowheads="1"/>
          </p:cNvSpPr>
          <p:nvPr>
            <p:ph type="title"/>
          </p:nvPr>
        </p:nvSpPr>
        <p:spPr/>
        <p:txBody>
          <a:bodyPr/>
          <a:lstStyle/>
          <a:p>
            <a:pPr eaLnBrk="1" hangingPunct="1"/>
            <a:r>
              <a:rPr lang="en-US" altLang="en-US" sz="3600"/>
              <a:t>Support vector machine: </a:t>
            </a:r>
            <a:br>
              <a:rPr lang="en-US" altLang="en-US" sz="3600"/>
            </a:br>
            <a:r>
              <a:rPr lang="en-US" altLang="en-US" sz="3600"/>
              <a:t>optimally separating hyperplane</a:t>
            </a:r>
            <a:endParaRPr lang="en-US" altLang="en-US"/>
          </a:p>
        </p:txBody>
      </p:sp>
      <p:graphicFrame>
        <p:nvGraphicFramePr>
          <p:cNvPr id="30722" name="Object 3">
            <a:extLst>
              <a:ext uri="{FF2B5EF4-FFF2-40B4-BE49-F238E27FC236}">
                <a16:creationId xmlns:a16="http://schemas.microsoft.com/office/drawing/2014/main" id="{0FB16B83-463D-1F1B-D7E4-6A1B087BEDFB}"/>
              </a:ext>
            </a:extLst>
          </p:cNvPr>
          <p:cNvGraphicFramePr>
            <a:graphicFrameLocks noChangeAspect="1"/>
          </p:cNvGraphicFramePr>
          <p:nvPr/>
        </p:nvGraphicFramePr>
        <p:xfrm>
          <a:off x="3429000" y="2438400"/>
          <a:ext cx="5486400" cy="3657600"/>
        </p:xfrm>
        <a:graphic>
          <a:graphicData uri="http://schemas.openxmlformats.org/presentationml/2006/ole">
            <mc:AlternateContent xmlns:mc="http://schemas.openxmlformats.org/markup-compatibility/2006">
              <mc:Choice xmlns:v="urn:schemas-microsoft-com:vml" Requires="v">
                <p:oleObj name="Picture" r:id="rId3" imgW="2740155" imgH="1830323" progId="Word.Picture.8">
                  <p:embed/>
                </p:oleObj>
              </mc:Choice>
              <mc:Fallback>
                <p:oleObj name="Picture" r:id="rId3" imgW="2740155" imgH="1830323" progId="Word.Picture.8">
                  <p:embed/>
                  <p:pic>
                    <p:nvPicPr>
                      <p:cNvPr id="30722" name="Object 3">
                        <a:extLst>
                          <a:ext uri="{FF2B5EF4-FFF2-40B4-BE49-F238E27FC236}">
                            <a16:creationId xmlns:a16="http://schemas.microsoft.com/office/drawing/2014/main" id="{0FB16B83-463D-1F1B-D7E4-6A1B087BED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438400"/>
                        <a:ext cx="5486400" cy="365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0723" name="Text Box 4">
            <a:extLst>
              <a:ext uri="{FF2B5EF4-FFF2-40B4-BE49-F238E27FC236}">
                <a16:creationId xmlns:a16="http://schemas.microsoft.com/office/drawing/2014/main" id="{112FDDA1-2A8D-FB5F-983A-186FAC4860AA}"/>
              </a:ext>
            </a:extLst>
          </p:cNvPr>
          <p:cNvSpPr txBox="1">
            <a:spLocks noChangeArrowheads="1"/>
          </p:cNvSpPr>
          <p:nvPr/>
        </p:nvSpPr>
        <p:spPr bwMode="auto">
          <a:xfrm>
            <a:off x="2117725" y="2257425"/>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sp>
        <p:nvSpPr>
          <p:cNvPr id="30724" name="Rectangle 5">
            <a:extLst>
              <a:ext uri="{FF2B5EF4-FFF2-40B4-BE49-F238E27FC236}">
                <a16:creationId xmlns:a16="http://schemas.microsoft.com/office/drawing/2014/main" id="{75CCEDEF-3A93-9896-B912-2AF05DD76FB5}"/>
              </a:ext>
            </a:extLst>
          </p:cNvPr>
          <p:cNvSpPr>
            <a:spLocks noGrp="1" noChangeArrowheads="1"/>
          </p:cNvSpPr>
          <p:nvPr>
            <p:ph type="body" idx="1"/>
          </p:nvPr>
        </p:nvSpPr>
        <p:spPr>
          <a:xfrm>
            <a:off x="2209800" y="1981200"/>
            <a:ext cx="7772400" cy="990600"/>
          </a:xfrm>
        </p:spPr>
        <p:txBody>
          <a:bodyPr/>
          <a:lstStyle/>
          <a:p>
            <a:pPr eaLnBrk="1" hangingPunct="1">
              <a:buFontTx/>
              <a:buNone/>
            </a:pPr>
            <a:endParaRPr lang="en-US" altLang="en-US" sz="1600"/>
          </a:p>
          <a:p>
            <a:pPr eaLnBrk="1" hangingPunct="1">
              <a:buFontTx/>
              <a:buNone/>
            </a:pPr>
            <a:endParaRPr lang="en-US" altLang="en-US" sz="16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8A28A74E-C4DF-EA81-0878-4AC5E3EE8E93}"/>
              </a:ext>
            </a:extLst>
          </p:cNvPr>
          <p:cNvSpPr>
            <a:spLocks noGrp="1"/>
          </p:cNvSpPr>
          <p:nvPr>
            <p:ph type="title"/>
          </p:nvPr>
        </p:nvSpPr>
        <p:spPr/>
        <p:txBody>
          <a:bodyPr/>
          <a:lstStyle/>
          <a:p>
            <a:r>
              <a:rPr lang="en-US" altLang="en-US"/>
              <a:t>Another look at the SVM objective</a:t>
            </a:r>
          </a:p>
        </p:txBody>
      </p:sp>
      <p:sp>
        <p:nvSpPr>
          <p:cNvPr id="3" name="Content Placeholder 2">
            <a:extLst>
              <a:ext uri="{FF2B5EF4-FFF2-40B4-BE49-F238E27FC236}">
                <a16:creationId xmlns:a16="http://schemas.microsoft.com/office/drawing/2014/main" id="{1777918C-355E-8A70-DA2B-B1B6BA4686C1}"/>
              </a:ext>
            </a:extLst>
          </p:cNvPr>
          <p:cNvSpPr>
            <a:spLocks noGrp="1"/>
          </p:cNvSpPr>
          <p:nvPr>
            <p:ph idx="1"/>
          </p:nvPr>
        </p:nvSpPr>
        <p:spPr/>
        <p:txBody>
          <a:bodyPr>
            <a:normAutofit lnSpcReduction="10000"/>
          </a:bodyPr>
          <a:lstStyle/>
          <a:p>
            <a:pPr>
              <a:defRPr/>
            </a:pPr>
            <a:r>
              <a:rPr lang="en-US" dirty="0">
                <a:ea typeface="+mn-ea"/>
              </a:rPr>
              <a:t>Consider the objective:</a:t>
            </a:r>
          </a:p>
          <a:p>
            <a:pPr>
              <a:defRPr/>
            </a:pPr>
            <a:endParaRPr lang="en-US" dirty="0">
              <a:ea typeface="+mn-ea"/>
            </a:endParaRPr>
          </a:p>
          <a:p>
            <a:pPr>
              <a:defRPr/>
            </a:pPr>
            <a:endParaRPr lang="en-US" dirty="0">
              <a:ea typeface="+mn-ea"/>
            </a:endParaRPr>
          </a:p>
          <a:p>
            <a:pPr>
              <a:defRPr/>
            </a:pPr>
            <a:endParaRPr lang="en-US" dirty="0">
              <a:ea typeface="+mn-ea"/>
            </a:endParaRPr>
          </a:p>
          <a:p>
            <a:pPr>
              <a:defRPr/>
            </a:pPr>
            <a:endParaRPr lang="en-US" dirty="0">
              <a:ea typeface="+mn-ea"/>
            </a:endParaRPr>
          </a:p>
          <a:p>
            <a:pPr>
              <a:defRPr/>
            </a:pPr>
            <a:r>
              <a:rPr lang="en-US" dirty="0">
                <a:ea typeface="+mn-ea"/>
              </a:rPr>
              <a:t>This is non-convex and harder to solve than the convex SVM objective</a:t>
            </a:r>
          </a:p>
          <a:p>
            <a:pPr>
              <a:defRPr/>
            </a:pPr>
            <a:r>
              <a:rPr lang="en-US" dirty="0">
                <a:ea typeface="+mn-ea"/>
              </a:rPr>
              <a:t>Roughly it measures the total sum of distances of points to the plane. </a:t>
            </a:r>
          </a:p>
          <a:p>
            <a:pPr>
              <a:defRPr/>
            </a:pPr>
            <a:r>
              <a:rPr lang="en-US" dirty="0">
                <a:ea typeface="+mn-ea"/>
              </a:rPr>
              <a:t>Misclassified points are given a negative distance whereas correct ones have a 0 distance.</a:t>
            </a:r>
          </a:p>
          <a:p>
            <a:pPr>
              <a:defRPr/>
            </a:pPr>
            <a:endParaRPr lang="en-US" dirty="0">
              <a:ea typeface="+mn-ea"/>
            </a:endParaRPr>
          </a:p>
        </p:txBody>
      </p:sp>
      <p:graphicFrame>
        <p:nvGraphicFramePr>
          <p:cNvPr id="32771" name="Object 3">
            <a:extLst>
              <a:ext uri="{FF2B5EF4-FFF2-40B4-BE49-F238E27FC236}">
                <a16:creationId xmlns:a16="http://schemas.microsoft.com/office/drawing/2014/main" id="{EC221470-8ADA-0A88-300A-7A7EC4FB16B4}"/>
              </a:ext>
            </a:extLst>
          </p:cNvPr>
          <p:cNvGraphicFramePr>
            <a:graphicFrameLocks noChangeAspect="1"/>
          </p:cNvGraphicFramePr>
          <p:nvPr/>
        </p:nvGraphicFramePr>
        <p:xfrm>
          <a:off x="2671763" y="2220914"/>
          <a:ext cx="7599362" cy="1730375"/>
        </p:xfrm>
        <a:graphic>
          <a:graphicData uri="http://schemas.openxmlformats.org/presentationml/2006/ole">
            <mc:AlternateContent xmlns:mc="http://schemas.openxmlformats.org/markup-compatibility/2006">
              <mc:Choice xmlns:v="urn:schemas-microsoft-com:vml" Requires="v">
                <p:oleObj name="Equation" r:id="rId2" imgW="2400300" imgH="546100" progId="Equation.DSMT4">
                  <p:embed/>
                </p:oleObj>
              </mc:Choice>
              <mc:Fallback>
                <p:oleObj name="Equation" r:id="rId2" imgW="2400300" imgH="546100" progId="Equation.DSMT4">
                  <p:embed/>
                  <p:pic>
                    <p:nvPicPr>
                      <p:cNvPr id="32771" name="Object 3">
                        <a:extLst>
                          <a:ext uri="{FF2B5EF4-FFF2-40B4-BE49-F238E27FC236}">
                            <a16:creationId xmlns:a16="http://schemas.microsoft.com/office/drawing/2014/main" id="{EC221470-8ADA-0A88-300A-7A7EC4FB16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1763" y="2220914"/>
                        <a:ext cx="7599362"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59EC890C-E7D7-C77C-847D-7029A1287CF3}"/>
              </a:ext>
            </a:extLst>
          </p:cNvPr>
          <p:cNvSpPr>
            <a:spLocks noGrp="1"/>
          </p:cNvSpPr>
          <p:nvPr>
            <p:ph type="title"/>
          </p:nvPr>
        </p:nvSpPr>
        <p:spPr>
          <a:xfrm>
            <a:off x="2209800" y="228600"/>
            <a:ext cx="7772400" cy="1143000"/>
          </a:xfrm>
        </p:spPr>
        <p:txBody>
          <a:bodyPr/>
          <a:lstStyle/>
          <a:p>
            <a:r>
              <a:rPr lang="en-US" altLang="en-US"/>
              <a:t>SVM objective</a:t>
            </a:r>
          </a:p>
        </p:txBody>
      </p:sp>
      <p:sp>
        <p:nvSpPr>
          <p:cNvPr id="3" name="Content Placeholder 2">
            <a:extLst>
              <a:ext uri="{FF2B5EF4-FFF2-40B4-BE49-F238E27FC236}">
                <a16:creationId xmlns:a16="http://schemas.microsoft.com/office/drawing/2014/main" id="{7C571110-3B3C-015A-D670-7E339252953D}"/>
              </a:ext>
            </a:extLst>
          </p:cNvPr>
          <p:cNvSpPr>
            <a:spLocks noGrp="1"/>
          </p:cNvSpPr>
          <p:nvPr>
            <p:ph idx="1"/>
          </p:nvPr>
        </p:nvSpPr>
        <p:spPr>
          <a:xfrm>
            <a:off x="2209800" y="1524000"/>
            <a:ext cx="7772400" cy="4114800"/>
          </a:xfrm>
        </p:spPr>
        <p:txBody>
          <a:bodyPr>
            <a:normAutofit fontScale="85000" lnSpcReduction="20000"/>
          </a:bodyPr>
          <a:lstStyle/>
          <a:p>
            <a:pPr>
              <a:defRPr/>
            </a:pPr>
            <a:r>
              <a:rPr lang="en-US" dirty="0">
                <a:ea typeface="+mn-ea"/>
              </a:rPr>
              <a:t>The SVM objective is</a:t>
            </a:r>
          </a:p>
          <a:p>
            <a:pPr>
              <a:defRPr/>
            </a:pPr>
            <a:endParaRPr lang="en-US" dirty="0">
              <a:ea typeface="+mn-ea"/>
            </a:endParaRPr>
          </a:p>
          <a:p>
            <a:pPr>
              <a:defRPr/>
            </a:pPr>
            <a:endParaRPr lang="en-US" dirty="0">
              <a:ea typeface="+mn-ea"/>
            </a:endParaRPr>
          </a:p>
          <a:p>
            <a:pPr>
              <a:defRPr/>
            </a:pPr>
            <a:r>
              <a:rPr lang="en-US" dirty="0">
                <a:ea typeface="+mn-ea"/>
              </a:rPr>
              <a:t>Compare this with</a:t>
            </a:r>
          </a:p>
          <a:p>
            <a:pPr>
              <a:defRPr/>
            </a:pPr>
            <a:endParaRPr lang="en-US" dirty="0">
              <a:ea typeface="+mn-ea"/>
            </a:endParaRPr>
          </a:p>
          <a:p>
            <a:pPr>
              <a:defRPr/>
            </a:pPr>
            <a:endParaRPr lang="en-US" dirty="0">
              <a:ea typeface="+mn-ea"/>
            </a:endParaRPr>
          </a:p>
          <a:p>
            <a:pPr>
              <a:defRPr/>
            </a:pPr>
            <a:r>
              <a:rPr lang="en-US" dirty="0">
                <a:ea typeface="+mn-ea"/>
              </a:rPr>
              <a:t>The SVM objective can be viewed as a convex approximation of this by separating the numerator and denominator</a:t>
            </a:r>
          </a:p>
          <a:p>
            <a:pPr>
              <a:defRPr/>
            </a:pPr>
            <a:r>
              <a:rPr lang="en-US" dirty="0">
                <a:ea typeface="+mn-ea"/>
              </a:rPr>
              <a:t>The SVM objective is equivalent to minimizing the regularized hinge risk:</a:t>
            </a:r>
          </a:p>
          <a:p>
            <a:pPr>
              <a:defRPr/>
            </a:pPr>
            <a:endParaRPr lang="en-US" dirty="0">
              <a:ea typeface="+mn-ea"/>
            </a:endParaRPr>
          </a:p>
          <a:p>
            <a:pPr>
              <a:defRPr/>
            </a:pPr>
            <a:endParaRPr lang="en-US" dirty="0">
              <a:ea typeface="+mn-ea"/>
            </a:endParaRPr>
          </a:p>
          <a:p>
            <a:pPr>
              <a:defRPr/>
            </a:pPr>
            <a:endParaRPr lang="en-US" dirty="0">
              <a:ea typeface="+mn-ea"/>
            </a:endParaRPr>
          </a:p>
        </p:txBody>
      </p:sp>
      <p:graphicFrame>
        <p:nvGraphicFramePr>
          <p:cNvPr id="33795" name="Object 6">
            <a:extLst>
              <a:ext uri="{FF2B5EF4-FFF2-40B4-BE49-F238E27FC236}">
                <a16:creationId xmlns:a16="http://schemas.microsoft.com/office/drawing/2014/main" id="{29F4DC5F-0211-ECC3-3B48-92A848A4BD45}"/>
              </a:ext>
            </a:extLst>
          </p:cNvPr>
          <p:cNvGraphicFramePr>
            <a:graphicFrameLocks noChangeAspect="1"/>
          </p:cNvGraphicFramePr>
          <p:nvPr/>
        </p:nvGraphicFramePr>
        <p:xfrm>
          <a:off x="3124200" y="1893888"/>
          <a:ext cx="6446838" cy="849312"/>
        </p:xfrm>
        <a:graphic>
          <a:graphicData uri="http://schemas.openxmlformats.org/presentationml/2006/ole">
            <mc:AlternateContent xmlns:mc="http://schemas.openxmlformats.org/markup-compatibility/2006">
              <mc:Choice xmlns:v="urn:schemas-microsoft-com:vml" Requires="v">
                <p:oleObj name="Equation" r:id="rId2" imgW="2984500" imgH="393700" progId="Equation.DSMT4">
                  <p:embed/>
                </p:oleObj>
              </mc:Choice>
              <mc:Fallback>
                <p:oleObj name="Equation" r:id="rId2" imgW="2984500" imgH="393700" progId="Equation.DSMT4">
                  <p:embed/>
                  <p:pic>
                    <p:nvPicPr>
                      <p:cNvPr id="33795" name="Object 6">
                        <a:extLst>
                          <a:ext uri="{FF2B5EF4-FFF2-40B4-BE49-F238E27FC236}">
                            <a16:creationId xmlns:a16="http://schemas.microsoft.com/office/drawing/2014/main" id="{29F4DC5F-0211-ECC3-3B48-92A848A4BD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893888"/>
                        <a:ext cx="6446838"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796" name="Object 6">
            <a:extLst>
              <a:ext uri="{FF2B5EF4-FFF2-40B4-BE49-F238E27FC236}">
                <a16:creationId xmlns:a16="http://schemas.microsoft.com/office/drawing/2014/main" id="{E9094135-66B6-0778-35C1-54B243EC0593}"/>
              </a:ext>
            </a:extLst>
          </p:cNvPr>
          <p:cNvGraphicFramePr>
            <a:graphicFrameLocks noChangeAspect="1"/>
          </p:cNvGraphicFramePr>
          <p:nvPr/>
        </p:nvGraphicFramePr>
        <p:xfrm>
          <a:off x="3719514" y="5462588"/>
          <a:ext cx="4886325" cy="862012"/>
        </p:xfrm>
        <a:graphic>
          <a:graphicData uri="http://schemas.openxmlformats.org/presentationml/2006/ole">
            <mc:AlternateContent xmlns:mc="http://schemas.openxmlformats.org/markup-compatibility/2006">
              <mc:Choice xmlns:v="urn:schemas-microsoft-com:vml" Requires="v">
                <p:oleObj name="Equation" r:id="rId4" imgW="2590800" imgH="457200" progId="Equation.DSMT4">
                  <p:embed/>
                </p:oleObj>
              </mc:Choice>
              <mc:Fallback>
                <p:oleObj name="Equation" r:id="rId4" imgW="2590800" imgH="457200" progId="Equation.DSMT4">
                  <p:embed/>
                  <p:pic>
                    <p:nvPicPr>
                      <p:cNvPr id="33796" name="Object 6">
                        <a:extLst>
                          <a:ext uri="{FF2B5EF4-FFF2-40B4-BE49-F238E27FC236}">
                            <a16:creationId xmlns:a16="http://schemas.microsoft.com/office/drawing/2014/main" id="{E9094135-66B6-0778-35C1-54B243EC05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9514" y="5462588"/>
                        <a:ext cx="48863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797" name="Object 3">
            <a:extLst>
              <a:ext uri="{FF2B5EF4-FFF2-40B4-BE49-F238E27FC236}">
                <a16:creationId xmlns:a16="http://schemas.microsoft.com/office/drawing/2014/main" id="{BECEFFF6-F85B-A241-C3D0-8678DFB6215F}"/>
              </a:ext>
            </a:extLst>
          </p:cNvPr>
          <p:cNvGraphicFramePr>
            <a:graphicFrameLocks noChangeAspect="1"/>
          </p:cNvGraphicFramePr>
          <p:nvPr>
            <p:extLst>
              <p:ext uri="{D42A27DB-BD31-4B8C-83A1-F6EECF244321}">
                <p14:modId xmlns:p14="http://schemas.microsoft.com/office/powerpoint/2010/main" val="961911063"/>
              </p:ext>
            </p:extLst>
          </p:nvPr>
        </p:nvGraphicFramePr>
        <p:xfrm>
          <a:off x="3352800" y="2819400"/>
          <a:ext cx="5253038" cy="1195388"/>
        </p:xfrm>
        <a:graphic>
          <a:graphicData uri="http://schemas.openxmlformats.org/presentationml/2006/ole">
            <mc:AlternateContent xmlns:mc="http://schemas.openxmlformats.org/markup-compatibility/2006">
              <mc:Choice xmlns:v="urn:schemas-microsoft-com:vml" Requires="v">
                <p:oleObj name="Equation" r:id="rId6" imgW="2400300" imgH="546100" progId="Equation.DSMT4">
                  <p:embed/>
                </p:oleObj>
              </mc:Choice>
              <mc:Fallback>
                <p:oleObj name="Equation" r:id="rId6" imgW="2400300" imgH="546100" progId="Equation.DSMT4">
                  <p:embed/>
                  <p:pic>
                    <p:nvPicPr>
                      <p:cNvPr id="33797" name="Object 3">
                        <a:extLst>
                          <a:ext uri="{FF2B5EF4-FFF2-40B4-BE49-F238E27FC236}">
                            <a16:creationId xmlns:a16="http://schemas.microsoft.com/office/drawing/2014/main" id="{BECEFFF6-F85B-A241-C3D0-8678DFB6215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2800" y="2819400"/>
                        <a:ext cx="5253038" cy="1195388"/>
                      </a:xfrm>
                      <a:prstGeom prst="rect">
                        <a:avLst/>
                      </a:prstGeom>
                      <a:noFill/>
                      <a:ln>
                        <a:noFill/>
                      </a:ln>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FA775C3E-EFFD-EFD7-F9BF-8F7FE4A4046F}"/>
              </a:ext>
            </a:extLst>
          </p:cNvPr>
          <p:cNvSpPr>
            <a:spLocks noGrp="1"/>
          </p:cNvSpPr>
          <p:nvPr>
            <p:ph type="title"/>
          </p:nvPr>
        </p:nvSpPr>
        <p:spPr/>
        <p:txBody>
          <a:bodyPr/>
          <a:lstStyle/>
          <a:p>
            <a:r>
              <a:rPr lang="en-US" altLang="en-US"/>
              <a:t>Hinge loss empirical risk</a:t>
            </a:r>
          </a:p>
        </p:txBody>
      </p:sp>
      <p:sp>
        <p:nvSpPr>
          <p:cNvPr id="34818" name="Content Placeholder 2">
            <a:extLst>
              <a:ext uri="{FF2B5EF4-FFF2-40B4-BE49-F238E27FC236}">
                <a16:creationId xmlns:a16="http://schemas.microsoft.com/office/drawing/2014/main" id="{973E3325-F102-FB32-34C0-C3B2C813DFFB}"/>
              </a:ext>
            </a:extLst>
          </p:cNvPr>
          <p:cNvSpPr>
            <a:spLocks noGrp="1"/>
          </p:cNvSpPr>
          <p:nvPr>
            <p:ph idx="1"/>
          </p:nvPr>
        </p:nvSpPr>
        <p:spPr/>
        <p:txBody>
          <a:bodyPr/>
          <a:lstStyle/>
          <a:p>
            <a:r>
              <a:rPr lang="en-US" altLang="en-US"/>
              <a:t>Hinge risk:</a:t>
            </a:r>
          </a:p>
          <a:p>
            <a:endParaRPr lang="en-US" altLang="en-US"/>
          </a:p>
          <a:p>
            <a:r>
              <a:rPr lang="en-US" altLang="en-US"/>
              <a:t>But the max function is non-differentiable. Therefore we use the sub-gradient:</a:t>
            </a:r>
          </a:p>
        </p:txBody>
      </p:sp>
      <p:graphicFrame>
        <p:nvGraphicFramePr>
          <p:cNvPr id="34819" name="Object 6">
            <a:extLst>
              <a:ext uri="{FF2B5EF4-FFF2-40B4-BE49-F238E27FC236}">
                <a16:creationId xmlns:a16="http://schemas.microsoft.com/office/drawing/2014/main" id="{255DF28E-37D4-14F5-F77E-B768706EFA01}"/>
              </a:ext>
            </a:extLst>
          </p:cNvPr>
          <p:cNvGraphicFramePr>
            <a:graphicFrameLocks noChangeAspect="1"/>
          </p:cNvGraphicFramePr>
          <p:nvPr/>
        </p:nvGraphicFramePr>
        <p:xfrm>
          <a:off x="4800600" y="1905000"/>
          <a:ext cx="4095750" cy="838200"/>
        </p:xfrm>
        <a:graphic>
          <a:graphicData uri="http://schemas.openxmlformats.org/presentationml/2006/ole">
            <mc:AlternateContent xmlns:mc="http://schemas.openxmlformats.org/markup-compatibility/2006">
              <mc:Choice xmlns:v="urn:schemas-microsoft-com:vml" Requires="v">
                <p:oleObj name="Equation" r:id="rId2" imgW="2171700" imgH="444500" progId="Equation.DSMT4">
                  <p:embed/>
                </p:oleObj>
              </mc:Choice>
              <mc:Fallback>
                <p:oleObj name="Equation" r:id="rId2" imgW="2171700" imgH="444500" progId="Equation.DSMT4">
                  <p:embed/>
                  <p:pic>
                    <p:nvPicPr>
                      <p:cNvPr id="34819" name="Object 6">
                        <a:extLst>
                          <a:ext uri="{FF2B5EF4-FFF2-40B4-BE49-F238E27FC236}">
                            <a16:creationId xmlns:a16="http://schemas.microsoft.com/office/drawing/2014/main" id="{255DF28E-37D4-14F5-F77E-B768706EFA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905000"/>
                        <a:ext cx="40957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820" name="Object 6">
            <a:extLst>
              <a:ext uri="{FF2B5EF4-FFF2-40B4-BE49-F238E27FC236}">
                <a16:creationId xmlns:a16="http://schemas.microsoft.com/office/drawing/2014/main" id="{7C332A1B-779A-BAE1-F6D7-AC8E76A603F7}"/>
              </a:ext>
            </a:extLst>
          </p:cNvPr>
          <p:cNvGraphicFramePr>
            <a:graphicFrameLocks noChangeAspect="1"/>
          </p:cNvGraphicFramePr>
          <p:nvPr>
            <p:extLst>
              <p:ext uri="{D42A27DB-BD31-4B8C-83A1-F6EECF244321}">
                <p14:modId xmlns:p14="http://schemas.microsoft.com/office/powerpoint/2010/main" val="135311091"/>
              </p:ext>
            </p:extLst>
          </p:nvPr>
        </p:nvGraphicFramePr>
        <p:xfrm>
          <a:off x="2742406" y="3678859"/>
          <a:ext cx="6707187" cy="1171575"/>
        </p:xfrm>
        <a:graphic>
          <a:graphicData uri="http://schemas.openxmlformats.org/presentationml/2006/ole">
            <mc:AlternateContent xmlns:mc="http://schemas.openxmlformats.org/markup-compatibility/2006">
              <mc:Choice xmlns:v="urn:schemas-microsoft-com:vml" Requires="v">
                <p:oleObj name="Equation" r:id="rId4" imgW="3556000" imgH="622300" progId="Equation.DSMT4">
                  <p:embed/>
                </p:oleObj>
              </mc:Choice>
              <mc:Fallback>
                <p:oleObj name="Equation" r:id="rId4" imgW="3556000" imgH="622300" progId="Equation.DSMT4">
                  <p:embed/>
                  <p:pic>
                    <p:nvPicPr>
                      <p:cNvPr id="34820" name="Object 6">
                        <a:extLst>
                          <a:ext uri="{FF2B5EF4-FFF2-40B4-BE49-F238E27FC236}">
                            <a16:creationId xmlns:a16="http://schemas.microsoft.com/office/drawing/2014/main" id="{7C332A1B-779A-BAE1-F6D7-AC8E76A603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2406" y="3678859"/>
                        <a:ext cx="6707187"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15A0C205-4217-D910-504A-6089317ED141}"/>
              </a:ext>
            </a:extLst>
          </p:cNvPr>
          <p:cNvSpPr>
            <a:spLocks noGrp="1"/>
          </p:cNvSpPr>
          <p:nvPr>
            <p:ph type="title"/>
          </p:nvPr>
        </p:nvSpPr>
        <p:spPr/>
        <p:txBody>
          <a:bodyPr/>
          <a:lstStyle/>
          <a:p>
            <a:r>
              <a:rPr lang="en-US" altLang="en-US"/>
              <a:t>Hinge loss regularized risk</a:t>
            </a:r>
          </a:p>
        </p:txBody>
      </p:sp>
      <p:sp>
        <p:nvSpPr>
          <p:cNvPr id="35842" name="Content Placeholder 2">
            <a:extLst>
              <a:ext uri="{FF2B5EF4-FFF2-40B4-BE49-F238E27FC236}">
                <a16:creationId xmlns:a16="http://schemas.microsoft.com/office/drawing/2014/main" id="{4394DE65-B63F-4FA1-067A-E2A17F92594D}"/>
              </a:ext>
            </a:extLst>
          </p:cNvPr>
          <p:cNvSpPr>
            <a:spLocks noGrp="1"/>
          </p:cNvSpPr>
          <p:nvPr>
            <p:ph idx="1"/>
          </p:nvPr>
        </p:nvSpPr>
        <p:spPr/>
        <p:txBody>
          <a:bodyPr/>
          <a:lstStyle/>
          <a:p>
            <a:r>
              <a:rPr lang="en-US" altLang="en-US"/>
              <a:t>Regularized risk:</a:t>
            </a:r>
          </a:p>
          <a:p>
            <a:endParaRPr lang="en-US" altLang="en-US"/>
          </a:p>
          <a:p>
            <a:endParaRPr lang="en-US" altLang="en-US"/>
          </a:p>
          <a:p>
            <a:r>
              <a:rPr lang="en-US" altLang="en-US"/>
              <a:t>How does the hinge loss gradient below change for the regularized risk?</a:t>
            </a:r>
          </a:p>
        </p:txBody>
      </p:sp>
      <p:graphicFrame>
        <p:nvGraphicFramePr>
          <p:cNvPr id="35843" name="Object 6">
            <a:extLst>
              <a:ext uri="{FF2B5EF4-FFF2-40B4-BE49-F238E27FC236}">
                <a16:creationId xmlns:a16="http://schemas.microsoft.com/office/drawing/2014/main" id="{A4C40BED-2F22-E17C-B592-D89116E98683}"/>
              </a:ext>
            </a:extLst>
          </p:cNvPr>
          <p:cNvGraphicFramePr>
            <a:graphicFrameLocks noChangeAspect="1"/>
          </p:cNvGraphicFramePr>
          <p:nvPr>
            <p:extLst>
              <p:ext uri="{D42A27DB-BD31-4B8C-83A1-F6EECF244321}">
                <p14:modId xmlns:p14="http://schemas.microsoft.com/office/powerpoint/2010/main" val="3271380442"/>
              </p:ext>
            </p:extLst>
          </p:nvPr>
        </p:nvGraphicFramePr>
        <p:xfrm>
          <a:off x="3580607" y="2410522"/>
          <a:ext cx="5029200" cy="838200"/>
        </p:xfrm>
        <a:graphic>
          <a:graphicData uri="http://schemas.openxmlformats.org/presentationml/2006/ole">
            <mc:AlternateContent xmlns:mc="http://schemas.openxmlformats.org/markup-compatibility/2006">
              <mc:Choice xmlns:v="urn:schemas-microsoft-com:vml" Requires="v">
                <p:oleObj name="Equation" r:id="rId2" imgW="2667000" imgH="444500" progId="Equation.DSMT4">
                  <p:embed/>
                </p:oleObj>
              </mc:Choice>
              <mc:Fallback>
                <p:oleObj name="Equation" r:id="rId2" imgW="2667000" imgH="444500" progId="Equation.DSMT4">
                  <p:embed/>
                  <p:pic>
                    <p:nvPicPr>
                      <p:cNvPr id="35843" name="Object 6">
                        <a:extLst>
                          <a:ext uri="{FF2B5EF4-FFF2-40B4-BE49-F238E27FC236}">
                            <a16:creationId xmlns:a16="http://schemas.microsoft.com/office/drawing/2014/main" id="{A4C40BED-2F22-E17C-B592-D89116E986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0607" y="2410522"/>
                        <a:ext cx="502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844" name="Object 6">
            <a:extLst>
              <a:ext uri="{FF2B5EF4-FFF2-40B4-BE49-F238E27FC236}">
                <a16:creationId xmlns:a16="http://schemas.microsoft.com/office/drawing/2014/main" id="{3C51DE8A-5BD4-2922-B110-545BE4FA5AB6}"/>
              </a:ext>
            </a:extLst>
          </p:cNvPr>
          <p:cNvGraphicFramePr>
            <a:graphicFrameLocks noChangeAspect="1"/>
          </p:cNvGraphicFramePr>
          <p:nvPr>
            <p:extLst>
              <p:ext uri="{D42A27DB-BD31-4B8C-83A1-F6EECF244321}">
                <p14:modId xmlns:p14="http://schemas.microsoft.com/office/powerpoint/2010/main" val="1644953003"/>
              </p:ext>
            </p:extLst>
          </p:nvPr>
        </p:nvGraphicFramePr>
        <p:xfrm>
          <a:off x="2741613" y="4001294"/>
          <a:ext cx="6707187" cy="1171575"/>
        </p:xfrm>
        <a:graphic>
          <a:graphicData uri="http://schemas.openxmlformats.org/presentationml/2006/ole">
            <mc:AlternateContent xmlns:mc="http://schemas.openxmlformats.org/markup-compatibility/2006">
              <mc:Choice xmlns:v="urn:schemas-microsoft-com:vml" Requires="v">
                <p:oleObj name="Equation" r:id="rId4" imgW="3556000" imgH="622300" progId="Equation.DSMT4">
                  <p:embed/>
                </p:oleObj>
              </mc:Choice>
              <mc:Fallback>
                <p:oleObj name="Equation" r:id="rId4" imgW="3556000" imgH="622300" progId="Equation.DSMT4">
                  <p:embed/>
                  <p:pic>
                    <p:nvPicPr>
                      <p:cNvPr id="35844" name="Object 6">
                        <a:extLst>
                          <a:ext uri="{FF2B5EF4-FFF2-40B4-BE49-F238E27FC236}">
                            <a16:creationId xmlns:a16="http://schemas.microsoft.com/office/drawing/2014/main" id="{3C51DE8A-5BD4-2922-B110-545BE4FA5A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1613" y="4001294"/>
                        <a:ext cx="6707187"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4CA0E2CD-A2EC-5E6C-E158-BD8CF5BA093A}"/>
              </a:ext>
            </a:extLst>
          </p:cNvPr>
          <p:cNvSpPr>
            <a:spLocks noGrp="1"/>
          </p:cNvSpPr>
          <p:nvPr>
            <p:ph type="title"/>
          </p:nvPr>
        </p:nvSpPr>
        <p:spPr/>
        <p:txBody>
          <a:bodyPr/>
          <a:lstStyle/>
          <a:p>
            <a:r>
              <a:rPr lang="en-US" altLang="en-US"/>
              <a:t>Least squares vs hinge risk</a:t>
            </a:r>
          </a:p>
        </p:txBody>
      </p:sp>
      <p:pic>
        <p:nvPicPr>
          <p:cNvPr id="36866" name="Content Placeholder 3" descr="Least squares vs hinge loss.jpg">
            <a:extLst>
              <a:ext uri="{FF2B5EF4-FFF2-40B4-BE49-F238E27FC236}">
                <a16:creationId xmlns:a16="http://schemas.microsoft.com/office/drawing/2014/main" id="{2D8D4C68-7EA1-0A41-DCFF-9704C65E2362}"/>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2220" t="6419" r="2220"/>
          <a:stretch>
            <a:fillRect/>
          </a:stretch>
        </p:blipFill>
        <p:spPr>
          <a:xfrm>
            <a:off x="2743200" y="1611314"/>
            <a:ext cx="7239000" cy="4941887"/>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56EAD8DB-AD22-9ACF-5482-C9078FFF8918}"/>
              </a:ext>
            </a:extLst>
          </p:cNvPr>
          <p:cNvSpPr>
            <a:spLocks noGrp="1" noChangeArrowheads="1"/>
          </p:cNvSpPr>
          <p:nvPr>
            <p:ph type="title"/>
          </p:nvPr>
        </p:nvSpPr>
        <p:spPr/>
        <p:txBody>
          <a:bodyPr/>
          <a:lstStyle/>
          <a:p>
            <a:pPr eaLnBrk="1" hangingPunct="1"/>
            <a:r>
              <a:rPr lang="en-US" altLang="en-US"/>
              <a:t>Hyperplane separators</a:t>
            </a:r>
          </a:p>
        </p:txBody>
      </p:sp>
      <p:cxnSp>
        <p:nvCxnSpPr>
          <p:cNvPr id="3075" name="Straight Connector 3">
            <a:extLst>
              <a:ext uri="{FF2B5EF4-FFF2-40B4-BE49-F238E27FC236}">
                <a16:creationId xmlns:a16="http://schemas.microsoft.com/office/drawing/2014/main" id="{89591F51-4726-0559-F293-88C721516097}"/>
              </a:ext>
            </a:extLst>
          </p:cNvPr>
          <p:cNvCxnSpPr>
            <a:cxnSpLocks noChangeShapeType="1"/>
          </p:cNvCxnSpPr>
          <p:nvPr/>
        </p:nvCxnSpPr>
        <p:spPr bwMode="auto">
          <a:xfrm>
            <a:off x="7826375" y="2667000"/>
            <a:ext cx="0" cy="3113088"/>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076" name="Straight Connector 6">
            <a:extLst>
              <a:ext uri="{FF2B5EF4-FFF2-40B4-BE49-F238E27FC236}">
                <a16:creationId xmlns:a16="http://schemas.microsoft.com/office/drawing/2014/main" id="{16221EBB-9287-7BF0-2098-3085C238F289}"/>
              </a:ext>
            </a:extLst>
          </p:cNvPr>
          <p:cNvCxnSpPr>
            <a:cxnSpLocks noChangeShapeType="1"/>
          </p:cNvCxnSpPr>
          <p:nvPr/>
        </p:nvCxnSpPr>
        <p:spPr bwMode="auto">
          <a:xfrm>
            <a:off x="7848600" y="5780088"/>
            <a:ext cx="2438400" cy="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Content Placeholder 7">
            <a:extLst>
              <a:ext uri="{FF2B5EF4-FFF2-40B4-BE49-F238E27FC236}">
                <a16:creationId xmlns:a16="http://schemas.microsoft.com/office/drawing/2014/main" id="{C435D6FA-D185-3454-0A65-E7BE9890CC61}"/>
              </a:ext>
            </a:extLst>
          </p:cNvPr>
          <p:cNvSpPr>
            <a:spLocks noGrp="1" noRot="1" noChangeAspect="1" noMove="1" noResize="1" noEditPoints="1" noAdjustHandles="1" noChangeArrowheads="1" noChangeShapeType="1" noTextEdit="1"/>
          </p:cNvSpPr>
          <p:nvPr>
            <p:ph idx="1"/>
          </p:nvPr>
        </p:nvSpPr>
        <p:spPr>
          <a:xfrm>
            <a:off x="2209800" y="1981200"/>
            <a:ext cx="5257800" cy="4114800"/>
          </a:xfrm>
          <a:blipFill rotWithShape="1">
            <a:blip r:embed="rId3"/>
            <a:stretch>
              <a:fillRect l="-2668" t="-1926" r="-464"/>
            </a:stretch>
          </a:blipFill>
          <a:extLs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a:lstStyle/>
          <a:p>
            <a:pPr>
              <a:defRPr/>
            </a:pPr>
            <a:r>
              <a:rPr lang="en-US">
                <a:noFill/>
                <a:ea typeface="+mn-ea"/>
              </a:rPr>
              <a:t> </a:t>
            </a:r>
          </a:p>
        </p:txBody>
      </p:sp>
      <p:cxnSp>
        <p:nvCxnSpPr>
          <p:cNvPr id="3078" name="Straight Connector 9">
            <a:extLst>
              <a:ext uri="{FF2B5EF4-FFF2-40B4-BE49-F238E27FC236}">
                <a16:creationId xmlns:a16="http://schemas.microsoft.com/office/drawing/2014/main" id="{B54D4BF7-C3AF-6F67-C6BE-1AFCFAF86B73}"/>
              </a:ext>
            </a:extLst>
          </p:cNvPr>
          <p:cNvCxnSpPr>
            <a:cxnSpLocks noChangeShapeType="1"/>
          </p:cNvCxnSpPr>
          <p:nvPr/>
        </p:nvCxnSpPr>
        <p:spPr bwMode="auto">
          <a:xfrm>
            <a:off x="8077200" y="5780088"/>
            <a:ext cx="0" cy="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079" name="Straight Connector 11">
            <a:extLst>
              <a:ext uri="{FF2B5EF4-FFF2-40B4-BE49-F238E27FC236}">
                <a16:creationId xmlns:a16="http://schemas.microsoft.com/office/drawing/2014/main" id="{3A100FE4-6AB4-1175-913D-381F5A9E6828}"/>
              </a:ext>
            </a:extLst>
          </p:cNvPr>
          <p:cNvCxnSpPr>
            <a:cxnSpLocks noChangeShapeType="1"/>
          </p:cNvCxnSpPr>
          <p:nvPr/>
        </p:nvCxnSpPr>
        <p:spPr bwMode="auto">
          <a:xfrm>
            <a:off x="8229600" y="5562600"/>
            <a:ext cx="0" cy="38100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080" name="Straight Connector 20">
            <a:extLst>
              <a:ext uri="{FF2B5EF4-FFF2-40B4-BE49-F238E27FC236}">
                <a16:creationId xmlns:a16="http://schemas.microsoft.com/office/drawing/2014/main" id="{854744E0-2742-C2B0-8142-907F9203D448}"/>
              </a:ext>
            </a:extLst>
          </p:cNvPr>
          <p:cNvCxnSpPr>
            <a:cxnSpLocks noChangeShapeType="1"/>
          </p:cNvCxnSpPr>
          <p:nvPr/>
        </p:nvCxnSpPr>
        <p:spPr bwMode="auto">
          <a:xfrm>
            <a:off x="8610600" y="5562600"/>
            <a:ext cx="0" cy="38100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081" name="Straight Connector 21">
            <a:extLst>
              <a:ext uri="{FF2B5EF4-FFF2-40B4-BE49-F238E27FC236}">
                <a16:creationId xmlns:a16="http://schemas.microsoft.com/office/drawing/2014/main" id="{76C4D69A-9126-79E8-4050-18C120560512}"/>
              </a:ext>
            </a:extLst>
          </p:cNvPr>
          <p:cNvCxnSpPr>
            <a:cxnSpLocks noChangeShapeType="1"/>
          </p:cNvCxnSpPr>
          <p:nvPr/>
        </p:nvCxnSpPr>
        <p:spPr bwMode="auto">
          <a:xfrm>
            <a:off x="8991600" y="5562600"/>
            <a:ext cx="0" cy="38100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082" name="Straight Connector 22">
            <a:extLst>
              <a:ext uri="{FF2B5EF4-FFF2-40B4-BE49-F238E27FC236}">
                <a16:creationId xmlns:a16="http://schemas.microsoft.com/office/drawing/2014/main" id="{AC90E355-E5CA-1292-90F8-658598C12634}"/>
              </a:ext>
            </a:extLst>
          </p:cNvPr>
          <p:cNvCxnSpPr>
            <a:cxnSpLocks noChangeShapeType="1"/>
          </p:cNvCxnSpPr>
          <p:nvPr/>
        </p:nvCxnSpPr>
        <p:spPr bwMode="auto">
          <a:xfrm>
            <a:off x="9372600" y="5562600"/>
            <a:ext cx="0" cy="38100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083" name="Straight Connector 23">
            <a:extLst>
              <a:ext uri="{FF2B5EF4-FFF2-40B4-BE49-F238E27FC236}">
                <a16:creationId xmlns:a16="http://schemas.microsoft.com/office/drawing/2014/main" id="{707D8B71-9DC9-47F7-952E-0431F9899FA1}"/>
              </a:ext>
            </a:extLst>
          </p:cNvPr>
          <p:cNvCxnSpPr>
            <a:cxnSpLocks noChangeShapeType="1"/>
          </p:cNvCxnSpPr>
          <p:nvPr/>
        </p:nvCxnSpPr>
        <p:spPr bwMode="auto">
          <a:xfrm>
            <a:off x="9753600" y="5562600"/>
            <a:ext cx="0" cy="38100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084" name="Straight Connector 24">
            <a:extLst>
              <a:ext uri="{FF2B5EF4-FFF2-40B4-BE49-F238E27FC236}">
                <a16:creationId xmlns:a16="http://schemas.microsoft.com/office/drawing/2014/main" id="{CC26C08A-E829-BC56-43F1-408CA20AEED9}"/>
              </a:ext>
            </a:extLst>
          </p:cNvPr>
          <p:cNvCxnSpPr>
            <a:cxnSpLocks noChangeShapeType="1"/>
          </p:cNvCxnSpPr>
          <p:nvPr/>
        </p:nvCxnSpPr>
        <p:spPr bwMode="auto">
          <a:xfrm>
            <a:off x="10134600" y="5562600"/>
            <a:ext cx="0" cy="38100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085" name="Straight Connector 27">
            <a:extLst>
              <a:ext uri="{FF2B5EF4-FFF2-40B4-BE49-F238E27FC236}">
                <a16:creationId xmlns:a16="http://schemas.microsoft.com/office/drawing/2014/main" id="{A26087A3-9DCB-7018-DD87-9DC59EC91F1D}"/>
              </a:ext>
            </a:extLst>
          </p:cNvPr>
          <p:cNvCxnSpPr>
            <a:cxnSpLocks noChangeShapeType="1"/>
          </p:cNvCxnSpPr>
          <p:nvPr/>
        </p:nvCxnSpPr>
        <p:spPr bwMode="auto">
          <a:xfrm>
            <a:off x="7696200" y="5486400"/>
            <a:ext cx="304800" cy="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086" name="Straight Connector 29">
            <a:extLst>
              <a:ext uri="{FF2B5EF4-FFF2-40B4-BE49-F238E27FC236}">
                <a16:creationId xmlns:a16="http://schemas.microsoft.com/office/drawing/2014/main" id="{3096451E-4660-9293-347C-9399A0E2C74E}"/>
              </a:ext>
            </a:extLst>
          </p:cNvPr>
          <p:cNvCxnSpPr>
            <a:cxnSpLocks noChangeShapeType="1"/>
          </p:cNvCxnSpPr>
          <p:nvPr/>
        </p:nvCxnSpPr>
        <p:spPr bwMode="auto">
          <a:xfrm>
            <a:off x="7696200" y="5181600"/>
            <a:ext cx="304800" cy="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087" name="Straight Connector 30">
            <a:extLst>
              <a:ext uri="{FF2B5EF4-FFF2-40B4-BE49-F238E27FC236}">
                <a16:creationId xmlns:a16="http://schemas.microsoft.com/office/drawing/2014/main" id="{CD317E83-E2B0-2248-C1A4-E59274A945AD}"/>
              </a:ext>
            </a:extLst>
          </p:cNvPr>
          <p:cNvCxnSpPr>
            <a:cxnSpLocks noChangeShapeType="1"/>
          </p:cNvCxnSpPr>
          <p:nvPr/>
        </p:nvCxnSpPr>
        <p:spPr bwMode="auto">
          <a:xfrm>
            <a:off x="7696200" y="4876800"/>
            <a:ext cx="304800" cy="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088" name="Straight Connector 31">
            <a:extLst>
              <a:ext uri="{FF2B5EF4-FFF2-40B4-BE49-F238E27FC236}">
                <a16:creationId xmlns:a16="http://schemas.microsoft.com/office/drawing/2014/main" id="{7D7A6B5A-6FE2-D7A2-7931-D058372EEF24}"/>
              </a:ext>
            </a:extLst>
          </p:cNvPr>
          <p:cNvCxnSpPr>
            <a:cxnSpLocks noChangeShapeType="1"/>
          </p:cNvCxnSpPr>
          <p:nvPr/>
        </p:nvCxnSpPr>
        <p:spPr bwMode="auto">
          <a:xfrm>
            <a:off x="7696200" y="4572000"/>
            <a:ext cx="304800" cy="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089" name="Straight Connector 33">
            <a:extLst>
              <a:ext uri="{FF2B5EF4-FFF2-40B4-BE49-F238E27FC236}">
                <a16:creationId xmlns:a16="http://schemas.microsoft.com/office/drawing/2014/main" id="{CFA8E157-24BA-043C-C2B9-160F58E75177}"/>
              </a:ext>
            </a:extLst>
          </p:cNvPr>
          <p:cNvCxnSpPr>
            <a:cxnSpLocks noChangeShapeType="1"/>
          </p:cNvCxnSpPr>
          <p:nvPr/>
        </p:nvCxnSpPr>
        <p:spPr bwMode="auto">
          <a:xfrm>
            <a:off x="7696200" y="4267200"/>
            <a:ext cx="304800" cy="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090" name="Straight Connector 34">
            <a:extLst>
              <a:ext uri="{FF2B5EF4-FFF2-40B4-BE49-F238E27FC236}">
                <a16:creationId xmlns:a16="http://schemas.microsoft.com/office/drawing/2014/main" id="{DFB6D3A1-D52A-38E3-AC89-4386344AD2A7}"/>
              </a:ext>
            </a:extLst>
          </p:cNvPr>
          <p:cNvCxnSpPr>
            <a:cxnSpLocks noChangeShapeType="1"/>
          </p:cNvCxnSpPr>
          <p:nvPr/>
        </p:nvCxnSpPr>
        <p:spPr bwMode="auto">
          <a:xfrm>
            <a:off x="7696200" y="3962400"/>
            <a:ext cx="304800" cy="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091" name="Straight Connector 35">
            <a:extLst>
              <a:ext uri="{FF2B5EF4-FFF2-40B4-BE49-F238E27FC236}">
                <a16:creationId xmlns:a16="http://schemas.microsoft.com/office/drawing/2014/main" id="{49F8FD7F-0A9E-C31C-99A2-120A9008969C}"/>
              </a:ext>
            </a:extLst>
          </p:cNvPr>
          <p:cNvCxnSpPr>
            <a:cxnSpLocks noChangeShapeType="1"/>
          </p:cNvCxnSpPr>
          <p:nvPr/>
        </p:nvCxnSpPr>
        <p:spPr bwMode="auto">
          <a:xfrm>
            <a:off x="7696200" y="3657600"/>
            <a:ext cx="304800" cy="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092" name="Straight Connector 37">
            <a:extLst>
              <a:ext uri="{FF2B5EF4-FFF2-40B4-BE49-F238E27FC236}">
                <a16:creationId xmlns:a16="http://schemas.microsoft.com/office/drawing/2014/main" id="{834E58DE-01E6-F718-68B1-226E479D77D8}"/>
              </a:ext>
            </a:extLst>
          </p:cNvPr>
          <p:cNvCxnSpPr>
            <a:cxnSpLocks noChangeShapeType="1"/>
          </p:cNvCxnSpPr>
          <p:nvPr/>
        </p:nvCxnSpPr>
        <p:spPr bwMode="auto">
          <a:xfrm>
            <a:off x="7696200" y="3352800"/>
            <a:ext cx="304800" cy="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093" name="Straight Connector 3093">
            <a:extLst>
              <a:ext uri="{FF2B5EF4-FFF2-40B4-BE49-F238E27FC236}">
                <a16:creationId xmlns:a16="http://schemas.microsoft.com/office/drawing/2014/main" id="{D7EBB903-10EF-8845-9BD3-2057228D6EA1}"/>
              </a:ext>
            </a:extLst>
          </p:cNvPr>
          <p:cNvCxnSpPr>
            <a:cxnSpLocks noChangeShapeType="1"/>
          </p:cNvCxnSpPr>
          <p:nvPr/>
        </p:nvCxnSpPr>
        <p:spPr bwMode="auto">
          <a:xfrm>
            <a:off x="7696200" y="3124200"/>
            <a:ext cx="1828800" cy="281940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3F331-912C-10C2-3ABA-E85D54527E7D}"/>
              </a:ext>
            </a:extLst>
          </p:cNvPr>
          <p:cNvSpPr>
            <a:spLocks noGrp="1"/>
          </p:cNvSpPr>
          <p:nvPr>
            <p:ph type="title"/>
          </p:nvPr>
        </p:nvSpPr>
        <p:spPr/>
        <p:txBody>
          <a:bodyPr/>
          <a:lstStyle/>
          <a:p>
            <a:r>
              <a:rPr lang="en-US" dirty="0"/>
              <a:t>Least squares vs SVM on outliers</a:t>
            </a:r>
          </a:p>
        </p:txBody>
      </p:sp>
      <p:pic>
        <p:nvPicPr>
          <p:cNvPr id="5" name="Content Placeholder 4" descr="A diagram of blue lines and dots&#10;&#10;Description automatically generated with medium confidence">
            <a:extLst>
              <a:ext uri="{FF2B5EF4-FFF2-40B4-BE49-F238E27FC236}">
                <a16:creationId xmlns:a16="http://schemas.microsoft.com/office/drawing/2014/main" id="{73E980F1-0FD4-FA6E-A36D-3B53DD5B605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2326" t="10027" r="32719" b="29142"/>
          <a:stretch/>
        </p:blipFill>
        <p:spPr>
          <a:xfrm>
            <a:off x="2622884" y="1193171"/>
            <a:ext cx="6722098" cy="5580608"/>
          </a:xfrm>
        </p:spPr>
      </p:pic>
    </p:spTree>
    <p:extLst>
      <p:ext uri="{BB962C8B-B14F-4D97-AF65-F5344CB8AC3E}">
        <p14:creationId xmlns:p14="http://schemas.microsoft.com/office/powerpoint/2010/main" val="34445905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6A72ED37-2BAF-81C7-E18C-969D67EBF3A9}"/>
              </a:ext>
            </a:extLst>
          </p:cNvPr>
          <p:cNvSpPr>
            <a:spLocks noGrp="1"/>
          </p:cNvSpPr>
          <p:nvPr>
            <p:ph type="title"/>
          </p:nvPr>
        </p:nvSpPr>
        <p:spPr/>
        <p:txBody>
          <a:bodyPr/>
          <a:lstStyle/>
          <a:p>
            <a:r>
              <a:rPr lang="en-US" altLang="en-US"/>
              <a:t>Inseparable case and 0/1 loss</a:t>
            </a:r>
          </a:p>
        </p:txBody>
      </p:sp>
      <p:sp>
        <p:nvSpPr>
          <p:cNvPr id="36866" name="Content Placeholder 2">
            <a:extLst>
              <a:ext uri="{FF2B5EF4-FFF2-40B4-BE49-F238E27FC236}">
                <a16:creationId xmlns:a16="http://schemas.microsoft.com/office/drawing/2014/main" id="{B8A71EB7-B95C-27D1-455B-FF39ED17DE74}"/>
              </a:ext>
            </a:extLst>
          </p:cNvPr>
          <p:cNvSpPr>
            <a:spLocks noGrp="1"/>
          </p:cNvSpPr>
          <p:nvPr>
            <p:ph idx="1"/>
          </p:nvPr>
        </p:nvSpPr>
        <p:spPr/>
        <p:txBody>
          <a:bodyPr>
            <a:normAutofit lnSpcReduction="10000"/>
          </a:bodyPr>
          <a:lstStyle/>
          <a:p>
            <a:pPr>
              <a:defRPr/>
            </a:pPr>
            <a:r>
              <a:rPr lang="en-US" sz="2400" dirty="0">
                <a:ea typeface="ＭＳ Ｐゴシック" charset="0"/>
              </a:rPr>
              <a:t>What is there is no separating </a:t>
            </a:r>
            <a:r>
              <a:rPr lang="en-US" sz="2400" dirty="0" err="1">
                <a:ea typeface="ＭＳ Ｐゴシック" charset="0"/>
              </a:rPr>
              <a:t>hyperplane</a:t>
            </a:r>
            <a:r>
              <a:rPr lang="en-US" sz="2400" dirty="0">
                <a:ea typeface="ＭＳ Ｐゴシック" charset="0"/>
              </a:rPr>
              <a:t>? For example XOR function.</a:t>
            </a:r>
          </a:p>
          <a:p>
            <a:pPr>
              <a:defRPr/>
            </a:pPr>
            <a:r>
              <a:rPr lang="en-US" sz="2400" dirty="0">
                <a:ea typeface="ＭＳ Ｐゴシック" charset="0"/>
              </a:rPr>
              <a:t>One solution: consider all </a:t>
            </a:r>
            <a:r>
              <a:rPr lang="en-US" sz="2400" dirty="0" err="1">
                <a:ea typeface="ＭＳ Ｐゴシック" charset="0"/>
              </a:rPr>
              <a:t>hyperplanes</a:t>
            </a:r>
            <a:r>
              <a:rPr lang="en-US" sz="2400" dirty="0">
                <a:ea typeface="ＭＳ Ｐゴシック" charset="0"/>
              </a:rPr>
              <a:t> and select the one with the minimal number of misclassified points</a:t>
            </a:r>
          </a:p>
          <a:p>
            <a:pPr>
              <a:defRPr/>
            </a:pPr>
            <a:r>
              <a:rPr lang="en-US" sz="2400" dirty="0">
                <a:ea typeface="ＭＳ Ｐゴシック" charset="0"/>
              </a:rPr>
              <a:t>This is known as the 0/1 loss optimization problem</a:t>
            </a:r>
          </a:p>
          <a:p>
            <a:pPr>
              <a:defRPr/>
            </a:pPr>
            <a:endParaRPr lang="en-US" sz="2400" dirty="0">
              <a:ea typeface="ＭＳ Ｐゴシック" charset="0"/>
            </a:endParaRPr>
          </a:p>
          <a:p>
            <a:pPr>
              <a:defRPr/>
            </a:pPr>
            <a:endParaRPr lang="en-US" sz="2400" dirty="0">
              <a:ea typeface="ＭＳ Ｐゴシック" charset="0"/>
            </a:endParaRPr>
          </a:p>
          <a:p>
            <a:pPr>
              <a:defRPr/>
            </a:pPr>
            <a:endParaRPr lang="en-US" sz="2400" dirty="0">
              <a:ea typeface="ＭＳ Ｐゴシック" charset="0"/>
            </a:endParaRPr>
          </a:p>
          <a:p>
            <a:pPr>
              <a:defRPr/>
            </a:pPr>
            <a:r>
              <a:rPr lang="en-US" sz="2400" dirty="0">
                <a:ea typeface="ＭＳ Ｐゴシック" charset="0"/>
              </a:rPr>
              <a:t>Turns out to be NP-complete and even NP-complete to </a:t>
            </a:r>
            <a:r>
              <a:rPr lang="en-US" sz="2400" dirty="0" err="1">
                <a:ea typeface="ＭＳ Ｐゴシック" charset="0"/>
              </a:rPr>
              <a:t>polynomially</a:t>
            </a:r>
            <a:r>
              <a:rPr lang="en-US" sz="2400" dirty="0">
                <a:ea typeface="ＭＳ Ｐゴシック" charset="0"/>
              </a:rPr>
              <a:t> approximate (Learning with kernels, </a:t>
            </a:r>
            <a:r>
              <a:rPr lang="en-US" sz="2400" dirty="0" err="1">
                <a:ea typeface="ＭＳ Ｐゴシック" charset="0"/>
              </a:rPr>
              <a:t>Scholkopf</a:t>
            </a:r>
            <a:r>
              <a:rPr lang="en-US" sz="2400" dirty="0">
                <a:ea typeface="ＭＳ Ｐゴシック" charset="0"/>
              </a:rPr>
              <a:t> and </a:t>
            </a:r>
            <a:r>
              <a:rPr lang="en-US" sz="2400" dirty="0" err="1">
                <a:ea typeface="ＭＳ Ｐゴシック" charset="0"/>
              </a:rPr>
              <a:t>Smola</a:t>
            </a:r>
            <a:r>
              <a:rPr lang="en-US" sz="2400" dirty="0">
                <a:ea typeface="ＭＳ Ｐゴシック" charset="0"/>
              </a:rPr>
              <a:t>, and references on website)</a:t>
            </a:r>
          </a:p>
          <a:p>
            <a:pPr>
              <a:defRPr/>
            </a:pPr>
            <a:r>
              <a:rPr lang="en-US" sz="2400" dirty="0">
                <a:ea typeface="ＭＳ Ｐゴシック" charset="0"/>
              </a:rPr>
              <a:t>Thus hard to solve in practice but is less sensitive to outliers than least squares and hinge</a:t>
            </a:r>
          </a:p>
          <a:p>
            <a:pPr>
              <a:defRPr/>
            </a:pPr>
            <a:endParaRPr lang="en-US" sz="2400" dirty="0">
              <a:ea typeface="ＭＳ Ｐゴシック" charset="0"/>
            </a:endParaRPr>
          </a:p>
        </p:txBody>
      </p:sp>
      <p:pic>
        <p:nvPicPr>
          <p:cNvPr id="38915" name="Picture 1" descr="Screen Shot 2017-09-27 at 1.47.14 AM.png">
            <a:extLst>
              <a:ext uri="{FF2B5EF4-FFF2-40B4-BE49-F238E27FC236}">
                <a16:creationId xmlns:a16="http://schemas.microsoft.com/office/drawing/2014/main" id="{2DB951DF-39F3-8821-0229-44176525D6D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581400"/>
            <a:ext cx="5638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33094-EA74-DD8B-5C7B-51338EE6CDD7}"/>
              </a:ext>
            </a:extLst>
          </p:cNvPr>
          <p:cNvSpPr>
            <a:spLocks noGrp="1"/>
          </p:cNvSpPr>
          <p:nvPr>
            <p:ph type="title"/>
          </p:nvPr>
        </p:nvSpPr>
        <p:spPr/>
        <p:txBody>
          <a:bodyPr/>
          <a:lstStyle/>
          <a:p>
            <a:r>
              <a:rPr lang="en-US" dirty="0"/>
              <a:t>SVM vs 01loss on outliers</a:t>
            </a:r>
          </a:p>
        </p:txBody>
      </p:sp>
      <p:pic>
        <p:nvPicPr>
          <p:cNvPr id="5" name="Content Placeholder 4" descr="A diagram of a graph&#10;&#10;Description automatically generated">
            <a:extLst>
              <a:ext uri="{FF2B5EF4-FFF2-40B4-BE49-F238E27FC236}">
                <a16:creationId xmlns:a16="http://schemas.microsoft.com/office/drawing/2014/main" id="{04CB11C4-7629-4DC1-FA37-A7841ABD110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3358" t="12841" r="34372" b="33160"/>
          <a:stretch/>
        </p:blipFill>
        <p:spPr>
          <a:xfrm>
            <a:off x="2465409" y="1218525"/>
            <a:ext cx="7176302" cy="5560264"/>
          </a:xfrm>
        </p:spPr>
      </p:pic>
    </p:spTree>
    <p:extLst>
      <p:ext uri="{BB962C8B-B14F-4D97-AF65-F5344CB8AC3E}">
        <p14:creationId xmlns:p14="http://schemas.microsoft.com/office/powerpoint/2010/main" val="19385965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C06826D2-6A9D-BFFB-1C56-117FECC23DC3}"/>
              </a:ext>
            </a:extLst>
          </p:cNvPr>
          <p:cNvSpPr>
            <a:spLocks noGrp="1"/>
          </p:cNvSpPr>
          <p:nvPr>
            <p:ph type="title"/>
          </p:nvPr>
        </p:nvSpPr>
        <p:spPr/>
        <p:txBody>
          <a:bodyPr/>
          <a:lstStyle/>
          <a:p>
            <a:r>
              <a:rPr lang="en-US" altLang="en-US"/>
              <a:t>Inseparable case</a:t>
            </a:r>
          </a:p>
        </p:txBody>
      </p:sp>
      <p:sp>
        <p:nvSpPr>
          <p:cNvPr id="39938" name="Content Placeholder 2">
            <a:extLst>
              <a:ext uri="{FF2B5EF4-FFF2-40B4-BE49-F238E27FC236}">
                <a16:creationId xmlns:a16="http://schemas.microsoft.com/office/drawing/2014/main" id="{EC532B5A-EAA2-1216-CEDD-4D6365382756}"/>
              </a:ext>
            </a:extLst>
          </p:cNvPr>
          <p:cNvSpPr>
            <a:spLocks noGrp="1"/>
          </p:cNvSpPr>
          <p:nvPr>
            <p:ph idx="1"/>
          </p:nvPr>
        </p:nvSpPr>
        <p:spPr>
          <a:xfrm>
            <a:off x="2057400" y="1752600"/>
            <a:ext cx="8001000" cy="4724400"/>
          </a:xfrm>
        </p:spPr>
        <p:txBody>
          <a:bodyPr/>
          <a:lstStyle/>
          <a:p>
            <a:r>
              <a:rPr lang="en-US" altLang="en-US" dirty="0"/>
              <a:t>If we measure error as roughly the sum of the distance of </a:t>
            </a:r>
            <a:r>
              <a:rPr lang="en-US" altLang="en-US" i="1" dirty="0"/>
              <a:t>misclassified</a:t>
            </a:r>
            <a:r>
              <a:rPr lang="en-US" altLang="en-US" dirty="0"/>
              <a:t> points to the plane (as shown in following slide) then we can still solve for a support vector machine in polynomial time</a:t>
            </a:r>
          </a:p>
          <a:p>
            <a:endParaRPr lang="en-US" altLang="en-US" dirty="0"/>
          </a:p>
          <a:p>
            <a:endParaRPr lang="en-US" altLang="en-US" dirty="0"/>
          </a:p>
          <a:p>
            <a:endParaRPr lang="en-US" altLang="en-US" dirty="0"/>
          </a:p>
          <a:p>
            <a:r>
              <a:rPr lang="en-US" altLang="en-US" dirty="0"/>
              <a:t>Note that total distance error can be considerably larger than number of misclassified points.</a:t>
            </a:r>
          </a:p>
        </p:txBody>
      </p:sp>
      <p:graphicFrame>
        <p:nvGraphicFramePr>
          <p:cNvPr id="39939" name="Object 6">
            <a:extLst>
              <a:ext uri="{FF2B5EF4-FFF2-40B4-BE49-F238E27FC236}">
                <a16:creationId xmlns:a16="http://schemas.microsoft.com/office/drawing/2014/main" id="{71AE5B68-F9AE-B6A6-A069-D96BDCFEBBB4}"/>
              </a:ext>
            </a:extLst>
          </p:cNvPr>
          <p:cNvGraphicFramePr>
            <a:graphicFrameLocks noChangeAspect="1"/>
          </p:cNvGraphicFramePr>
          <p:nvPr/>
        </p:nvGraphicFramePr>
        <p:xfrm>
          <a:off x="1752601" y="3581400"/>
          <a:ext cx="8799513" cy="914400"/>
        </p:xfrm>
        <a:graphic>
          <a:graphicData uri="http://schemas.openxmlformats.org/presentationml/2006/ole">
            <mc:AlternateContent xmlns:mc="http://schemas.openxmlformats.org/markup-compatibility/2006">
              <mc:Choice xmlns:v="urn:schemas-microsoft-com:vml" Requires="v">
                <p:oleObj name="Equation" r:id="rId2" imgW="4025900" imgH="419100" progId="Equation.DSMT4">
                  <p:embed/>
                </p:oleObj>
              </mc:Choice>
              <mc:Fallback>
                <p:oleObj name="Equation" r:id="rId2" imgW="4025900" imgH="419100" progId="Equation.DSMT4">
                  <p:embed/>
                  <p:pic>
                    <p:nvPicPr>
                      <p:cNvPr id="39939" name="Object 6">
                        <a:extLst>
                          <a:ext uri="{FF2B5EF4-FFF2-40B4-BE49-F238E27FC236}">
                            <a16:creationId xmlns:a16="http://schemas.microsoft.com/office/drawing/2014/main" id="{71AE5B68-F9AE-B6A6-A069-D96BDCFEBB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1" y="3581400"/>
                        <a:ext cx="87995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940" name="Object 6">
            <a:extLst>
              <a:ext uri="{FF2B5EF4-FFF2-40B4-BE49-F238E27FC236}">
                <a16:creationId xmlns:a16="http://schemas.microsoft.com/office/drawing/2014/main" id="{DB45E205-5498-8753-AD85-234633DD367A}"/>
              </a:ext>
            </a:extLst>
          </p:cNvPr>
          <p:cNvGraphicFramePr>
            <a:graphicFrameLocks noChangeAspect="1"/>
          </p:cNvGraphicFramePr>
          <p:nvPr/>
        </p:nvGraphicFramePr>
        <p:xfrm>
          <a:off x="8626476" y="4275138"/>
          <a:ext cx="1889125" cy="525462"/>
        </p:xfrm>
        <a:graphic>
          <a:graphicData uri="http://schemas.openxmlformats.org/presentationml/2006/ole">
            <mc:AlternateContent xmlns:mc="http://schemas.openxmlformats.org/markup-compatibility/2006">
              <mc:Choice xmlns:v="urn:schemas-microsoft-com:vml" Requires="v">
                <p:oleObj name="Equation" r:id="rId4" imgW="863600" imgH="241300" progId="Equation.DSMT4">
                  <p:embed/>
                </p:oleObj>
              </mc:Choice>
              <mc:Fallback>
                <p:oleObj name="Equation" r:id="rId4" imgW="863600" imgH="241300" progId="Equation.DSMT4">
                  <p:embed/>
                  <p:pic>
                    <p:nvPicPr>
                      <p:cNvPr id="39940" name="Object 6">
                        <a:extLst>
                          <a:ext uri="{FF2B5EF4-FFF2-40B4-BE49-F238E27FC236}">
                            <a16:creationId xmlns:a16="http://schemas.microsoft.com/office/drawing/2014/main" id="{DB45E205-5498-8753-AD85-234633DD36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26476" y="4275138"/>
                        <a:ext cx="1889125"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C0E526F9-072F-C27A-F3A2-CB7AF87475AD}"/>
              </a:ext>
            </a:extLst>
          </p:cNvPr>
          <p:cNvSpPr>
            <a:spLocks noGrp="1" noChangeArrowheads="1"/>
          </p:cNvSpPr>
          <p:nvPr>
            <p:ph type="title"/>
          </p:nvPr>
        </p:nvSpPr>
        <p:spPr/>
        <p:txBody>
          <a:bodyPr/>
          <a:lstStyle/>
          <a:p>
            <a:pPr eaLnBrk="1" hangingPunct="1"/>
            <a:r>
              <a:rPr lang="en-US" altLang="en-US"/>
              <a:t>Optimally separating hyperplane with errors</a:t>
            </a:r>
          </a:p>
        </p:txBody>
      </p:sp>
      <p:sp>
        <p:nvSpPr>
          <p:cNvPr id="40962" name="Rectangle 5">
            <a:extLst>
              <a:ext uri="{FF2B5EF4-FFF2-40B4-BE49-F238E27FC236}">
                <a16:creationId xmlns:a16="http://schemas.microsoft.com/office/drawing/2014/main" id="{C7410CC6-7E89-EF71-8EBB-1C0DB8AC8BED}"/>
              </a:ext>
            </a:extLst>
          </p:cNvPr>
          <p:cNvSpPr>
            <a:spLocks noChangeArrowheads="1"/>
          </p:cNvSpPr>
          <p:nvPr/>
        </p:nvSpPr>
        <p:spPr bwMode="auto">
          <a:xfrm>
            <a:off x="3013075" y="1990725"/>
            <a:ext cx="17312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40963" name="Rectangle 6">
            <a:extLst>
              <a:ext uri="{FF2B5EF4-FFF2-40B4-BE49-F238E27FC236}">
                <a16:creationId xmlns:a16="http://schemas.microsoft.com/office/drawing/2014/main" id="{62483C36-9E83-B0AF-6E1D-D343E9A6CC93}"/>
              </a:ext>
            </a:extLst>
          </p:cNvPr>
          <p:cNvSpPr>
            <a:spLocks noChangeArrowheads="1"/>
          </p:cNvSpPr>
          <p:nvPr/>
        </p:nvSpPr>
        <p:spPr bwMode="auto">
          <a:xfrm>
            <a:off x="3190875" y="1990725"/>
            <a:ext cx="17312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y</a:t>
            </a:r>
            <a:endParaRPr lang="en-US" altLang="en-US"/>
          </a:p>
        </p:txBody>
      </p:sp>
      <p:sp>
        <p:nvSpPr>
          <p:cNvPr id="40964" name="Rectangle 7">
            <a:extLst>
              <a:ext uri="{FF2B5EF4-FFF2-40B4-BE49-F238E27FC236}">
                <a16:creationId xmlns:a16="http://schemas.microsoft.com/office/drawing/2014/main" id="{0C2993CC-4D84-8ABD-7F91-FCD6A12AE5F5}"/>
              </a:ext>
            </a:extLst>
          </p:cNvPr>
          <p:cNvSpPr>
            <a:spLocks noChangeArrowheads="1"/>
          </p:cNvSpPr>
          <p:nvPr/>
        </p:nvSpPr>
        <p:spPr bwMode="auto">
          <a:xfrm>
            <a:off x="3362325" y="1990725"/>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40965" name="Rectangle 8">
            <a:extLst>
              <a:ext uri="{FF2B5EF4-FFF2-40B4-BE49-F238E27FC236}">
                <a16:creationId xmlns:a16="http://schemas.microsoft.com/office/drawing/2014/main" id="{69D4A633-AFBE-2B96-DF24-A7FBD6E817AF}"/>
              </a:ext>
            </a:extLst>
          </p:cNvPr>
          <p:cNvSpPr>
            <a:spLocks noChangeArrowheads="1"/>
          </p:cNvSpPr>
          <p:nvPr/>
        </p:nvSpPr>
        <p:spPr bwMode="auto">
          <a:xfrm>
            <a:off x="3013075" y="2382838"/>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40966" name="Rectangle 9">
            <a:extLst>
              <a:ext uri="{FF2B5EF4-FFF2-40B4-BE49-F238E27FC236}">
                <a16:creationId xmlns:a16="http://schemas.microsoft.com/office/drawing/2014/main" id="{76C7AC1C-FC43-686B-0C9B-F49F8CD8B43B}"/>
              </a:ext>
            </a:extLst>
          </p:cNvPr>
          <p:cNvSpPr>
            <a:spLocks noChangeArrowheads="1"/>
          </p:cNvSpPr>
          <p:nvPr/>
        </p:nvSpPr>
        <p:spPr bwMode="auto">
          <a:xfrm>
            <a:off x="3013075" y="2779713"/>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40967" name="Rectangle 10">
            <a:extLst>
              <a:ext uri="{FF2B5EF4-FFF2-40B4-BE49-F238E27FC236}">
                <a16:creationId xmlns:a16="http://schemas.microsoft.com/office/drawing/2014/main" id="{36466FE9-F59F-EDB9-28C9-4200FEA4BD5B}"/>
              </a:ext>
            </a:extLst>
          </p:cNvPr>
          <p:cNvSpPr>
            <a:spLocks noChangeArrowheads="1"/>
          </p:cNvSpPr>
          <p:nvPr/>
        </p:nvSpPr>
        <p:spPr bwMode="auto">
          <a:xfrm>
            <a:off x="3013075" y="3170238"/>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40968" name="Rectangle 11">
            <a:extLst>
              <a:ext uri="{FF2B5EF4-FFF2-40B4-BE49-F238E27FC236}">
                <a16:creationId xmlns:a16="http://schemas.microsoft.com/office/drawing/2014/main" id="{BC77C6F3-B353-D3B1-8462-5E97946F26CB}"/>
              </a:ext>
            </a:extLst>
          </p:cNvPr>
          <p:cNvSpPr>
            <a:spLocks noChangeArrowheads="1"/>
          </p:cNvSpPr>
          <p:nvPr/>
        </p:nvSpPr>
        <p:spPr bwMode="auto">
          <a:xfrm>
            <a:off x="3101975" y="3170238"/>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40969" name="Rectangle 12">
            <a:extLst>
              <a:ext uri="{FF2B5EF4-FFF2-40B4-BE49-F238E27FC236}">
                <a16:creationId xmlns:a16="http://schemas.microsoft.com/office/drawing/2014/main" id="{125F4FBD-964F-94B9-4F7F-02AD3878D34B}"/>
              </a:ext>
            </a:extLst>
          </p:cNvPr>
          <p:cNvSpPr>
            <a:spLocks noChangeArrowheads="1"/>
          </p:cNvSpPr>
          <p:nvPr/>
        </p:nvSpPr>
        <p:spPr bwMode="auto">
          <a:xfrm>
            <a:off x="3184525" y="3170238"/>
            <a:ext cx="17312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40970" name="Rectangle 13">
            <a:extLst>
              <a:ext uri="{FF2B5EF4-FFF2-40B4-BE49-F238E27FC236}">
                <a16:creationId xmlns:a16="http://schemas.microsoft.com/office/drawing/2014/main" id="{F947749C-4A72-B366-DDE3-831478C4B116}"/>
              </a:ext>
            </a:extLst>
          </p:cNvPr>
          <p:cNvSpPr>
            <a:spLocks noChangeArrowheads="1"/>
          </p:cNvSpPr>
          <p:nvPr/>
        </p:nvSpPr>
        <p:spPr bwMode="auto">
          <a:xfrm>
            <a:off x="3355975" y="3170238"/>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40971" name="Rectangle 14">
            <a:extLst>
              <a:ext uri="{FF2B5EF4-FFF2-40B4-BE49-F238E27FC236}">
                <a16:creationId xmlns:a16="http://schemas.microsoft.com/office/drawing/2014/main" id="{64BB5A4B-76B2-563F-7208-920C566B0390}"/>
              </a:ext>
            </a:extLst>
          </p:cNvPr>
          <p:cNvSpPr>
            <a:spLocks noChangeArrowheads="1"/>
          </p:cNvSpPr>
          <p:nvPr/>
        </p:nvSpPr>
        <p:spPr bwMode="auto">
          <a:xfrm>
            <a:off x="3444875" y="3170238"/>
            <a:ext cx="17312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40972" name="Rectangle 15">
            <a:extLst>
              <a:ext uri="{FF2B5EF4-FFF2-40B4-BE49-F238E27FC236}">
                <a16:creationId xmlns:a16="http://schemas.microsoft.com/office/drawing/2014/main" id="{D2CF63CF-7D60-824C-9E80-E3C174052304}"/>
              </a:ext>
            </a:extLst>
          </p:cNvPr>
          <p:cNvSpPr>
            <a:spLocks noChangeArrowheads="1"/>
          </p:cNvSpPr>
          <p:nvPr/>
        </p:nvSpPr>
        <p:spPr bwMode="auto">
          <a:xfrm>
            <a:off x="3616325" y="3170238"/>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40973" name="Rectangle 16">
            <a:extLst>
              <a:ext uri="{FF2B5EF4-FFF2-40B4-BE49-F238E27FC236}">
                <a16:creationId xmlns:a16="http://schemas.microsoft.com/office/drawing/2014/main" id="{B6E3DB86-FF8A-2886-F730-D1AB8513C7BE}"/>
              </a:ext>
            </a:extLst>
          </p:cNvPr>
          <p:cNvSpPr>
            <a:spLocks noChangeArrowheads="1"/>
          </p:cNvSpPr>
          <p:nvPr/>
        </p:nvSpPr>
        <p:spPr bwMode="auto">
          <a:xfrm>
            <a:off x="3698875" y="3170238"/>
            <a:ext cx="17312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40974" name="Rectangle 17">
            <a:extLst>
              <a:ext uri="{FF2B5EF4-FFF2-40B4-BE49-F238E27FC236}">
                <a16:creationId xmlns:a16="http://schemas.microsoft.com/office/drawing/2014/main" id="{DE6DC319-D7D1-2D19-BF6E-D590BF76BDC4}"/>
              </a:ext>
            </a:extLst>
          </p:cNvPr>
          <p:cNvSpPr>
            <a:spLocks noChangeArrowheads="1"/>
          </p:cNvSpPr>
          <p:nvPr/>
        </p:nvSpPr>
        <p:spPr bwMode="auto">
          <a:xfrm>
            <a:off x="3870325" y="3170238"/>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40975" name="Rectangle 18">
            <a:extLst>
              <a:ext uri="{FF2B5EF4-FFF2-40B4-BE49-F238E27FC236}">
                <a16:creationId xmlns:a16="http://schemas.microsoft.com/office/drawing/2014/main" id="{569AA525-5D7C-193D-161A-726425217108}"/>
              </a:ext>
            </a:extLst>
          </p:cNvPr>
          <p:cNvSpPr>
            <a:spLocks noChangeArrowheads="1"/>
          </p:cNvSpPr>
          <p:nvPr/>
        </p:nvSpPr>
        <p:spPr bwMode="auto">
          <a:xfrm>
            <a:off x="3959225" y="3170238"/>
            <a:ext cx="17312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40976" name="Rectangle 19">
            <a:extLst>
              <a:ext uri="{FF2B5EF4-FFF2-40B4-BE49-F238E27FC236}">
                <a16:creationId xmlns:a16="http://schemas.microsoft.com/office/drawing/2014/main" id="{36D80159-1FF5-8F3E-8276-2481BCAA2CF8}"/>
              </a:ext>
            </a:extLst>
          </p:cNvPr>
          <p:cNvSpPr>
            <a:spLocks noChangeArrowheads="1"/>
          </p:cNvSpPr>
          <p:nvPr/>
        </p:nvSpPr>
        <p:spPr bwMode="auto">
          <a:xfrm>
            <a:off x="4130675" y="3170238"/>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40977" name="Rectangle 20">
            <a:extLst>
              <a:ext uri="{FF2B5EF4-FFF2-40B4-BE49-F238E27FC236}">
                <a16:creationId xmlns:a16="http://schemas.microsoft.com/office/drawing/2014/main" id="{9132D7F5-0062-DD0C-7B86-841F142D5493}"/>
              </a:ext>
            </a:extLst>
          </p:cNvPr>
          <p:cNvSpPr>
            <a:spLocks noChangeArrowheads="1"/>
          </p:cNvSpPr>
          <p:nvPr/>
        </p:nvSpPr>
        <p:spPr bwMode="auto">
          <a:xfrm>
            <a:off x="4213225" y="3170238"/>
            <a:ext cx="17312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40978" name="Rectangle 21">
            <a:extLst>
              <a:ext uri="{FF2B5EF4-FFF2-40B4-BE49-F238E27FC236}">
                <a16:creationId xmlns:a16="http://schemas.microsoft.com/office/drawing/2014/main" id="{9F8E0D1A-F590-E20F-39BB-A94211FEEC47}"/>
              </a:ext>
            </a:extLst>
          </p:cNvPr>
          <p:cNvSpPr>
            <a:spLocks noChangeArrowheads="1"/>
          </p:cNvSpPr>
          <p:nvPr/>
        </p:nvSpPr>
        <p:spPr bwMode="auto">
          <a:xfrm>
            <a:off x="4384675" y="3170238"/>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40979" name="Rectangle 22">
            <a:extLst>
              <a:ext uri="{FF2B5EF4-FFF2-40B4-BE49-F238E27FC236}">
                <a16:creationId xmlns:a16="http://schemas.microsoft.com/office/drawing/2014/main" id="{5B97136D-9DE5-DA2F-2B79-F31A1141984B}"/>
              </a:ext>
            </a:extLst>
          </p:cNvPr>
          <p:cNvSpPr>
            <a:spLocks noChangeArrowheads="1"/>
          </p:cNvSpPr>
          <p:nvPr/>
        </p:nvSpPr>
        <p:spPr bwMode="auto">
          <a:xfrm>
            <a:off x="4473575" y="3170238"/>
            <a:ext cx="17312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40980" name="Rectangle 23">
            <a:extLst>
              <a:ext uri="{FF2B5EF4-FFF2-40B4-BE49-F238E27FC236}">
                <a16:creationId xmlns:a16="http://schemas.microsoft.com/office/drawing/2014/main" id="{9B277CCA-8C25-5D3D-6C42-3B485D1D682F}"/>
              </a:ext>
            </a:extLst>
          </p:cNvPr>
          <p:cNvSpPr>
            <a:spLocks noChangeArrowheads="1"/>
          </p:cNvSpPr>
          <p:nvPr/>
        </p:nvSpPr>
        <p:spPr bwMode="auto">
          <a:xfrm>
            <a:off x="4645025" y="3170238"/>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40981" name="Rectangle 24">
            <a:extLst>
              <a:ext uri="{FF2B5EF4-FFF2-40B4-BE49-F238E27FC236}">
                <a16:creationId xmlns:a16="http://schemas.microsoft.com/office/drawing/2014/main" id="{7B82A4A6-EC4D-6B83-40FB-1D02D396431E}"/>
              </a:ext>
            </a:extLst>
          </p:cNvPr>
          <p:cNvSpPr>
            <a:spLocks noChangeArrowheads="1"/>
          </p:cNvSpPr>
          <p:nvPr/>
        </p:nvSpPr>
        <p:spPr bwMode="auto">
          <a:xfrm>
            <a:off x="4727575" y="3170238"/>
            <a:ext cx="17312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40982" name="Rectangle 25">
            <a:extLst>
              <a:ext uri="{FF2B5EF4-FFF2-40B4-BE49-F238E27FC236}">
                <a16:creationId xmlns:a16="http://schemas.microsoft.com/office/drawing/2014/main" id="{3633D762-FED1-B152-935C-BBE8B423A8A9}"/>
              </a:ext>
            </a:extLst>
          </p:cNvPr>
          <p:cNvSpPr>
            <a:spLocks noChangeArrowheads="1"/>
          </p:cNvSpPr>
          <p:nvPr/>
        </p:nvSpPr>
        <p:spPr bwMode="auto">
          <a:xfrm>
            <a:off x="4899025" y="3170238"/>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40983" name="Rectangle 26">
            <a:extLst>
              <a:ext uri="{FF2B5EF4-FFF2-40B4-BE49-F238E27FC236}">
                <a16:creationId xmlns:a16="http://schemas.microsoft.com/office/drawing/2014/main" id="{DEFB7858-D097-6708-7056-49746D1D98AF}"/>
              </a:ext>
            </a:extLst>
          </p:cNvPr>
          <p:cNvSpPr>
            <a:spLocks noChangeArrowheads="1"/>
          </p:cNvSpPr>
          <p:nvPr/>
        </p:nvSpPr>
        <p:spPr bwMode="auto">
          <a:xfrm>
            <a:off x="4987925" y="3170238"/>
            <a:ext cx="17312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40984" name="Rectangle 27">
            <a:extLst>
              <a:ext uri="{FF2B5EF4-FFF2-40B4-BE49-F238E27FC236}">
                <a16:creationId xmlns:a16="http://schemas.microsoft.com/office/drawing/2014/main" id="{FE9BDE61-5A45-AB8E-66AB-FB5A4FAE7FC3}"/>
              </a:ext>
            </a:extLst>
          </p:cNvPr>
          <p:cNvSpPr>
            <a:spLocks noChangeArrowheads="1"/>
          </p:cNvSpPr>
          <p:nvPr/>
        </p:nvSpPr>
        <p:spPr bwMode="auto">
          <a:xfrm>
            <a:off x="5159375" y="3170238"/>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40985" name="Rectangle 28">
            <a:extLst>
              <a:ext uri="{FF2B5EF4-FFF2-40B4-BE49-F238E27FC236}">
                <a16:creationId xmlns:a16="http://schemas.microsoft.com/office/drawing/2014/main" id="{7C8FE5E9-87DB-E6EC-711D-0C9CE28BC9C6}"/>
              </a:ext>
            </a:extLst>
          </p:cNvPr>
          <p:cNvSpPr>
            <a:spLocks noChangeArrowheads="1"/>
          </p:cNvSpPr>
          <p:nvPr/>
        </p:nvSpPr>
        <p:spPr bwMode="auto">
          <a:xfrm>
            <a:off x="5241925" y="3170238"/>
            <a:ext cx="17312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40986" name="Rectangle 29">
            <a:extLst>
              <a:ext uri="{FF2B5EF4-FFF2-40B4-BE49-F238E27FC236}">
                <a16:creationId xmlns:a16="http://schemas.microsoft.com/office/drawing/2014/main" id="{3B7EFAF5-D8D5-388B-D42B-F37F5AC50FD1}"/>
              </a:ext>
            </a:extLst>
          </p:cNvPr>
          <p:cNvSpPr>
            <a:spLocks noChangeArrowheads="1"/>
          </p:cNvSpPr>
          <p:nvPr/>
        </p:nvSpPr>
        <p:spPr bwMode="auto">
          <a:xfrm>
            <a:off x="5413375" y="3170238"/>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40987" name="Rectangle 30">
            <a:extLst>
              <a:ext uri="{FF2B5EF4-FFF2-40B4-BE49-F238E27FC236}">
                <a16:creationId xmlns:a16="http://schemas.microsoft.com/office/drawing/2014/main" id="{33F9A7CE-CFD7-A094-2591-B1B41C5FAE35}"/>
              </a:ext>
            </a:extLst>
          </p:cNvPr>
          <p:cNvSpPr>
            <a:spLocks noChangeArrowheads="1"/>
          </p:cNvSpPr>
          <p:nvPr/>
        </p:nvSpPr>
        <p:spPr bwMode="auto">
          <a:xfrm>
            <a:off x="5502275" y="3170238"/>
            <a:ext cx="17312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40988" name="Rectangle 31">
            <a:extLst>
              <a:ext uri="{FF2B5EF4-FFF2-40B4-BE49-F238E27FC236}">
                <a16:creationId xmlns:a16="http://schemas.microsoft.com/office/drawing/2014/main" id="{03175926-59F6-F749-7B48-1C9CECDBBF0D}"/>
              </a:ext>
            </a:extLst>
          </p:cNvPr>
          <p:cNvSpPr>
            <a:spLocks noChangeArrowheads="1"/>
          </p:cNvSpPr>
          <p:nvPr/>
        </p:nvSpPr>
        <p:spPr bwMode="auto">
          <a:xfrm>
            <a:off x="5673725" y="3170238"/>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40989" name="Rectangle 32">
            <a:extLst>
              <a:ext uri="{FF2B5EF4-FFF2-40B4-BE49-F238E27FC236}">
                <a16:creationId xmlns:a16="http://schemas.microsoft.com/office/drawing/2014/main" id="{4B5C73AD-C785-19D9-93D9-410365D4C4BB}"/>
              </a:ext>
            </a:extLst>
          </p:cNvPr>
          <p:cNvSpPr>
            <a:spLocks noChangeArrowheads="1"/>
          </p:cNvSpPr>
          <p:nvPr/>
        </p:nvSpPr>
        <p:spPr bwMode="auto">
          <a:xfrm>
            <a:off x="5756275" y="3170238"/>
            <a:ext cx="17312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40990" name="Rectangle 33">
            <a:extLst>
              <a:ext uri="{FF2B5EF4-FFF2-40B4-BE49-F238E27FC236}">
                <a16:creationId xmlns:a16="http://schemas.microsoft.com/office/drawing/2014/main" id="{58F4CC78-E32C-5DB3-896D-E042791D374D}"/>
              </a:ext>
            </a:extLst>
          </p:cNvPr>
          <p:cNvSpPr>
            <a:spLocks noChangeArrowheads="1"/>
          </p:cNvSpPr>
          <p:nvPr/>
        </p:nvSpPr>
        <p:spPr bwMode="auto">
          <a:xfrm>
            <a:off x="5927725" y="3170238"/>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40991" name="Rectangle 34">
            <a:extLst>
              <a:ext uri="{FF2B5EF4-FFF2-40B4-BE49-F238E27FC236}">
                <a16:creationId xmlns:a16="http://schemas.microsoft.com/office/drawing/2014/main" id="{75D0C080-870E-2C15-7D03-938F7E6C7650}"/>
              </a:ext>
            </a:extLst>
          </p:cNvPr>
          <p:cNvSpPr>
            <a:spLocks noChangeArrowheads="1"/>
          </p:cNvSpPr>
          <p:nvPr/>
        </p:nvSpPr>
        <p:spPr bwMode="auto">
          <a:xfrm>
            <a:off x="6016625" y="3170238"/>
            <a:ext cx="25968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40992" name="Rectangle 35">
            <a:extLst>
              <a:ext uri="{FF2B5EF4-FFF2-40B4-BE49-F238E27FC236}">
                <a16:creationId xmlns:a16="http://schemas.microsoft.com/office/drawing/2014/main" id="{C3CB1E43-3510-DC15-D522-BF33D1353A3B}"/>
              </a:ext>
            </a:extLst>
          </p:cNvPr>
          <p:cNvSpPr>
            <a:spLocks noChangeArrowheads="1"/>
          </p:cNvSpPr>
          <p:nvPr/>
        </p:nvSpPr>
        <p:spPr bwMode="auto">
          <a:xfrm>
            <a:off x="6276975" y="3170238"/>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40993" name="Rectangle 36">
            <a:extLst>
              <a:ext uri="{FF2B5EF4-FFF2-40B4-BE49-F238E27FC236}">
                <a16:creationId xmlns:a16="http://schemas.microsoft.com/office/drawing/2014/main" id="{6C3BFC75-8269-5DA1-63FA-F8B32A01B98D}"/>
              </a:ext>
            </a:extLst>
          </p:cNvPr>
          <p:cNvSpPr>
            <a:spLocks noChangeArrowheads="1"/>
          </p:cNvSpPr>
          <p:nvPr/>
        </p:nvSpPr>
        <p:spPr bwMode="auto">
          <a:xfrm>
            <a:off x="3013075" y="3568700"/>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40994" name="Rectangle 37">
            <a:extLst>
              <a:ext uri="{FF2B5EF4-FFF2-40B4-BE49-F238E27FC236}">
                <a16:creationId xmlns:a16="http://schemas.microsoft.com/office/drawing/2014/main" id="{3476A9C7-5C5C-65C5-4C7B-962626A72825}"/>
              </a:ext>
            </a:extLst>
          </p:cNvPr>
          <p:cNvSpPr>
            <a:spLocks noChangeArrowheads="1"/>
          </p:cNvSpPr>
          <p:nvPr/>
        </p:nvSpPr>
        <p:spPr bwMode="auto">
          <a:xfrm>
            <a:off x="3101975" y="3568700"/>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40995" name="Rectangle 38">
            <a:extLst>
              <a:ext uri="{FF2B5EF4-FFF2-40B4-BE49-F238E27FC236}">
                <a16:creationId xmlns:a16="http://schemas.microsoft.com/office/drawing/2014/main" id="{73CC02A2-FFC1-73BA-C0CD-AF2EEC744A75}"/>
              </a:ext>
            </a:extLst>
          </p:cNvPr>
          <p:cNvSpPr>
            <a:spLocks noChangeArrowheads="1"/>
          </p:cNvSpPr>
          <p:nvPr/>
        </p:nvSpPr>
        <p:spPr bwMode="auto">
          <a:xfrm>
            <a:off x="3013075" y="3959225"/>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40996" name="Rectangle 39">
            <a:extLst>
              <a:ext uri="{FF2B5EF4-FFF2-40B4-BE49-F238E27FC236}">
                <a16:creationId xmlns:a16="http://schemas.microsoft.com/office/drawing/2014/main" id="{FEC6FEB0-2F6C-F85E-31A3-27FC7A64144A}"/>
              </a:ext>
            </a:extLst>
          </p:cNvPr>
          <p:cNvSpPr>
            <a:spLocks noChangeArrowheads="1"/>
          </p:cNvSpPr>
          <p:nvPr/>
        </p:nvSpPr>
        <p:spPr bwMode="auto">
          <a:xfrm>
            <a:off x="3013075" y="4357688"/>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40997" name="Rectangle 40">
            <a:extLst>
              <a:ext uri="{FF2B5EF4-FFF2-40B4-BE49-F238E27FC236}">
                <a16:creationId xmlns:a16="http://schemas.microsoft.com/office/drawing/2014/main" id="{B7BFF788-9B0D-D59C-B6A4-91C45781D1DF}"/>
              </a:ext>
            </a:extLst>
          </p:cNvPr>
          <p:cNvSpPr>
            <a:spLocks noChangeArrowheads="1"/>
          </p:cNvSpPr>
          <p:nvPr/>
        </p:nvSpPr>
        <p:spPr bwMode="auto">
          <a:xfrm>
            <a:off x="3013075" y="4748213"/>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40998" name="Rectangle 41">
            <a:extLst>
              <a:ext uri="{FF2B5EF4-FFF2-40B4-BE49-F238E27FC236}">
                <a16:creationId xmlns:a16="http://schemas.microsoft.com/office/drawing/2014/main" id="{05BEF8BF-2766-FC7C-2E68-BFD1D688431A}"/>
              </a:ext>
            </a:extLst>
          </p:cNvPr>
          <p:cNvSpPr>
            <a:spLocks noChangeArrowheads="1"/>
          </p:cNvSpPr>
          <p:nvPr/>
        </p:nvSpPr>
        <p:spPr bwMode="auto">
          <a:xfrm>
            <a:off x="3013075" y="5146675"/>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40999" name="Rectangle 42">
            <a:extLst>
              <a:ext uri="{FF2B5EF4-FFF2-40B4-BE49-F238E27FC236}">
                <a16:creationId xmlns:a16="http://schemas.microsoft.com/office/drawing/2014/main" id="{B1CC5EC0-BB68-8214-3847-494AC8C71FA8}"/>
              </a:ext>
            </a:extLst>
          </p:cNvPr>
          <p:cNvSpPr>
            <a:spLocks noChangeArrowheads="1"/>
          </p:cNvSpPr>
          <p:nvPr/>
        </p:nvSpPr>
        <p:spPr bwMode="auto">
          <a:xfrm>
            <a:off x="3101975" y="5146675"/>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41000" name="Rectangle 43">
            <a:extLst>
              <a:ext uri="{FF2B5EF4-FFF2-40B4-BE49-F238E27FC236}">
                <a16:creationId xmlns:a16="http://schemas.microsoft.com/office/drawing/2014/main" id="{8C13D9AF-D1CD-3E24-3D45-38CE467D299C}"/>
              </a:ext>
            </a:extLst>
          </p:cNvPr>
          <p:cNvSpPr>
            <a:spLocks noChangeArrowheads="1"/>
          </p:cNvSpPr>
          <p:nvPr/>
        </p:nvSpPr>
        <p:spPr bwMode="auto">
          <a:xfrm>
            <a:off x="3184525" y="5146675"/>
            <a:ext cx="17312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41001" name="Rectangle 44">
            <a:extLst>
              <a:ext uri="{FF2B5EF4-FFF2-40B4-BE49-F238E27FC236}">
                <a16:creationId xmlns:a16="http://schemas.microsoft.com/office/drawing/2014/main" id="{756EC222-C833-B0A1-CB4A-7F0FB37B4C6E}"/>
              </a:ext>
            </a:extLst>
          </p:cNvPr>
          <p:cNvSpPr>
            <a:spLocks noChangeArrowheads="1"/>
          </p:cNvSpPr>
          <p:nvPr/>
        </p:nvSpPr>
        <p:spPr bwMode="auto">
          <a:xfrm>
            <a:off x="3355975" y="5146675"/>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41002" name="Rectangle 45">
            <a:extLst>
              <a:ext uri="{FF2B5EF4-FFF2-40B4-BE49-F238E27FC236}">
                <a16:creationId xmlns:a16="http://schemas.microsoft.com/office/drawing/2014/main" id="{FEEA4EF8-D8FA-66E6-BB8F-E7C2893168AC}"/>
              </a:ext>
            </a:extLst>
          </p:cNvPr>
          <p:cNvSpPr>
            <a:spLocks noChangeArrowheads="1"/>
          </p:cNvSpPr>
          <p:nvPr/>
        </p:nvSpPr>
        <p:spPr bwMode="auto">
          <a:xfrm>
            <a:off x="3444875" y="5146675"/>
            <a:ext cx="17312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41003" name="Rectangle 46">
            <a:extLst>
              <a:ext uri="{FF2B5EF4-FFF2-40B4-BE49-F238E27FC236}">
                <a16:creationId xmlns:a16="http://schemas.microsoft.com/office/drawing/2014/main" id="{09625B03-B9DA-AE42-61FA-4BA75D590AD5}"/>
              </a:ext>
            </a:extLst>
          </p:cNvPr>
          <p:cNvSpPr>
            <a:spLocks noChangeArrowheads="1"/>
          </p:cNvSpPr>
          <p:nvPr/>
        </p:nvSpPr>
        <p:spPr bwMode="auto">
          <a:xfrm>
            <a:off x="3616325" y="5146675"/>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41004" name="Rectangle 47">
            <a:extLst>
              <a:ext uri="{FF2B5EF4-FFF2-40B4-BE49-F238E27FC236}">
                <a16:creationId xmlns:a16="http://schemas.microsoft.com/office/drawing/2014/main" id="{B64B7EF7-A121-C37E-A031-116D58DD7E3C}"/>
              </a:ext>
            </a:extLst>
          </p:cNvPr>
          <p:cNvSpPr>
            <a:spLocks noChangeArrowheads="1"/>
          </p:cNvSpPr>
          <p:nvPr/>
        </p:nvSpPr>
        <p:spPr bwMode="auto">
          <a:xfrm>
            <a:off x="3698875" y="5146675"/>
            <a:ext cx="17312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41005" name="Rectangle 48">
            <a:extLst>
              <a:ext uri="{FF2B5EF4-FFF2-40B4-BE49-F238E27FC236}">
                <a16:creationId xmlns:a16="http://schemas.microsoft.com/office/drawing/2014/main" id="{D273968A-11EA-D530-469A-5AB4ADD84BA7}"/>
              </a:ext>
            </a:extLst>
          </p:cNvPr>
          <p:cNvSpPr>
            <a:spLocks noChangeArrowheads="1"/>
          </p:cNvSpPr>
          <p:nvPr/>
        </p:nvSpPr>
        <p:spPr bwMode="auto">
          <a:xfrm>
            <a:off x="3870325" y="5146675"/>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41006" name="Rectangle 50">
            <a:extLst>
              <a:ext uri="{FF2B5EF4-FFF2-40B4-BE49-F238E27FC236}">
                <a16:creationId xmlns:a16="http://schemas.microsoft.com/office/drawing/2014/main" id="{39999821-8565-1B52-AE34-B2EB4D489947}"/>
              </a:ext>
            </a:extLst>
          </p:cNvPr>
          <p:cNvSpPr>
            <a:spLocks noChangeArrowheads="1"/>
          </p:cNvSpPr>
          <p:nvPr/>
        </p:nvSpPr>
        <p:spPr bwMode="auto">
          <a:xfrm>
            <a:off x="4205288" y="5146675"/>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41007" name="Rectangle 51">
            <a:extLst>
              <a:ext uri="{FF2B5EF4-FFF2-40B4-BE49-F238E27FC236}">
                <a16:creationId xmlns:a16="http://schemas.microsoft.com/office/drawing/2014/main" id="{4E88F4E8-2F8F-E927-5E33-7776361391AC}"/>
              </a:ext>
            </a:extLst>
          </p:cNvPr>
          <p:cNvSpPr>
            <a:spLocks noChangeArrowheads="1"/>
          </p:cNvSpPr>
          <p:nvPr/>
        </p:nvSpPr>
        <p:spPr bwMode="auto">
          <a:xfrm>
            <a:off x="3013075" y="5537200"/>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41008" name="Rectangle 52">
            <a:extLst>
              <a:ext uri="{FF2B5EF4-FFF2-40B4-BE49-F238E27FC236}">
                <a16:creationId xmlns:a16="http://schemas.microsoft.com/office/drawing/2014/main" id="{57B8BA57-B337-BC20-1DFA-03CF309C7F48}"/>
              </a:ext>
            </a:extLst>
          </p:cNvPr>
          <p:cNvSpPr>
            <a:spLocks noChangeArrowheads="1"/>
          </p:cNvSpPr>
          <p:nvPr/>
        </p:nvSpPr>
        <p:spPr bwMode="auto">
          <a:xfrm>
            <a:off x="3101975" y="5537200"/>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41009" name="Rectangle 53">
            <a:extLst>
              <a:ext uri="{FF2B5EF4-FFF2-40B4-BE49-F238E27FC236}">
                <a16:creationId xmlns:a16="http://schemas.microsoft.com/office/drawing/2014/main" id="{2A0C79F3-576D-3DE5-7654-310207D26F51}"/>
              </a:ext>
            </a:extLst>
          </p:cNvPr>
          <p:cNvSpPr>
            <a:spLocks noChangeArrowheads="1"/>
          </p:cNvSpPr>
          <p:nvPr/>
        </p:nvSpPr>
        <p:spPr bwMode="auto">
          <a:xfrm>
            <a:off x="3184525" y="5537200"/>
            <a:ext cx="17312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41010" name="Rectangle 54">
            <a:extLst>
              <a:ext uri="{FF2B5EF4-FFF2-40B4-BE49-F238E27FC236}">
                <a16:creationId xmlns:a16="http://schemas.microsoft.com/office/drawing/2014/main" id="{1AA33473-A131-DD20-2379-B8334695B2A6}"/>
              </a:ext>
            </a:extLst>
          </p:cNvPr>
          <p:cNvSpPr>
            <a:spLocks noChangeArrowheads="1"/>
          </p:cNvSpPr>
          <p:nvPr/>
        </p:nvSpPr>
        <p:spPr bwMode="auto">
          <a:xfrm>
            <a:off x="3355975" y="5537200"/>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41011" name="Rectangle 55">
            <a:extLst>
              <a:ext uri="{FF2B5EF4-FFF2-40B4-BE49-F238E27FC236}">
                <a16:creationId xmlns:a16="http://schemas.microsoft.com/office/drawing/2014/main" id="{9FAB2C54-01B0-CCDC-EEBF-84EF3881FABC}"/>
              </a:ext>
            </a:extLst>
          </p:cNvPr>
          <p:cNvSpPr>
            <a:spLocks noChangeArrowheads="1"/>
          </p:cNvSpPr>
          <p:nvPr/>
        </p:nvSpPr>
        <p:spPr bwMode="auto">
          <a:xfrm>
            <a:off x="3444875" y="5537200"/>
            <a:ext cx="17312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41012" name="Rectangle 56">
            <a:extLst>
              <a:ext uri="{FF2B5EF4-FFF2-40B4-BE49-F238E27FC236}">
                <a16:creationId xmlns:a16="http://schemas.microsoft.com/office/drawing/2014/main" id="{16DB08CB-6858-1FA9-02AF-901E4D99AB56}"/>
              </a:ext>
            </a:extLst>
          </p:cNvPr>
          <p:cNvSpPr>
            <a:spLocks noChangeArrowheads="1"/>
          </p:cNvSpPr>
          <p:nvPr/>
        </p:nvSpPr>
        <p:spPr bwMode="auto">
          <a:xfrm>
            <a:off x="3616325" y="5537200"/>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41013" name="Rectangle 57">
            <a:extLst>
              <a:ext uri="{FF2B5EF4-FFF2-40B4-BE49-F238E27FC236}">
                <a16:creationId xmlns:a16="http://schemas.microsoft.com/office/drawing/2014/main" id="{54762ACC-1A68-1047-099D-CB5992F8D786}"/>
              </a:ext>
            </a:extLst>
          </p:cNvPr>
          <p:cNvSpPr>
            <a:spLocks noChangeArrowheads="1"/>
          </p:cNvSpPr>
          <p:nvPr/>
        </p:nvSpPr>
        <p:spPr bwMode="auto">
          <a:xfrm>
            <a:off x="3698875" y="5537200"/>
            <a:ext cx="17312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41014" name="Rectangle 58">
            <a:extLst>
              <a:ext uri="{FF2B5EF4-FFF2-40B4-BE49-F238E27FC236}">
                <a16:creationId xmlns:a16="http://schemas.microsoft.com/office/drawing/2014/main" id="{327EA992-3333-5C17-8259-364F1D2571DB}"/>
              </a:ext>
            </a:extLst>
          </p:cNvPr>
          <p:cNvSpPr>
            <a:spLocks noChangeArrowheads="1"/>
          </p:cNvSpPr>
          <p:nvPr/>
        </p:nvSpPr>
        <p:spPr bwMode="auto">
          <a:xfrm>
            <a:off x="3870325" y="5537200"/>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41015" name="Rectangle 59">
            <a:extLst>
              <a:ext uri="{FF2B5EF4-FFF2-40B4-BE49-F238E27FC236}">
                <a16:creationId xmlns:a16="http://schemas.microsoft.com/office/drawing/2014/main" id="{926F5AFA-6A3E-F266-21A7-0278DBC7F1AD}"/>
              </a:ext>
            </a:extLst>
          </p:cNvPr>
          <p:cNvSpPr>
            <a:spLocks noChangeArrowheads="1"/>
          </p:cNvSpPr>
          <p:nvPr/>
        </p:nvSpPr>
        <p:spPr bwMode="auto">
          <a:xfrm>
            <a:off x="3959225" y="5537200"/>
            <a:ext cx="17312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41016" name="Rectangle 60">
            <a:extLst>
              <a:ext uri="{FF2B5EF4-FFF2-40B4-BE49-F238E27FC236}">
                <a16:creationId xmlns:a16="http://schemas.microsoft.com/office/drawing/2014/main" id="{9403B35C-D040-945B-590D-85B60BDE123E}"/>
              </a:ext>
            </a:extLst>
          </p:cNvPr>
          <p:cNvSpPr>
            <a:spLocks noChangeArrowheads="1"/>
          </p:cNvSpPr>
          <p:nvPr/>
        </p:nvSpPr>
        <p:spPr bwMode="auto">
          <a:xfrm>
            <a:off x="4130675" y="5537200"/>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41017" name="Rectangle 61">
            <a:extLst>
              <a:ext uri="{FF2B5EF4-FFF2-40B4-BE49-F238E27FC236}">
                <a16:creationId xmlns:a16="http://schemas.microsoft.com/office/drawing/2014/main" id="{50DE4C74-27E0-C6ED-FC00-F727F8A0EC76}"/>
              </a:ext>
            </a:extLst>
          </p:cNvPr>
          <p:cNvSpPr>
            <a:spLocks noChangeArrowheads="1"/>
          </p:cNvSpPr>
          <p:nvPr/>
        </p:nvSpPr>
        <p:spPr bwMode="auto">
          <a:xfrm>
            <a:off x="4213225" y="5537200"/>
            <a:ext cx="17312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41018" name="Rectangle 62">
            <a:extLst>
              <a:ext uri="{FF2B5EF4-FFF2-40B4-BE49-F238E27FC236}">
                <a16:creationId xmlns:a16="http://schemas.microsoft.com/office/drawing/2014/main" id="{885A679F-9330-BB29-B3CA-8F3444228FF1}"/>
              </a:ext>
            </a:extLst>
          </p:cNvPr>
          <p:cNvSpPr>
            <a:spLocks noChangeArrowheads="1"/>
          </p:cNvSpPr>
          <p:nvPr/>
        </p:nvSpPr>
        <p:spPr bwMode="auto">
          <a:xfrm>
            <a:off x="4384675" y="5537200"/>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41019" name="Rectangle 63">
            <a:extLst>
              <a:ext uri="{FF2B5EF4-FFF2-40B4-BE49-F238E27FC236}">
                <a16:creationId xmlns:a16="http://schemas.microsoft.com/office/drawing/2014/main" id="{F86F5715-CBBE-75E1-AD0F-9EEBBC5723A9}"/>
              </a:ext>
            </a:extLst>
          </p:cNvPr>
          <p:cNvSpPr>
            <a:spLocks noChangeArrowheads="1"/>
          </p:cNvSpPr>
          <p:nvPr/>
        </p:nvSpPr>
        <p:spPr bwMode="auto">
          <a:xfrm>
            <a:off x="4473575" y="5537200"/>
            <a:ext cx="17312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41020" name="Rectangle 64">
            <a:extLst>
              <a:ext uri="{FF2B5EF4-FFF2-40B4-BE49-F238E27FC236}">
                <a16:creationId xmlns:a16="http://schemas.microsoft.com/office/drawing/2014/main" id="{58DE953E-EB20-2162-345E-0D8DE8916076}"/>
              </a:ext>
            </a:extLst>
          </p:cNvPr>
          <p:cNvSpPr>
            <a:spLocks noChangeArrowheads="1"/>
          </p:cNvSpPr>
          <p:nvPr/>
        </p:nvSpPr>
        <p:spPr bwMode="auto">
          <a:xfrm>
            <a:off x="4645025" y="5537200"/>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41021" name="Rectangle 65">
            <a:extLst>
              <a:ext uri="{FF2B5EF4-FFF2-40B4-BE49-F238E27FC236}">
                <a16:creationId xmlns:a16="http://schemas.microsoft.com/office/drawing/2014/main" id="{B42B11C0-8634-735A-C11C-D8935B336FD3}"/>
              </a:ext>
            </a:extLst>
          </p:cNvPr>
          <p:cNvSpPr>
            <a:spLocks noChangeArrowheads="1"/>
          </p:cNvSpPr>
          <p:nvPr/>
        </p:nvSpPr>
        <p:spPr bwMode="auto">
          <a:xfrm>
            <a:off x="4727575" y="5537200"/>
            <a:ext cx="17312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41022" name="Rectangle 66">
            <a:extLst>
              <a:ext uri="{FF2B5EF4-FFF2-40B4-BE49-F238E27FC236}">
                <a16:creationId xmlns:a16="http://schemas.microsoft.com/office/drawing/2014/main" id="{FF88B3F4-56F1-5742-A963-C844F5BBD030}"/>
              </a:ext>
            </a:extLst>
          </p:cNvPr>
          <p:cNvSpPr>
            <a:spLocks noChangeArrowheads="1"/>
          </p:cNvSpPr>
          <p:nvPr/>
        </p:nvSpPr>
        <p:spPr bwMode="auto">
          <a:xfrm>
            <a:off x="4899025" y="5537200"/>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41023" name="Rectangle 67">
            <a:extLst>
              <a:ext uri="{FF2B5EF4-FFF2-40B4-BE49-F238E27FC236}">
                <a16:creationId xmlns:a16="http://schemas.microsoft.com/office/drawing/2014/main" id="{0890B68D-3809-A73A-29EC-AE7E83E0CD0A}"/>
              </a:ext>
            </a:extLst>
          </p:cNvPr>
          <p:cNvSpPr>
            <a:spLocks noChangeArrowheads="1"/>
          </p:cNvSpPr>
          <p:nvPr/>
        </p:nvSpPr>
        <p:spPr bwMode="auto">
          <a:xfrm>
            <a:off x="4987925" y="5537200"/>
            <a:ext cx="17312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41024" name="Rectangle 68">
            <a:extLst>
              <a:ext uri="{FF2B5EF4-FFF2-40B4-BE49-F238E27FC236}">
                <a16:creationId xmlns:a16="http://schemas.microsoft.com/office/drawing/2014/main" id="{2EB79538-2565-E82F-A713-468103DDB4FF}"/>
              </a:ext>
            </a:extLst>
          </p:cNvPr>
          <p:cNvSpPr>
            <a:spLocks noChangeArrowheads="1"/>
          </p:cNvSpPr>
          <p:nvPr/>
        </p:nvSpPr>
        <p:spPr bwMode="auto">
          <a:xfrm>
            <a:off x="5159375" y="5537200"/>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41025" name="Rectangle 69">
            <a:extLst>
              <a:ext uri="{FF2B5EF4-FFF2-40B4-BE49-F238E27FC236}">
                <a16:creationId xmlns:a16="http://schemas.microsoft.com/office/drawing/2014/main" id="{F9CF88B7-0500-055E-7F1E-B071CCCBD5C1}"/>
              </a:ext>
            </a:extLst>
          </p:cNvPr>
          <p:cNvSpPr>
            <a:spLocks noChangeArrowheads="1"/>
          </p:cNvSpPr>
          <p:nvPr/>
        </p:nvSpPr>
        <p:spPr bwMode="auto">
          <a:xfrm>
            <a:off x="5241925" y="5537200"/>
            <a:ext cx="17312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41026" name="Rectangle 70">
            <a:extLst>
              <a:ext uri="{FF2B5EF4-FFF2-40B4-BE49-F238E27FC236}">
                <a16:creationId xmlns:a16="http://schemas.microsoft.com/office/drawing/2014/main" id="{C3EFF36B-9AA6-8C63-403A-BDCF92A5F3C2}"/>
              </a:ext>
            </a:extLst>
          </p:cNvPr>
          <p:cNvSpPr>
            <a:spLocks noChangeArrowheads="1"/>
          </p:cNvSpPr>
          <p:nvPr/>
        </p:nvSpPr>
        <p:spPr bwMode="auto">
          <a:xfrm>
            <a:off x="5413375" y="5537200"/>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41027" name="Rectangle 71">
            <a:extLst>
              <a:ext uri="{FF2B5EF4-FFF2-40B4-BE49-F238E27FC236}">
                <a16:creationId xmlns:a16="http://schemas.microsoft.com/office/drawing/2014/main" id="{A7B937F9-8256-508F-C15D-EAC139530ECC}"/>
              </a:ext>
            </a:extLst>
          </p:cNvPr>
          <p:cNvSpPr>
            <a:spLocks noChangeArrowheads="1"/>
          </p:cNvSpPr>
          <p:nvPr/>
        </p:nvSpPr>
        <p:spPr bwMode="auto">
          <a:xfrm>
            <a:off x="5502275" y="5537200"/>
            <a:ext cx="17312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41028" name="Rectangle 72">
            <a:extLst>
              <a:ext uri="{FF2B5EF4-FFF2-40B4-BE49-F238E27FC236}">
                <a16:creationId xmlns:a16="http://schemas.microsoft.com/office/drawing/2014/main" id="{A1654021-4AAD-28A3-B099-C69E6371045E}"/>
              </a:ext>
            </a:extLst>
          </p:cNvPr>
          <p:cNvSpPr>
            <a:spLocks noChangeArrowheads="1"/>
          </p:cNvSpPr>
          <p:nvPr/>
        </p:nvSpPr>
        <p:spPr bwMode="auto">
          <a:xfrm>
            <a:off x="5673725" y="5537200"/>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41029" name="Rectangle 73">
            <a:extLst>
              <a:ext uri="{FF2B5EF4-FFF2-40B4-BE49-F238E27FC236}">
                <a16:creationId xmlns:a16="http://schemas.microsoft.com/office/drawing/2014/main" id="{9AB39C68-819E-BA4E-934A-97659C3F9FDC}"/>
              </a:ext>
            </a:extLst>
          </p:cNvPr>
          <p:cNvSpPr>
            <a:spLocks noChangeArrowheads="1"/>
          </p:cNvSpPr>
          <p:nvPr/>
        </p:nvSpPr>
        <p:spPr bwMode="auto">
          <a:xfrm>
            <a:off x="5756275" y="5537200"/>
            <a:ext cx="17312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41030" name="Rectangle 74">
            <a:extLst>
              <a:ext uri="{FF2B5EF4-FFF2-40B4-BE49-F238E27FC236}">
                <a16:creationId xmlns:a16="http://schemas.microsoft.com/office/drawing/2014/main" id="{C1E5C1F8-8A3A-4B6D-292E-615BF8D60917}"/>
              </a:ext>
            </a:extLst>
          </p:cNvPr>
          <p:cNvSpPr>
            <a:spLocks noChangeArrowheads="1"/>
          </p:cNvSpPr>
          <p:nvPr/>
        </p:nvSpPr>
        <p:spPr bwMode="auto">
          <a:xfrm>
            <a:off x="5927725" y="5537200"/>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41031" name="Rectangle 75">
            <a:extLst>
              <a:ext uri="{FF2B5EF4-FFF2-40B4-BE49-F238E27FC236}">
                <a16:creationId xmlns:a16="http://schemas.microsoft.com/office/drawing/2014/main" id="{28B7F0B7-F826-D19C-A685-FC81C82001CF}"/>
              </a:ext>
            </a:extLst>
          </p:cNvPr>
          <p:cNvSpPr>
            <a:spLocks noChangeArrowheads="1"/>
          </p:cNvSpPr>
          <p:nvPr/>
        </p:nvSpPr>
        <p:spPr bwMode="auto">
          <a:xfrm>
            <a:off x="6016625" y="5537200"/>
            <a:ext cx="17312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41032" name="Rectangle 76">
            <a:extLst>
              <a:ext uri="{FF2B5EF4-FFF2-40B4-BE49-F238E27FC236}">
                <a16:creationId xmlns:a16="http://schemas.microsoft.com/office/drawing/2014/main" id="{679158D2-8076-11C8-E175-3EEAE59BE981}"/>
              </a:ext>
            </a:extLst>
          </p:cNvPr>
          <p:cNvSpPr>
            <a:spLocks noChangeArrowheads="1"/>
          </p:cNvSpPr>
          <p:nvPr/>
        </p:nvSpPr>
        <p:spPr bwMode="auto">
          <a:xfrm>
            <a:off x="6188075" y="5537200"/>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41033" name="Rectangle 77">
            <a:extLst>
              <a:ext uri="{FF2B5EF4-FFF2-40B4-BE49-F238E27FC236}">
                <a16:creationId xmlns:a16="http://schemas.microsoft.com/office/drawing/2014/main" id="{370CD871-1E5E-C21D-20DB-55A2DA4D5BF3}"/>
              </a:ext>
            </a:extLst>
          </p:cNvPr>
          <p:cNvSpPr>
            <a:spLocks noChangeArrowheads="1"/>
          </p:cNvSpPr>
          <p:nvPr/>
        </p:nvSpPr>
        <p:spPr bwMode="auto">
          <a:xfrm>
            <a:off x="6270625" y="5537200"/>
            <a:ext cx="17312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41034" name="Rectangle 78">
            <a:extLst>
              <a:ext uri="{FF2B5EF4-FFF2-40B4-BE49-F238E27FC236}">
                <a16:creationId xmlns:a16="http://schemas.microsoft.com/office/drawing/2014/main" id="{4EEAC322-E4B0-DA7E-6701-5B6DC812CF89}"/>
              </a:ext>
            </a:extLst>
          </p:cNvPr>
          <p:cNvSpPr>
            <a:spLocks noChangeArrowheads="1"/>
          </p:cNvSpPr>
          <p:nvPr/>
        </p:nvSpPr>
        <p:spPr bwMode="auto">
          <a:xfrm>
            <a:off x="6442075" y="5537200"/>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41035" name="Rectangle 79">
            <a:extLst>
              <a:ext uri="{FF2B5EF4-FFF2-40B4-BE49-F238E27FC236}">
                <a16:creationId xmlns:a16="http://schemas.microsoft.com/office/drawing/2014/main" id="{746D3338-28D0-9F86-DAC6-0B7F9E088B8A}"/>
              </a:ext>
            </a:extLst>
          </p:cNvPr>
          <p:cNvSpPr>
            <a:spLocks noChangeArrowheads="1"/>
          </p:cNvSpPr>
          <p:nvPr/>
        </p:nvSpPr>
        <p:spPr bwMode="auto">
          <a:xfrm>
            <a:off x="6530975" y="5537200"/>
            <a:ext cx="17312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41036" name="Rectangle 80">
            <a:extLst>
              <a:ext uri="{FF2B5EF4-FFF2-40B4-BE49-F238E27FC236}">
                <a16:creationId xmlns:a16="http://schemas.microsoft.com/office/drawing/2014/main" id="{B44561ED-AB07-1FF3-F654-6E39D28F4BCE}"/>
              </a:ext>
            </a:extLst>
          </p:cNvPr>
          <p:cNvSpPr>
            <a:spLocks noChangeArrowheads="1"/>
          </p:cNvSpPr>
          <p:nvPr/>
        </p:nvSpPr>
        <p:spPr bwMode="auto">
          <a:xfrm>
            <a:off x="6702425" y="5537200"/>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41037" name="Rectangle 81">
            <a:extLst>
              <a:ext uri="{FF2B5EF4-FFF2-40B4-BE49-F238E27FC236}">
                <a16:creationId xmlns:a16="http://schemas.microsoft.com/office/drawing/2014/main" id="{423E9C14-96B5-DB36-0AA3-F62822B89E1A}"/>
              </a:ext>
            </a:extLst>
          </p:cNvPr>
          <p:cNvSpPr>
            <a:spLocks noChangeArrowheads="1"/>
          </p:cNvSpPr>
          <p:nvPr/>
        </p:nvSpPr>
        <p:spPr bwMode="auto">
          <a:xfrm>
            <a:off x="6784975" y="5537200"/>
            <a:ext cx="17312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41038" name="Rectangle 82">
            <a:extLst>
              <a:ext uri="{FF2B5EF4-FFF2-40B4-BE49-F238E27FC236}">
                <a16:creationId xmlns:a16="http://schemas.microsoft.com/office/drawing/2014/main" id="{BA2FD4F4-C132-6C8E-7F65-05CA3B0A498D}"/>
              </a:ext>
            </a:extLst>
          </p:cNvPr>
          <p:cNvSpPr>
            <a:spLocks noChangeArrowheads="1"/>
          </p:cNvSpPr>
          <p:nvPr/>
        </p:nvSpPr>
        <p:spPr bwMode="auto">
          <a:xfrm>
            <a:off x="6956425" y="5537200"/>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41039" name="Rectangle 83">
            <a:extLst>
              <a:ext uri="{FF2B5EF4-FFF2-40B4-BE49-F238E27FC236}">
                <a16:creationId xmlns:a16="http://schemas.microsoft.com/office/drawing/2014/main" id="{2DAC5139-63B2-C861-C13B-962035843B1E}"/>
              </a:ext>
            </a:extLst>
          </p:cNvPr>
          <p:cNvSpPr>
            <a:spLocks noChangeArrowheads="1"/>
          </p:cNvSpPr>
          <p:nvPr/>
        </p:nvSpPr>
        <p:spPr bwMode="auto">
          <a:xfrm>
            <a:off x="7045325" y="5537200"/>
            <a:ext cx="17312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41040" name="Rectangle 84">
            <a:extLst>
              <a:ext uri="{FF2B5EF4-FFF2-40B4-BE49-F238E27FC236}">
                <a16:creationId xmlns:a16="http://schemas.microsoft.com/office/drawing/2014/main" id="{D4D7AA86-789F-91E9-22B0-B8B66D19A4A9}"/>
              </a:ext>
            </a:extLst>
          </p:cNvPr>
          <p:cNvSpPr>
            <a:spLocks noChangeArrowheads="1"/>
          </p:cNvSpPr>
          <p:nvPr/>
        </p:nvSpPr>
        <p:spPr bwMode="auto">
          <a:xfrm>
            <a:off x="7216775" y="5537200"/>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41041" name="Rectangle 85">
            <a:extLst>
              <a:ext uri="{FF2B5EF4-FFF2-40B4-BE49-F238E27FC236}">
                <a16:creationId xmlns:a16="http://schemas.microsoft.com/office/drawing/2014/main" id="{77E6CD2A-1F12-3508-D6E6-A52B0029C2A8}"/>
              </a:ext>
            </a:extLst>
          </p:cNvPr>
          <p:cNvSpPr>
            <a:spLocks noChangeArrowheads="1"/>
          </p:cNvSpPr>
          <p:nvPr/>
        </p:nvSpPr>
        <p:spPr bwMode="auto">
          <a:xfrm>
            <a:off x="7299325" y="5537200"/>
            <a:ext cx="17312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41042" name="Rectangle 86">
            <a:extLst>
              <a:ext uri="{FF2B5EF4-FFF2-40B4-BE49-F238E27FC236}">
                <a16:creationId xmlns:a16="http://schemas.microsoft.com/office/drawing/2014/main" id="{877B3CC7-1586-A824-0B2D-324DD8AAFDA1}"/>
              </a:ext>
            </a:extLst>
          </p:cNvPr>
          <p:cNvSpPr>
            <a:spLocks noChangeArrowheads="1"/>
          </p:cNvSpPr>
          <p:nvPr/>
        </p:nvSpPr>
        <p:spPr bwMode="auto">
          <a:xfrm>
            <a:off x="7470775" y="5537200"/>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41043" name="Rectangle 87">
            <a:extLst>
              <a:ext uri="{FF2B5EF4-FFF2-40B4-BE49-F238E27FC236}">
                <a16:creationId xmlns:a16="http://schemas.microsoft.com/office/drawing/2014/main" id="{8A7CEBC2-1DD7-B016-8EB5-9189DC9B83A0}"/>
              </a:ext>
            </a:extLst>
          </p:cNvPr>
          <p:cNvSpPr>
            <a:spLocks noChangeArrowheads="1"/>
          </p:cNvSpPr>
          <p:nvPr/>
        </p:nvSpPr>
        <p:spPr bwMode="auto">
          <a:xfrm>
            <a:off x="7559675" y="5537200"/>
            <a:ext cx="17312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41044" name="Rectangle 88">
            <a:extLst>
              <a:ext uri="{FF2B5EF4-FFF2-40B4-BE49-F238E27FC236}">
                <a16:creationId xmlns:a16="http://schemas.microsoft.com/office/drawing/2014/main" id="{81DD35C4-E152-3BE0-1206-4594DD237DEB}"/>
              </a:ext>
            </a:extLst>
          </p:cNvPr>
          <p:cNvSpPr>
            <a:spLocks noChangeArrowheads="1"/>
          </p:cNvSpPr>
          <p:nvPr/>
        </p:nvSpPr>
        <p:spPr bwMode="auto">
          <a:xfrm>
            <a:off x="7731125" y="5537200"/>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41045" name="Rectangle 89">
            <a:extLst>
              <a:ext uri="{FF2B5EF4-FFF2-40B4-BE49-F238E27FC236}">
                <a16:creationId xmlns:a16="http://schemas.microsoft.com/office/drawing/2014/main" id="{921E3ECE-B128-33BD-7CB3-6F31F0D6F4E9}"/>
              </a:ext>
            </a:extLst>
          </p:cNvPr>
          <p:cNvSpPr>
            <a:spLocks noChangeArrowheads="1"/>
          </p:cNvSpPr>
          <p:nvPr/>
        </p:nvSpPr>
        <p:spPr bwMode="auto">
          <a:xfrm>
            <a:off x="7813675" y="5537200"/>
            <a:ext cx="17312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41046" name="Rectangle 90">
            <a:extLst>
              <a:ext uri="{FF2B5EF4-FFF2-40B4-BE49-F238E27FC236}">
                <a16:creationId xmlns:a16="http://schemas.microsoft.com/office/drawing/2014/main" id="{6A09708D-4A3B-D7F1-52BA-DEF3C35535C3}"/>
              </a:ext>
            </a:extLst>
          </p:cNvPr>
          <p:cNvSpPr>
            <a:spLocks noChangeArrowheads="1"/>
          </p:cNvSpPr>
          <p:nvPr/>
        </p:nvSpPr>
        <p:spPr bwMode="auto">
          <a:xfrm>
            <a:off x="7985125" y="5537200"/>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41047" name="Rectangle 91">
            <a:extLst>
              <a:ext uri="{FF2B5EF4-FFF2-40B4-BE49-F238E27FC236}">
                <a16:creationId xmlns:a16="http://schemas.microsoft.com/office/drawing/2014/main" id="{3799065E-4F1F-0482-E64F-8C24C57D488B}"/>
              </a:ext>
            </a:extLst>
          </p:cNvPr>
          <p:cNvSpPr>
            <a:spLocks noChangeArrowheads="1"/>
          </p:cNvSpPr>
          <p:nvPr/>
        </p:nvSpPr>
        <p:spPr bwMode="auto">
          <a:xfrm>
            <a:off x="8074025" y="5537200"/>
            <a:ext cx="17312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41048" name="Rectangle 92">
            <a:extLst>
              <a:ext uri="{FF2B5EF4-FFF2-40B4-BE49-F238E27FC236}">
                <a16:creationId xmlns:a16="http://schemas.microsoft.com/office/drawing/2014/main" id="{BC1D76E5-DC50-4103-D190-73023C4907D5}"/>
              </a:ext>
            </a:extLst>
          </p:cNvPr>
          <p:cNvSpPr>
            <a:spLocks noChangeArrowheads="1"/>
          </p:cNvSpPr>
          <p:nvPr/>
        </p:nvSpPr>
        <p:spPr bwMode="auto">
          <a:xfrm>
            <a:off x="8245475" y="5537200"/>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41049" name="Rectangle 93">
            <a:extLst>
              <a:ext uri="{FF2B5EF4-FFF2-40B4-BE49-F238E27FC236}">
                <a16:creationId xmlns:a16="http://schemas.microsoft.com/office/drawing/2014/main" id="{EF556F5A-8072-DDCC-CBDF-58220BD797AA}"/>
              </a:ext>
            </a:extLst>
          </p:cNvPr>
          <p:cNvSpPr>
            <a:spLocks noChangeArrowheads="1"/>
          </p:cNvSpPr>
          <p:nvPr/>
        </p:nvSpPr>
        <p:spPr bwMode="auto">
          <a:xfrm>
            <a:off x="8328025" y="5537200"/>
            <a:ext cx="17312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41050" name="Rectangle 94">
            <a:extLst>
              <a:ext uri="{FF2B5EF4-FFF2-40B4-BE49-F238E27FC236}">
                <a16:creationId xmlns:a16="http://schemas.microsoft.com/office/drawing/2014/main" id="{30B12F91-3322-07F0-4F2F-433906F23BDE}"/>
              </a:ext>
            </a:extLst>
          </p:cNvPr>
          <p:cNvSpPr>
            <a:spLocks noChangeArrowheads="1"/>
          </p:cNvSpPr>
          <p:nvPr/>
        </p:nvSpPr>
        <p:spPr bwMode="auto">
          <a:xfrm>
            <a:off x="8499475" y="5537200"/>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41051" name="Rectangle 95">
            <a:extLst>
              <a:ext uri="{FF2B5EF4-FFF2-40B4-BE49-F238E27FC236}">
                <a16:creationId xmlns:a16="http://schemas.microsoft.com/office/drawing/2014/main" id="{F1E9B6D7-D1D3-4CDF-18AB-0A103272F3A7}"/>
              </a:ext>
            </a:extLst>
          </p:cNvPr>
          <p:cNvSpPr>
            <a:spLocks noChangeArrowheads="1"/>
          </p:cNvSpPr>
          <p:nvPr/>
        </p:nvSpPr>
        <p:spPr bwMode="auto">
          <a:xfrm>
            <a:off x="8588375" y="5537200"/>
            <a:ext cx="25968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41052" name="Rectangle 96">
            <a:extLst>
              <a:ext uri="{FF2B5EF4-FFF2-40B4-BE49-F238E27FC236}">
                <a16:creationId xmlns:a16="http://schemas.microsoft.com/office/drawing/2014/main" id="{C6B80CFD-36C2-3675-B347-47AA5F237A66}"/>
              </a:ext>
            </a:extLst>
          </p:cNvPr>
          <p:cNvSpPr>
            <a:spLocks noChangeArrowheads="1"/>
          </p:cNvSpPr>
          <p:nvPr/>
        </p:nvSpPr>
        <p:spPr bwMode="auto">
          <a:xfrm>
            <a:off x="8848725" y="5537200"/>
            <a:ext cx="17312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x</a:t>
            </a:r>
            <a:endParaRPr lang="en-US" altLang="en-US"/>
          </a:p>
        </p:txBody>
      </p:sp>
      <p:sp>
        <p:nvSpPr>
          <p:cNvPr id="41053" name="Rectangle 97">
            <a:extLst>
              <a:ext uri="{FF2B5EF4-FFF2-40B4-BE49-F238E27FC236}">
                <a16:creationId xmlns:a16="http://schemas.microsoft.com/office/drawing/2014/main" id="{C08D6671-11E6-2E74-97D5-0B197AA1DAD6}"/>
              </a:ext>
            </a:extLst>
          </p:cNvPr>
          <p:cNvSpPr>
            <a:spLocks noChangeArrowheads="1"/>
          </p:cNvSpPr>
          <p:nvPr/>
        </p:nvSpPr>
        <p:spPr bwMode="auto">
          <a:xfrm>
            <a:off x="9020175" y="5537200"/>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41054" name="Line 98">
            <a:extLst>
              <a:ext uri="{FF2B5EF4-FFF2-40B4-BE49-F238E27FC236}">
                <a16:creationId xmlns:a16="http://schemas.microsoft.com/office/drawing/2014/main" id="{A3A1C29B-18B8-4D2E-E4B3-1A33B3DF35C3}"/>
              </a:ext>
            </a:extLst>
          </p:cNvPr>
          <p:cNvSpPr>
            <a:spLocks noChangeShapeType="1"/>
          </p:cNvSpPr>
          <p:nvPr/>
        </p:nvSpPr>
        <p:spPr bwMode="auto">
          <a:xfrm>
            <a:off x="4148138" y="2235200"/>
            <a:ext cx="3600450" cy="360045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1055" name="Group 101">
            <a:extLst>
              <a:ext uri="{FF2B5EF4-FFF2-40B4-BE49-F238E27FC236}">
                <a16:creationId xmlns:a16="http://schemas.microsoft.com/office/drawing/2014/main" id="{AE09AB2B-46D6-1B7E-7D44-0C33C6B8222F}"/>
              </a:ext>
            </a:extLst>
          </p:cNvPr>
          <p:cNvGrpSpPr>
            <a:grpSpLocks/>
          </p:cNvGrpSpPr>
          <p:nvPr/>
        </p:nvGrpSpPr>
        <p:grpSpPr bwMode="auto">
          <a:xfrm>
            <a:off x="5257800" y="4953000"/>
            <a:ext cx="280988" cy="280988"/>
            <a:chOff x="2461" y="3028"/>
            <a:chExt cx="177" cy="177"/>
          </a:xfrm>
        </p:grpSpPr>
        <p:sp>
          <p:nvSpPr>
            <p:cNvPr id="41113" name="Oval 99">
              <a:extLst>
                <a:ext uri="{FF2B5EF4-FFF2-40B4-BE49-F238E27FC236}">
                  <a16:creationId xmlns:a16="http://schemas.microsoft.com/office/drawing/2014/main" id="{EF1FAAE3-51ED-11C8-3964-2F48E28FAF28}"/>
                </a:ext>
              </a:extLst>
            </p:cNvPr>
            <p:cNvSpPr>
              <a:spLocks noChangeArrowheads="1"/>
            </p:cNvSpPr>
            <p:nvPr/>
          </p:nvSpPr>
          <p:spPr bwMode="auto">
            <a:xfrm>
              <a:off x="2474" y="3041"/>
              <a:ext cx="151" cy="15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sp>
          <p:nvSpPr>
            <p:cNvPr id="41114" name="Oval 100">
              <a:extLst>
                <a:ext uri="{FF2B5EF4-FFF2-40B4-BE49-F238E27FC236}">
                  <a16:creationId xmlns:a16="http://schemas.microsoft.com/office/drawing/2014/main" id="{BA81175E-6B73-82CB-97DE-D8CFA89E5817}"/>
                </a:ext>
              </a:extLst>
            </p:cNvPr>
            <p:cNvSpPr>
              <a:spLocks noChangeArrowheads="1"/>
            </p:cNvSpPr>
            <p:nvPr/>
          </p:nvSpPr>
          <p:spPr bwMode="auto">
            <a:xfrm>
              <a:off x="2461" y="3028"/>
              <a:ext cx="177" cy="177"/>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grpSp>
      <p:grpSp>
        <p:nvGrpSpPr>
          <p:cNvPr id="41056" name="Group 104">
            <a:extLst>
              <a:ext uri="{FF2B5EF4-FFF2-40B4-BE49-F238E27FC236}">
                <a16:creationId xmlns:a16="http://schemas.microsoft.com/office/drawing/2014/main" id="{05DA5E50-1CDA-E70C-6525-FAC35ED41069}"/>
              </a:ext>
            </a:extLst>
          </p:cNvPr>
          <p:cNvGrpSpPr>
            <a:grpSpLocks/>
          </p:cNvGrpSpPr>
          <p:nvPr/>
        </p:nvGrpSpPr>
        <p:grpSpPr bwMode="auto">
          <a:xfrm>
            <a:off x="5945189" y="2749550"/>
            <a:ext cx="280987" cy="280988"/>
            <a:chOff x="2785" y="1732"/>
            <a:chExt cx="177" cy="177"/>
          </a:xfrm>
        </p:grpSpPr>
        <p:sp>
          <p:nvSpPr>
            <p:cNvPr id="41111" name="Rectangle 102">
              <a:extLst>
                <a:ext uri="{FF2B5EF4-FFF2-40B4-BE49-F238E27FC236}">
                  <a16:creationId xmlns:a16="http://schemas.microsoft.com/office/drawing/2014/main" id="{4A4EB1FD-A9AA-23D2-F1CF-5D0B9B25B605}"/>
                </a:ext>
              </a:extLst>
            </p:cNvPr>
            <p:cNvSpPr>
              <a:spLocks noChangeArrowheads="1"/>
            </p:cNvSpPr>
            <p:nvPr/>
          </p:nvSpPr>
          <p:spPr bwMode="auto">
            <a:xfrm>
              <a:off x="2798" y="1745"/>
              <a:ext cx="151" cy="1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sp>
          <p:nvSpPr>
            <p:cNvPr id="41112" name="Rectangle 103">
              <a:extLst>
                <a:ext uri="{FF2B5EF4-FFF2-40B4-BE49-F238E27FC236}">
                  <a16:creationId xmlns:a16="http://schemas.microsoft.com/office/drawing/2014/main" id="{8158A596-B394-5917-D0AA-6B598366444E}"/>
                </a:ext>
              </a:extLst>
            </p:cNvPr>
            <p:cNvSpPr>
              <a:spLocks noChangeArrowheads="1"/>
            </p:cNvSpPr>
            <p:nvPr/>
          </p:nvSpPr>
          <p:spPr bwMode="auto">
            <a:xfrm>
              <a:off x="2785" y="1732"/>
              <a:ext cx="177" cy="177"/>
            </a:xfrm>
            <a:prstGeom prst="rect">
              <a:avLst/>
            </a:prstGeom>
            <a:noFill/>
            <a:ln w="206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grpSp>
      <p:grpSp>
        <p:nvGrpSpPr>
          <p:cNvPr id="41057" name="Group 114">
            <a:extLst>
              <a:ext uri="{FF2B5EF4-FFF2-40B4-BE49-F238E27FC236}">
                <a16:creationId xmlns:a16="http://schemas.microsoft.com/office/drawing/2014/main" id="{D703ECAA-E1C1-E8D4-A12C-02DCD669729B}"/>
              </a:ext>
            </a:extLst>
          </p:cNvPr>
          <p:cNvGrpSpPr>
            <a:grpSpLocks/>
          </p:cNvGrpSpPr>
          <p:nvPr/>
        </p:nvGrpSpPr>
        <p:grpSpPr bwMode="auto">
          <a:xfrm>
            <a:off x="6958014" y="3581400"/>
            <a:ext cx="280987" cy="280988"/>
            <a:chOff x="3757" y="2704"/>
            <a:chExt cx="177" cy="177"/>
          </a:xfrm>
        </p:grpSpPr>
        <p:sp>
          <p:nvSpPr>
            <p:cNvPr id="41109" name="Rectangle 112">
              <a:extLst>
                <a:ext uri="{FF2B5EF4-FFF2-40B4-BE49-F238E27FC236}">
                  <a16:creationId xmlns:a16="http://schemas.microsoft.com/office/drawing/2014/main" id="{4595C0EF-9303-E643-96BF-B06CB0665C89}"/>
                </a:ext>
              </a:extLst>
            </p:cNvPr>
            <p:cNvSpPr>
              <a:spLocks noChangeArrowheads="1"/>
            </p:cNvSpPr>
            <p:nvPr/>
          </p:nvSpPr>
          <p:spPr bwMode="auto">
            <a:xfrm>
              <a:off x="3770" y="2717"/>
              <a:ext cx="151" cy="1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sp>
          <p:nvSpPr>
            <p:cNvPr id="41110" name="Rectangle 113">
              <a:extLst>
                <a:ext uri="{FF2B5EF4-FFF2-40B4-BE49-F238E27FC236}">
                  <a16:creationId xmlns:a16="http://schemas.microsoft.com/office/drawing/2014/main" id="{53F7F579-ABC9-B6FE-4677-354B90F9C1FE}"/>
                </a:ext>
              </a:extLst>
            </p:cNvPr>
            <p:cNvSpPr>
              <a:spLocks noChangeArrowheads="1"/>
            </p:cNvSpPr>
            <p:nvPr/>
          </p:nvSpPr>
          <p:spPr bwMode="auto">
            <a:xfrm>
              <a:off x="3757" y="2704"/>
              <a:ext cx="177" cy="177"/>
            </a:xfrm>
            <a:prstGeom prst="rect">
              <a:avLst/>
            </a:prstGeom>
            <a:noFill/>
            <a:ln w="206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grpSp>
      <p:grpSp>
        <p:nvGrpSpPr>
          <p:cNvPr id="41058" name="Group 129">
            <a:extLst>
              <a:ext uri="{FF2B5EF4-FFF2-40B4-BE49-F238E27FC236}">
                <a16:creationId xmlns:a16="http://schemas.microsoft.com/office/drawing/2014/main" id="{73C964E8-AA37-6008-E2F6-6D712425A9CF}"/>
              </a:ext>
            </a:extLst>
          </p:cNvPr>
          <p:cNvGrpSpPr>
            <a:grpSpLocks/>
          </p:cNvGrpSpPr>
          <p:nvPr/>
        </p:nvGrpSpPr>
        <p:grpSpPr bwMode="auto">
          <a:xfrm>
            <a:off x="3633789" y="4292600"/>
            <a:ext cx="274637" cy="280988"/>
            <a:chOff x="1329" y="2704"/>
            <a:chExt cx="173" cy="177"/>
          </a:xfrm>
        </p:grpSpPr>
        <p:sp>
          <p:nvSpPr>
            <p:cNvPr id="41107" name="Oval 127">
              <a:extLst>
                <a:ext uri="{FF2B5EF4-FFF2-40B4-BE49-F238E27FC236}">
                  <a16:creationId xmlns:a16="http://schemas.microsoft.com/office/drawing/2014/main" id="{95364CD7-BE5B-1EC4-8E37-61C70532CF77}"/>
                </a:ext>
              </a:extLst>
            </p:cNvPr>
            <p:cNvSpPr>
              <a:spLocks noChangeArrowheads="1"/>
            </p:cNvSpPr>
            <p:nvPr/>
          </p:nvSpPr>
          <p:spPr bwMode="auto">
            <a:xfrm>
              <a:off x="1342" y="2717"/>
              <a:ext cx="147" cy="15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sp>
          <p:nvSpPr>
            <p:cNvPr id="41108" name="Oval 128">
              <a:extLst>
                <a:ext uri="{FF2B5EF4-FFF2-40B4-BE49-F238E27FC236}">
                  <a16:creationId xmlns:a16="http://schemas.microsoft.com/office/drawing/2014/main" id="{FEA828F0-325A-8C48-6E28-FEC540CB97AE}"/>
                </a:ext>
              </a:extLst>
            </p:cNvPr>
            <p:cNvSpPr>
              <a:spLocks noChangeArrowheads="1"/>
            </p:cNvSpPr>
            <p:nvPr/>
          </p:nvSpPr>
          <p:spPr bwMode="auto">
            <a:xfrm>
              <a:off x="1329" y="2704"/>
              <a:ext cx="173" cy="177"/>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grpSp>
      <p:grpSp>
        <p:nvGrpSpPr>
          <p:cNvPr id="41059" name="Group 132">
            <a:extLst>
              <a:ext uri="{FF2B5EF4-FFF2-40B4-BE49-F238E27FC236}">
                <a16:creationId xmlns:a16="http://schemas.microsoft.com/office/drawing/2014/main" id="{E327E2B1-70CB-8347-E571-6B8FBFBA6D6B}"/>
              </a:ext>
            </a:extLst>
          </p:cNvPr>
          <p:cNvGrpSpPr>
            <a:grpSpLocks/>
          </p:cNvGrpSpPr>
          <p:nvPr/>
        </p:nvGrpSpPr>
        <p:grpSpPr bwMode="auto">
          <a:xfrm>
            <a:off x="3633789" y="3524250"/>
            <a:ext cx="274637" cy="274638"/>
            <a:chOff x="1329" y="2220"/>
            <a:chExt cx="173" cy="173"/>
          </a:xfrm>
        </p:grpSpPr>
        <p:sp>
          <p:nvSpPr>
            <p:cNvPr id="41105" name="Oval 130">
              <a:extLst>
                <a:ext uri="{FF2B5EF4-FFF2-40B4-BE49-F238E27FC236}">
                  <a16:creationId xmlns:a16="http://schemas.microsoft.com/office/drawing/2014/main" id="{4DE89A4F-8909-BF96-DCB3-3796C6C123F7}"/>
                </a:ext>
              </a:extLst>
            </p:cNvPr>
            <p:cNvSpPr>
              <a:spLocks noChangeArrowheads="1"/>
            </p:cNvSpPr>
            <p:nvPr/>
          </p:nvSpPr>
          <p:spPr bwMode="auto">
            <a:xfrm>
              <a:off x="1342" y="2233"/>
              <a:ext cx="147" cy="14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sp>
          <p:nvSpPr>
            <p:cNvPr id="41106" name="Oval 131">
              <a:extLst>
                <a:ext uri="{FF2B5EF4-FFF2-40B4-BE49-F238E27FC236}">
                  <a16:creationId xmlns:a16="http://schemas.microsoft.com/office/drawing/2014/main" id="{74B75014-7483-97DD-3765-5BE0D11F64DD}"/>
                </a:ext>
              </a:extLst>
            </p:cNvPr>
            <p:cNvSpPr>
              <a:spLocks noChangeArrowheads="1"/>
            </p:cNvSpPr>
            <p:nvPr/>
          </p:nvSpPr>
          <p:spPr bwMode="auto">
            <a:xfrm>
              <a:off x="1329" y="2220"/>
              <a:ext cx="173" cy="173"/>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grpSp>
      <p:grpSp>
        <p:nvGrpSpPr>
          <p:cNvPr id="41060" name="Group 135">
            <a:extLst>
              <a:ext uri="{FF2B5EF4-FFF2-40B4-BE49-F238E27FC236}">
                <a16:creationId xmlns:a16="http://schemas.microsoft.com/office/drawing/2014/main" id="{402E95FA-9582-5D42-4914-AF2010FA4A24}"/>
              </a:ext>
            </a:extLst>
          </p:cNvPr>
          <p:cNvGrpSpPr>
            <a:grpSpLocks/>
          </p:cNvGrpSpPr>
          <p:nvPr/>
        </p:nvGrpSpPr>
        <p:grpSpPr bwMode="auto">
          <a:xfrm>
            <a:off x="4662489" y="4806950"/>
            <a:ext cx="274637" cy="280988"/>
            <a:chOff x="1977" y="3028"/>
            <a:chExt cx="173" cy="177"/>
          </a:xfrm>
        </p:grpSpPr>
        <p:sp>
          <p:nvSpPr>
            <p:cNvPr id="41103" name="Oval 133">
              <a:extLst>
                <a:ext uri="{FF2B5EF4-FFF2-40B4-BE49-F238E27FC236}">
                  <a16:creationId xmlns:a16="http://schemas.microsoft.com/office/drawing/2014/main" id="{5A95B9A1-A098-B55A-E327-DAB42F9FA705}"/>
                </a:ext>
              </a:extLst>
            </p:cNvPr>
            <p:cNvSpPr>
              <a:spLocks noChangeArrowheads="1"/>
            </p:cNvSpPr>
            <p:nvPr/>
          </p:nvSpPr>
          <p:spPr bwMode="auto">
            <a:xfrm>
              <a:off x="1990" y="3041"/>
              <a:ext cx="147" cy="15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sp>
          <p:nvSpPr>
            <p:cNvPr id="41104" name="Oval 134">
              <a:extLst>
                <a:ext uri="{FF2B5EF4-FFF2-40B4-BE49-F238E27FC236}">
                  <a16:creationId xmlns:a16="http://schemas.microsoft.com/office/drawing/2014/main" id="{9C6212F9-EFA9-DDD0-9274-A6B46AD2EA69}"/>
                </a:ext>
              </a:extLst>
            </p:cNvPr>
            <p:cNvSpPr>
              <a:spLocks noChangeArrowheads="1"/>
            </p:cNvSpPr>
            <p:nvPr/>
          </p:nvSpPr>
          <p:spPr bwMode="auto">
            <a:xfrm>
              <a:off x="1977" y="3028"/>
              <a:ext cx="173" cy="177"/>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grpSp>
      <p:grpSp>
        <p:nvGrpSpPr>
          <p:cNvPr id="41061" name="Group 138">
            <a:extLst>
              <a:ext uri="{FF2B5EF4-FFF2-40B4-BE49-F238E27FC236}">
                <a16:creationId xmlns:a16="http://schemas.microsoft.com/office/drawing/2014/main" id="{6A21B6EF-1D89-E687-16BC-F6C3295B567C}"/>
              </a:ext>
            </a:extLst>
          </p:cNvPr>
          <p:cNvGrpSpPr>
            <a:grpSpLocks/>
          </p:cNvGrpSpPr>
          <p:nvPr/>
        </p:nvGrpSpPr>
        <p:grpSpPr bwMode="auto">
          <a:xfrm>
            <a:off x="5430839" y="5321300"/>
            <a:ext cx="280987" cy="280988"/>
            <a:chOff x="2461" y="3352"/>
            <a:chExt cx="177" cy="177"/>
          </a:xfrm>
        </p:grpSpPr>
        <p:sp>
          <p:nvSpPr>
            <p:cNvPr id="41101" name="Oval 136">
              <a:extLst>
                <a:ext uri="{FF2B5EF4-FFF2-40B4-BE49-F238E27FC236}">
                  <a16:creationId xmlns:a16="http://schemas.microsoft.com/office/drawing/2014/main" id="{06E6B267-CD45-50D7-1CEE-92527C625534}"/>
                </a:ext>
              </a:extLst>
            </p:cNvPr>
            <p:cNvSpPr>
              <a:spLocks noChangeArrowheads="1"/>
            </p:cNvSpPr>
            <p:nvPr/>
          </p:nvSpPr>
          <p:spPr bwMode="auto">
            <a:xfrm>
              <a:off x="2474" y="3365"/>
              <a:ext cx="151" cy="15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sp>
          <p:nvSpPr>
            <p:cNvPr id="41102" name="Oval 137">
              <a:extLst>
                <a:ext uri="{FF2B5EF4-FFF2-40B4-BE49-F238E27FC236}">
                  <a16:creationId xmlns:a16="http://schemas.microsoft.com/office/drawing/2014/main" id="{E1B42A0D-DADD-A08F-1B39-9AF8CF0806D1}"/>
                </a:ext>
              </a:extLst>
            </p:cNvPr>
            <p:cNvSpPr>
              <a:spLocks noChangeArrowheads="1"/>
            </p:cNvSpPr>
            <p:nvPr/>
          </p:nvSpPr>
          <p:spPr bwMode="auto">
            <a:xfrm>
              <a:off x="2461" y="3352"/>
              <a:ext cx="177" cy="177"/>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grpSp>
      <p:grpSp>
        <p:nvGrpSpPr>
          <p:cNvPr id="41062" name="Group 141">
            <a:extLst>
              <a:ext uri="{FF2B5EF4-FFF2-40B4-BE49-F238E27FC236}">
                <a16:creationId xmlns:a16="http://schemas.microsoft.com/office/drawing/2014/main" id="{3D83BEA7-5548-C3C9-E54A-2C5FB4AF1CE8}"/>
              </a:ext>
            </a:extLst>
          </p:cNvPr>
          <p:cNvGrpSpPr>
            <a:grpSpLocks/>
          </p:cNvGrpSpPr>
          <p:nvPr/>
        </p:nvGrpSpPr>
        <p:grpSpPr bwMode="auto">
          <a:xfrm>
            <a:off x="6719889" y="2749550"/>
            <a:ext cx="274637" cy="280988"/>
            <a:chOff x="3273" y="1732"/>
            <a:chExt cx="173" cy="177"/>
          </a:xfrm>
        </p:grpSpPr>
        <p:sp>
          <p:nvSpPr>
            <p:cNvPr id="41099" name="Rectangle 139">
              <a:extLst>
                <a:ext uri="{FF2B5EF4-FFF2-40B4-BE49-F238E27FC236}">
                  <a16:creationId xmlns:a16="http://schemas.microsoft.com/office/drawing/2014/main" id="{00FC6BA1-3F5D-C31C-2977-18217BB9B4E3}"/>
                </a:ext>
              </a:extLst>
            </p:cNvPr>
            <p:cNvSpPr>
              <a:spLocks noChangeArrowheads="1"/>
            </p:cNvSpPr>
            <p:nvPr/>
          </p:nvSpPr>
          <p:spPr bwMode="auto">
            <a:xfrm>
              <a:off x="3286" y="1745"/>
              <a:ext cx="147" cy="1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sp>
          <p:nvSpPr>
            <p:cNvPr id="41100" name="Rectangle 140">
              <a:extLst>
                <a:ext uri="{FF2B5EF4-FFF2-40B4-BE49-F238E27FC236}">
                  <a16:creationId xmlns:a16="http://schemas.microsoft.com/office/drawing/2014/main" id="{514A419D-80E3-3DDF-91AE-B6BB53D8F5F2}"/>
                </a:ext>
              </a:extLst>
            </p:cNvPr>
            <p:cNvSpPr>
              <a:spLocks noChangeArrowheads="1"/>
            </p:cNvSpPr>
            <p:nvPr/>
          </p:nvSpPr>
          <p:spPr bwMode="auto">
            <a:xfrm>
              <a:off x="3273" y="1732"/>
              <a:ext cx="173" cy="177"/>
            </a:xfrm>
            <a:prstGeom prst="rect">
              <a:avLst/>
            </a:prstGeom>
            <a:noFill/>
            <a:ln w="206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grpSp>
      <p:grpSp>
        <p:nvGrpSpPr>
          <p:cNvPr id="41063" name="Group 144">
            <a:extLst>
              <a:ext uri="{FF2B5EF4-FFF2-40B4-BE49-F238E27FC236}">
                <a16:creationId xmlns:a16="http://schemas.microsoft.com/office/drawing/2014/main" id="{ABF6FDD9-E2EF-9BFD-EA0C-94C68033796A}"/>
              </a:ext>
            </a:extLst>
          </p:cNvPr>
          <p:cNvGrpSpPr>
            <a:grpSpLocks/>
          </p:cNvGrpSpPr>
          <p:nvPr/>
        </p:nvGrpSpPr>
        <p:grpSpPr bwMode="auto">
          <a:xfrm>
            <a:off x="4678364" y="3986214"/>
            <a:ext cx="274637" cy="280987"/>
            <a:chOff x="1653" y="2380"/>
            <a:chExt cx="173" cy="177"/>
          </a:xfrm>
        </p:grpSpPr>
        <p:sp>
          <p:nvSpPr>
            <p:cNvPr id="41097" name="Oval 142">
              <a:extLst>
                <a:ext uri="{FF2B5EF4-FFF2-40B4-BE49-F238E27FC236}">
                  <a16:creationId xmlns:a16="http://schemas.microsoft.com/office/drawing/2014/main" id="{9F0845E3-09FE-EA9D-BCEB-FC6B0904F92F}"/>
                </a:ext>
              </a:extLst>
            </p:cNvPr>
            <p:cNvSpPr>
              <a:spLocks noChangeArrowheads="1"/>
            </p:cNvSpPr>
            <p:nvPr/>
          </p:nvSpPr>
          <p:spPr bwMode="auto">
            <a:xfrm>
              <a:off x="1666" y="2393"/>
              <a:ext cx="147" cy="15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sp>
          <p:nvSpPr>
            <p:cNvPr id="41098" name="Oval 143">
              <a:extLst>
                <a:ext uri="{FF2B5EF4-FFF2-40B4-BE49-F238E27FC236}">
                  <a16:creationId xmlns:a16="http://schemas.microsoft.com/office/drawing/2014/main" id="{A9C54483-EF2D-A4C0-0B59-254D893D07FF}"/>
                </a:ext>
              </a:extLst>
            </p:cNvPr>
            <p:cNvSpPr>
              <a:spLocks noChangeArrowheads="1"/>
            </p:cNvSpPr>
            <p:nvPr/>
          </p:nvSpPr>
          <p:spPr bwMode="auto">
            <a:xfrm>
              <a:off x="1653" y="2380"/>
              <a:ext cx="173" cy="177"/>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grpSp>
      <p:grpSp>
        <p:nvGrpSpPr>
          <p:cNvPr id="41064" name="Group 147">
            <a:extLst>
              <a:ext uri="{FF2B5EF4-FFF2-40B4-BE49-F238E27FC236}">
                <a16:creationId xmlns:a16="http://schemas.microsoft.com/office/drawing/2014/main" id="{A272A2DE-F67D-0702-15E2-88E0232D8701}"/>
              </a:ext>
            </a:extLst>
          </p:cNvPr>
          <p:cNvGrpSpPr>
            <a:grpSpLocks/>
          </p:cNvGrpSpPr>
          <p:nvPr/>
        </p:nvGrpSpPr>
        <p:grpSpPr bwMode="auto">
          <a:xfrm>
            <a:off x="7488239" y="2495550"/>
            <a:ext cx="280987" cy="274638"/>
            <a:chOff x="3757" y="1572"/>
            <a:chExt cx="177" cy="173"/>
          </a:xfrm>
        </p:grpSpPr>
        <p:sp>
          <p:nvSpPr>
            <p:cNvPr id="41095" name="Rectangle 145">
              <a:extLst>
                <a:ext uri="{FF2B5EF4-FFF2-40B4-BE49-F238E27FC236}">
                  <a16:creationId xmlns:a16="http://schemas.microsoft.com/office/drawing/2014/main" id="{A25783CC-7901-86CF-AE5A-5E324CA2576A}"/>
                </a:ext>
              </a:extLst>
            </p:cNvPr>
            <p:cNvSpPr>
              <a:spLocks noChangeArrowheads="1"/>
            </p:cNvSpPr>
            <p:nvPr/>
          </p:nvSpPr>
          <p:spPr bwMode="auto">
            <a:xfrm>
              <a:off x="3770" y="1585"/>
              <a:ext cx="151" cy="14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sp>
          <p:nvSpPr>
            <p:cNvPr id="41096" name="Rectangle 146">
              <a:extLst>
                <a:ext uri="{FF2B5EF4-FFF2-40B4-BE49-F238E27FC236}">
                  <a16:creationId xmlns:a16="http://schemas.microsoft.com/office/drawing/2014/main" id="{B6411DC8-ED57-DB12-E7BE-FF378635B23B}"/>
                </a:ext>
              </a:extLst>
            </p:cNvPr>
            <p:cNvSpPr>
              <a:spLocks noChangeArrowheads="1"/>
            </p:cNvSpPr>
            <p:nvPr/>
          </p:nvSpPr>
          <p:spPr bwMode="auto">
            <a:xfrm>
              <a:off x="3757" y="1572"/>
              <a:ext cx="177" cy="173"/>
            </a:xfrm>
            <a:prstGeom prst="rect">
              <a:avLst/>
            </a:prstGeom>
            <a:noFill/>
            <a:ln w="206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grpSp>
      <p:grpSp>
        <p:nvGrpSpPr>
          <p:cNvPr id="41065" name="Group 150">
            <a:extLst>
              <a:ext uri="{FF2B5EF4-FFF2-40B4-BE49-F238E27FC236}">
                <a16:creationId xmlns:a16="http://schemas.microsoft.com/office/drawing/2014/main" id="{AB20C3F8-21A1-1FC0-8282-FBCB609F6C45}"/>
              </a:ext>
            </a:extLst>
          </p:cNvPr>
          <p:cNvGrpSpPr>
            <a:grpSpLocks/>
          </p:cNvGrpSpPr>
          <p:nvPr/>
        </p:nvGrpSpPr>
        <p:grpSpPr bwMode="auto">
          <a:xfrm>
            <a:off x="8262939" y="4292600"/>
            <a:ext cx="274637" cy="280988"/>
            <a:chOff x="4245" y="2704"/>
            <a:chExt cx="173" cy="177"/>
          </a:xfrm>
        </p:grpSpPr>
        <p:sp>
          <p:nvSpPr>
            <p:cNvPr id="41093" name="Rectangle 148">
              <a:extLst>
                <a:ext uri="{FF2B5EF4-FFF2-40B4-BE49-F238E27FC236}">
                  <a16:creationId xmlns:a16="http://schemas.microsoft.com/office/drawing/2014/main" id="{1F399F4F-4DB8-1330-4A89-128FF7BD15DE}"/>
                </a:ext>
              </a:extLst>
            </p:cNvPr>
            <p:cNvSpPr>
              <a:spLocks noChangeArrowheads="1"/>
            </p:cNvSpPr>
            <p:nvPr/>
          </p:nvSpPr>
          <p:spPr bwMode="auto">
            <a:xfrm>
              <a:off x="4258" y="2717"/>
              <a:ext cx="147" cy="1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sp>
          <p:nvSpPr>
            <p:cNvPr id="41094" name="Rectangle 149">
              <a:extLst>
                <a:ext uri="{FF2B5EF4-FFF2-40B4-BE49-F238E27FC236}">
                  <a16:creationId xmlns:a16="http://schemas.microsoft.com/office/drawing/2014/main" id="{9A5CAEC2-275C-5B4D-A2A3-219F19D2664B}"/>
                </a:ext>
              </a:extLst>
            </p:cNvPr>
            <p:cNvSpPr>
              <a:spLocks noChangeArrowheads="1"/>
            </p:cNvSpPr>
            <p:nvPr/>
          </p:nvSpPr>
          <p:spPr bwMode="auto">
            <a:xfrm>
              <a:off x="4245" y="2704"/>
              <a:ext cx="173" cy="177"/>
            </a:xfrm>
            <a:prstGeom prst="rect">
              <a:avLst/>
            </a:prstGeom>
            <a:noFill/>
            <a:ln w="206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grpSp>
      <p:grpSp>
        <p:nvGrpSpPr>
          <p:cNvPr id="41066" name="Group 153">
            <a:extLst>
              <a:ext uri="{FF2B5EF4-FFF2-40B4-BE49-F238E27FC236}">
                <a16:creationId xmlns:a16="http://schemas.microsoft.com/office/drawing/2014/main" id="{CA14A67A-C33E-D262-2FFE-1427EDD08DB5}"/>
              </a:ext>
            </a:extLst>
          </p:cNvPr>
          <p:cNvGrpSpPr>
            <a:grpSpLocks/>
          </p:cNvGrpSpPr>
          <p:nvPr/>
        </p:nvGrpSpPr>
        <p:grpSpPr bwMode="auto">
          <a:xfrm>
            <a:off x="7577139" y="3524250"/>
            <a:ext cx="274637" cy="274638"/>
            <a:chOff x="3813" y="2220"/>
            <a:chExt cx="173" cy="173"/>
          </a:xfrm>
        </p:grpSpPr>
        <p:sp>
          <p:nvSpPr>
            <p:cNvPr id="41091" name="Rectangle 151">
              <a:extLst>
                <a:ext uri="{FF2B5EF4-FFF2-40B4-BE49-F238E27FC236}">
                  <a16:creationId xmlns:a16="http://schemas.microsoft.com/office/drawing/2014/main" id="{B33BE9E0-9740-CF0F-8DCD-E26321B8C824}"/>
                </a:ext>
              </a:extLst>
            </p:cNvPr>
            <p:cNvSpPr>
              <a:spLocks noChangeArrowheads="1"/>
            </p:cNvSpPr>
            <p:nvPr/>
          </p:nvSpPr>
          <p:spPr bwMode="auto">
            <a:xfrm>
              <a:off x="3826" y="2233"/>
              <a:ext cx="147" cy="14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sp>
          <p:nvSpPr>
            <p:cNvPr id="41092" name="Rectangle 152">
              <a:extLst>
                <a:ext uri="{FF2B5EF4-FFF2-40B4-BE49-F238E27FC236}">
                  <a16:creationId xmlns:a16="http://schemas.microsoft.com/office/drawing/2014/main" id="{CCDF2D77-A4BF-E437-4E98-EA0B0888485E}"/>
                </a:ext>
              </a:extLst>
            </p:cNvPr>
            <p:cNvSpPr>
              <a:spLocks noChangeArrowheads="1"/>
            </p:cNvSpPr>
            <p:nvPr/>
          </p:nvSpPr>
          <p:spPr bwMode="auto">
            <a:xfrm>
              <a:off x="3813" y="2220"/>
              <a:ext cx="173" cy="173"/>
            </a:xfrm>
            <a:prstGeom prst="rect">
              <a:avLst/>
            </a:prstGeom>
            <a:noFill/>
            <a:ln w="206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grpSp>
      <p:sp>
        <p:nvSpPr>
          <p:cNvPr id="41067" name="Rectangle 224">
            <a:extLst>
              <a:ext uri="{FF2B5EF4-FFF2-40B4-BE49-F238E27FC236}">
                <a16:creationId xmlns:a16="http://schemas.microsoft.com/office/drawing/2014/main" id="{753197EE-8132-862F-2468-0B4F8B100CF4}"/>
              </a:ext>
            </a:extLst>
          </p:cNvPr>
          <p:cNvSpPr>
            <a:spLocks noChangeArrowheads="1"/>
          </p:cNvSpPr>
          <p:nvPr/>
        </p:nvSpPr>
        <p:spPr bwMode="auto">
          <a:xfrm>
            <a:off x="6434138" y="3382963"/>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sp>
        <p:nvSpPr>
          <p:cNvPr id="41068" name="Rectangle 226">
            <a:extLst>
              <a:ext uri="{FF2B5EF4-FFF2-40B4-BE49-F238E27FC236}">
                <a16:creationId xmlns:a16="http://schemas.microsoft.com/office/drawing/2014/main" id="{D2BF10C9-9A22-2667-D9C4-6A6E95B87AD4}"/>
              </a:ext>
            </a:extLst>
          </p:cNvPr>
          <p:cNvSpPr>
            <a:spLocks noChangeArrowheads="1"/>
          </p:cNvSpPr>
          <p:nvPr/>
        </p:nvSpPr>
        <p:spPr bwMode="auto">
          <a:xfrm>
            <a:off x="7977188" y="4926013"/>
            <a:ext cx="865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a:solidFill>
                  <a:srgbClr val="000000"/>
                </a:solidFill>
                <a:latin typeface="Times New Roman" panose="02020603050405020304" pitchFamily="18" charset="0"/>
              </a:rPr>
              <a:t> </a:t>
            </a:r>
            <a:endParaRPr lang="en-US" altLang="en-US"/>
          </a:p>
        </p:txBody>
      </p:sp>
      <p:grpSp>
        <p:nvGrpSpPr>
          <p:cNvPr id="41069" name="Group 229">
            <a:extLst>
              <a:ext uri="{FF2B5EF4-FFF2-40B4-BE49-F238E27FC236}">
                <a16:creationId xmlns:a16="http://schemas.microsoft.com/office/drawing/2014/main" id="{473973F7-5DE6-C2CD-0DA3-0AFE9E41E2B0}"/>
              </a:ext>
            </a:extLst>
          </p:cNvPr>
          <p:cNvGrpSpPr>
            <a:grpSpLocks/>
          </p:cNvGrpSpPr>
          <p:nvPr/>
        </p:nvGrpSpPr>
        <p:grpSpPr bwMode="auto">
          <a:xfrm>
            <a:off x="3270251" y="2241550"/>
            <a:ext cx="227013" cy="3594100"/>
            <a:chOff x="1100" y="1412"/>
            <a:chExt cx="143" cy="2264"/>
          </a:xfrm>
        </p:grpSpPr>
        <p:sp>
          <p:nvSpPr>
            <p:cNvPr id="41089" name="Line 227">
              <a:extLst>
                <a:ext uri="{FF2B5EF4-FFF2-40B4-BE49-F238E27FC236}">
                  <a16:creationId xmlns:a16="http://schemas.microsoft.com/office/drawing/2014/main" id="{9144312F-1A6A-F2EC-E0E4-CC61DF84F671}"/>
                </a:ext>
              </a:extLst>
            </p:cNvPr>
            <p:cNvSpPr>
              <a:spLocks noChangeShapeType="1"/>
            </p:cNvSpPr>
            <p:nvPr/>
          </p:nvSpPr>
          <p:spPr bwMode="auto">
            <a:xfrm flipV="1">
              <a:off x="1165" y="1546"/>
              <a:ext cx="1" cy="213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90" name="Freeform 228">
              <a:extLst>
                <a:ext uri="{FF2B5EF4-FFF2-40B4-BE49-F238E27FC236}">
                  <a16:creationId xmlns:a16="http://schemas.microsoft.com/office/drawing/2014/main" id="{655E411B-1C86-1A77-5646-585B7D5717AC}"/>
                </a:ext>
              </a:extLst>
            </p:cNvPr>
            <p:cNvSpPr>
              <a:spLocks/>
            </p:cNvSpPr>
            <p:nvPr/>
          </p:nvSpPr>
          <p:spPr bwMode="auto">
            <a:xfrm>
              <a:off x="1100" y="1412"/>
              <a:ext cx="143" cy="143"/>
            </a:xfrm>
            <a:custGeom>
              <a:avLst/>
              <a:gdLst>
                <a:gd name="T0" fmla="*/ 143 w 143"/>
                <a:gd name="T1" fmla="*/ 143 h 143"/>
                <a:gd name="T2" fmla="*/ 69 w 143"/>
                <a:gd name="T3" fmla="*/ 0 h 143"/>
                <a:gd name="T4" fmla="*/ 0 w 143"/>
                <a:gd name="T5" fmla="*/ 143 h 143"/>
                <a:gd name="T6" fmla="*/ 143 w 143"/>
                <a:gd name="T7" fmla="*/ 143 h 1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3" h="143">
                  <a:moveTo>
                    <a:pt x="143" y="143"/>
                  </a:moveTo>
                  <a:lnTo>
                    <a:pt x="69" y="0"/>
                  </a:lnTo>
                  <a:lnTo>
                    <a:pt x="0" y="143"/>
                  </a:lnTo>
                  <a:lnTo>
                    <a:pt x="143" y="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1070" name="Group 232">
            <a:extLst>
              <a:ext uri="{FF2B5EF4-FFF2-40B4-BE49-F238E27FC236}">
                <a16:creationId xmlns:a16="http://schemas.microsoft.com/office/drawing/2014/main" id="{11DA701A-72E8-FE80-9DA2-97B87FC36511}"/>
              </a:ext>
            </a:extLst>
          </p:cNvPr>
          <p:cNvGrpSpPr>
            <a:grpSpLocks/>
          </p:cNvGrpSpPr>
          <p:nvPr/>
        </p:nvGrpSpPr>
        <p:grpSpPr bwMode="auto">
          <a:xfrm>
            <a:off x="3373438" y="5732463"/>
            <a:ext cx="5410200" cy="227012"/>
            <a:chOff x="1165" y="3611"/>
            <a:chExt cx="3408" cy="143"/>
          </a:xfrm>
        </p:grpSpPr>
        <p:sp>
          <p:nvSpPr>
            <p:cNvPr id="41087" name="Line 230">
              <a:extLst>
                <a:ext uri="{FF2B5EF4-FFF2-40B4-BE49-F238E27FC236}">
                  <a16:creationId xmlns:a16="http://schemas.microsoft.com/office/drawing/2014/main" id="{50548841-C570-F8AC-2CFF-57F70B387F2B}"/>
                </a:ext>
              </a:extLst>
            </p:cNvPr>
            <p:cNvSpPr>
              <a:spLocks noChangeShapeType="1"/>
            </p:cNvSpPr>
            <p:nvPr/>
          </p:nvSpPr>
          <p:spPr bwMode="auto">
            <a:xfrm>
              <a:off x="1165" y="3676"/>
              <a:ext cx="3266"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88" name="Freeform 231">
              <a:extLst>
                <a:ext uri="{FF2B5EF4-FFF2-40B4-BE49-F238E27FC236}">
                  <a16:creationId xmlns:a16="http://schemas.microsoft.com/office/drawing/2014/main" id="{BE7D06DB-76C6-5854-B61A-F0609AAB665D}"/>
                </a:ext>
              </a:extLst>
            </p:cNvPr>
            <p:cNvSpPr>
              <a:spLocks/>
            </p:cNvSpPr>
            <p:nvPr/>
          </p:nvSpPr>
          <p:spPr bwMode="auto">
            <a:xfrm>
              <a:off x="4435" y="3611"/>
              <a:ext cx="138" cy="143"/>
            </a:xfrm>
            <a:custGeom>
              <a:avLst/>
              <a:gdLst>
                <a:gd name="T0" fmla="*/ 0 w 138"/>
                <a:gd name="T1" fmla="*/ 143 h 143"/>
                <a:gd name="T2" fmla="*/ 138 w 138"/>
                <a:gd name="T3" fmla="*/ 73 h 143"/>
                <a:gd name="T4" fmla="*/ 0 w 138"/>
                <a:gd name="T5" fmla="*/ 0 h 143"/>
                <a:gd name="T6" fmla="*/ 0 w 138"/>
                <a:gd name="T7" fmla="*/ 143 h 1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8" h="143">
                  <a:moveTo>
                    <a:pt x="0" y="143"/>
                  </a:moveTo>
                  <a:lnTo>
                    <a:pt x="138" y="73"/>
                  </a:lnTo>
                  <a:lnTo>
                    <a:pt x="0" y="0"/>
                  </a:lnTo>
                  <a:lnTo>
                    <a:pt x="0" y="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cxnSp>
        <p:nvCxnSpPr>
          <p:cNvPr id="30832" name="Straight Connector 2">
            <a:extLst>
              <a:ext uri="{FF2B5EF4-FFF2-40B4-BE49-F238E27FC236}">
                <a16:creationId xmlns:a16="http://schemas.microsoft.com/office/drawing/2014/main" id="{7DA896D9-3D56-29D3-DB94-06F9E5C82F71}"/>
              </a:ext>
            </a:extLst>
          </p:cNvPr>
          <p:cNvCxnSpPr>
            <a:cxnSpLocks noChangeShapeType="1"/>
          </p:cNvCxnSpPr>
          <p:nvPr/>
        </p:nvCxnSpPr>
        <p:spPr bwMode="auto">
          <a:xfrm flipH="1">
            <a:off x="5456238" y="3030538"/>
            <a:ext cx="514350" cy="493712"/>
          </a:xfrm>
          <a:prstGeom prst="line">
            <a:avLst/>
          </a:prstGeom>
          <a:noFill/>
          <a:ln w="9525">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0833" name="Straight Connector 141">
            <a:extLst>
              <a:ext uri="{FF2B5EF4-FFF2-40B4-BE49-F238E27FC236}">
                <a16:creationId xmlns:a16="http://schemas.microsoft.com/office/drawing/2014/main" id="{442813FF-7749-5613-3F6D-67D1CC51A84D}"/>
              </a:ext>
            </a:extLst>
          </p:cNvPr>
          <p:cNvCxnSpPr>
            <a:cxnSpLocks noChangeShapeType="1"/>
          </p:cNvCxnSpPr>
          <p:nvPr/>
        </p:nvCxnSpPr>
        <p:spPr bwMode="auto">
          <a:xfrm flipH="1">
            <a:off x="4953000" y="3544888"/>
            <a:ext cx="514350" cy="493712"/>
          </a:xfrm>
          <a:prstGeom prst="line">
            <a:avLst/>
          </a:prstGeom>
          <a:noFill/>
          <a:ln w="9525">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0834" name="Straight Arrow Connector 4">
            <a:extLst>
              <a:ext uri="{FF2B5EF4-FFF2-40B4-BE49-F238E27FC236}">
                <a16:creationId xmlns:a16="http://schemas.microsoft.com/office/drawing/2014/main" id="{F54C0800-B79B-71B1-1A89-FBD52B1C73BA}"/>
              </a:ext>
            </a:extLst>
          </p:cNvPr>
          <p:cNvCxnSpPr>
            <a:cxnSpLocks noChangeShapeType="1"/>
            <a:stCxn id="41087" idx="0"/>
          </p:cNvCxnSpPr>
          <p:nvPr/>
        </p:nvCxnSpPr>
        <p:spPr bwMode="auto">
          <a:xfrm flipV="1">
            <a:off x="3373439" y="5132388"/>
            <a:ext cx="757237" cy="703262"/>
          </a:xfrm>
          <a:prstGeom prst="straightConnector1">
            <a:avLst/>
          </a:prstGeom>
          <a:noFill/>
          <a:ln w="9525">
            <a:solidFill>
              <a:schemeClr val="tx1"/>
            </a:solidFill>
            <a:round/>
            <a:headEnd/>
            <a:tailEnd type="arrow"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41074" name="TextBox 6">
            <a:extLst>
              <a:ext uri="{FF2B5EF4-FFF2-40B4-BE49-F238E27FC236}">
                <a16:creationId xmlns:a16="http://schemas.microsoft.com/office/drawing/2014/main" id="{96D71715-4DE7-C892-0578-C605C8BF7B51}"/>
              </a:ext>
            </a:extLst>
          </p:cNvPr>
          <p:cNvSpPr txBox="1">
            <a:spLocks noChangeArrowheads="1"/>
          </p:cNvSpPr>
          <p:nvPr/>
        </p:nvSpPr>
        <p:spPr bwMode="auto">
          <a:xfrm>
            <a:off x="3706814" y="5337176"/>
            <a:ext cx="4079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t>w</a:t>
            </a:r>
          </a:p>
        </p:txBody>
      </p:sp>
      <p:cxnSp>
        <p:nvCxnSpPr>
          <p:cNvPr id="30836" name="Straight Arrow Connector 8">
            <a:extLst>
              <a:ext uri="{FF2B5EF4-FFF2-40B4-BE49-F238E27FC236}">
                <a16:creationId xmlns:a16="http://schemas.microsoft.com/office/drawing/2014/main" id="{11A205D7-4454-696C-7F7B-0A2530C26AB5}"/>
              </a:ext>
            </a:extLst>
          </p:cNvPr>
          <p:cNvCxnSpPr>
            <a:cxnSpLocks noChangeShapeType="1"/>
          </p:cNvCxnSpPr>
          <p:nvPr/>
        </p:nvCxnSpPr>
        <p:spPr bwMode="auto">
          <a:xfrm flipH="1">
            <a:off x="4814888" y="2890838"/>
            <a:ext cx="944562" cy="908050"/>
          </a:xfrm>
          <a:prstGeom prst="straightConnector1">
            <a:avLst/>
          </a:prstGeom>
          <a:noFill/>
          <a:ln w="9525">
            <a:solidFill>
              <a:schemeClr val="tx1"/>
            </a:solidFill>
            <a:round/>
            <a:headEnd type="arrow" w="med" len="med"/>
            <a:tailEnd type="arrow"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0" name="TextBox 9">
            <a:extLst>
              <a:ext uri="{FF2B5EF4-FFF2-40B4-BE49-F238E27FC236}">
                <a16:creationId xmlns:a16="http://schemas.microsoft.com/office/drawing/2014/main" id="{80BC106A-5E3B-1AB8-D897-0134E3374045}"/>
              </a:ext>
            </a:extLst>
          </p:cNvPr>
          <p:cNvSpPr txBox="1">
            <a:spLocks noRot="1" noChangeAspect="1" noMove="1" noResize="1" noEditPoints="1" noAdjustHandles="1" noChangeArrowheads="1" noChangeShapeType="1" noTextEdit="1"/>
          </p:cNvSpPr>
          <p:nvPr/>
        </p:nvSpPr>
        <p:spPr>
          <a:xfrm>
            <a:off x="4800601" y="2362200"/>
            <a:ext cx="974369" cy="835742"/>
          </a:xfrm>
          <a:prstGeom prst="rect">
            <a:avLst/>
          </a:prstGeom>
          <a:blipFill rotWithShape="1">
            <a:blip r:embed="rId2"/>
            <a:stretch>
              <a:fillRect/>
            </a:stretch>
          </a:blipFill>
        </p:spPr>
        <p:txBody>
          <a:bodyPr/>
          <a:lstStyle/>
          <a:p>
            <a:pPr>
              <a:defRPr/>
            </a:pPr>
            <a:r>
              <a:rPr lang="en-US">
                <a:noFill/>
                <a:latin typeface="Arial" charset="0"/>
                <a:ea typeface="ＭＳ Ｐゴシック" charset="0"/>
                <a:cs typeface="Arial" charset="0"/>
              </a:rPr>
              <a:t> </a:t>
            </a:r>
          </a:p>
        </p:txBody>
      </p:sp>
      <p:grpSp>
        <p:nvGrpSpPr>
          <p:cNvPr id="41077" name="Group 101">
            <a:extLst>
              <a:ext uri="{FF2B5EF4-FFF2-40B4-BE49-F238E27FC236}">
                <a16:creationId xmlns:a16="http://schemas.microsoft.com/office/drawing/2014/main" id="{5A052657-4016-78B2-E6A9-BF02C682849A}"/>
              </a:ext>
            </a:extLst>
          </p:cNvPr>
          <p:cNvGrpSpPr>
            <a:grpSpLocks/>
          </p:cNvGrpSpPr>
          <p:nvPr/>
        </p:nvGrpSpPr>
        <p:grpSpPr bwMode="auto">
          <a:xfrm>
            <a:off x="7110414" y="4367214"/>
            <a:ext cx="280987" cy="280987"/>
            <a:chOff x="2461" y="3028"/>
            <a:chExt cx="177" cy="177"/>
          </a:xfrm>
        </p:grpSpPr>
        <p:sp>
          <p:nvSpPr>
            <p:cNvPr id="41085" name="Oval 99">
              <a:extLst>
                <a:ext uri="{FF2B5EF4-FFF2-40B4-BE49-F238E27FC236}">
                  <a16:creationId xmlns:a16="http://schemas.microsoft.com/office/drawing/2014/main" id="{31A5F9F8-AAAE-D8A2-6CF0-96B81AF27A7D}"/>
                </a:ext>
              </a:extLst>
            </p:cNvPr>
            <p:cNvSpPr>
              <a:spLocks noChangeArrowheads="1"/>
            </p:cNvSpPr>
            <p:nvPr/>
          </p:nvSpPr>
          <p:spPr bwMode="auto">
            <a:xfrm>
              <a:off x="2474" y="3041"/>
              <a:ext cx="151" cy="15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sp>
          <p:nvSpPr>
            <p:cNvPr id="41086" name="Oval 100">
              <a:extLst>
                <a:ext uri="{FF2B5EF4-FFF2-40B4-BE49-F238E27FC236}">
                  <a16:creationId xmlns:a16="http://schemas.microsoft.com/office/drawing/2014/main" id="{A9C2F20B-E221-B582-4A22-A22CD6CB49D9}"/>
                </a:ext>
              </a:extLst>
            </p:cNvPr>
            <p:cNvSpPr>
              <a:spLocks noChangeArrowheads="1"/>
            </p:cNvSpPr>
            <p:nvPr/>
          </p:nvSpPr>
          <p:spPr bwMode="auto">
            <a:xfrm>
              <a:off x="2461" y="3028"/>
              <a:ext cx="177" cy="177"/>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grpSp>
      <p:grpSp>
        <p:nvGrpSpPr>
          <p:cNvPr id="41078" name="Group 114">
            <a:extLst>
              <a:ext uri="{FF2B5EF4-FFF2-40B4-BE49-F238E27FC236}">
                <a16:creationId xmlns:a16="http://schemas.microsoft.com/office/drawing/2014/main" id="{E39C77F4-7112-4131-BF16-1DCD6DC0924A}"/>
              </a:ext>
            </a:extLst>
          </p:cNvPr>
          <p:cNvGrpSpPr>
            <a:grpSpLocks/>
          </p:cNvGrpSpPr>
          <p:nvPr/>
        </p:nvGrpSpPr>
        <p:grpSpPr bwMode="auto">
          <a:xfrm>
            <a:off x="5029200" y="4595814"/>
            <a:ext cx="280988" cy="280987"/>
            <a:chOff x="3757" y="2704"/>
            <a:chExt cx="177" cy="177"/>
          </a:xfrm>
        </p:grpSpPr>
        <p:sp>
          <p:nvSpPr>
            <p:cNvPr id="41083" name="Rectangle 112">
              <a:extLst>
                <a:ext uri="{FF2B5EF4-FFF2-40B4-BE49-F238E27FC236}">
                  <a16:creationId xmlns:a16="http://schemas.microsoft.com/office/drawing/2014/main" id="{7F1B8294-6750-DE3F-A5DB-581E724A41BF}"/>
                </a:ext>
              </a:extLst>
            </p:cNvPr>
            <p:cNvSpPr>
              <a:spLocks noChangeArrowheads="1"/>
            </p:cNvSpPr>
            <p:nvPr/>
          </p:nvSpPr>
          <p:spPr bwMode="auto">
            <a:xfrm>
              <a:off x="3770" y="2717"/>
              <a:ext cx="151" cy="1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sp>
          <p:nvSpPr>
            <p:cNvPr id="41084" name="Rectangle 113">
              <a:extLst>
                <a:ext uri="{FF2B5EF4-FFF2-40B4-BE49-F238E27FC236}">
                  <a16:creationId xmlns:a16="http://schemas.microsoft.com/office/drawing/2014/main" id="{8D99FD46-F309-0CDF-16BE-7B65F43062D6}"/>
                </a:ext>
              </a:extLst>
            </p:cNvPr>
            <p:cNvSpPr>
              <a:spLocks noChangeArrowheads="1"/>
            </p:cNvSpPr>
            <p:nvPr/>
          </p:nvSpPr>
          <p:spPr bwMode="auto">
            <a:xfrm>
              <a:off x="3757" y="2704"/>
              <a:ext cx="177" cy="177"/>
            </a:xfrm>
            <a:prstGeom prst="rect">
              <a:avLst/>
            </a:prstGeom>
            <a:noFill/>
            <a:ln w="206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grpSp>
      <p:cxnSp>
        <p:nvCxnSpPr>
          <p:cNvPr id="30840" name="Straight Connector 151">
            <a:extLst>
              <a:ext uri="{FF2B5EF4-FFF2-40B4-BE49-F238E27FC236}">
                <a16:creationId xmlns:a16="http://schemas.microsoft.com/office/drawing/2014/main" id="{F410F122-66E5-B1F4-BDA6-D7E9FD08F373}"/>
              </a:ext>
            </a:extLst>
          </p:cNvPr>
          <p:cNvCxnSpPr>
            <a:cxnSpLocks noChangeShapeType="1"/>
          </p:cNvCxnSpPr>
          <p:nvPr/>
        </p:nvCxnSpPr>
        <p:spPr bwMode="auto">
          <a:xfrm flipH="1">
            <a:off x="5276850" y="4006850"/>
            <a:ext cx="565150" cy="565150"/>
          </a:xfrm>
          <a:prstGeom prst="line">
            <a:avLst/>
          </a:prstGeom>
          <a:noFill/>
          <a:ln w="9525">
            <a:solidFill>
              <a:srgbClr val="0070C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4" name="TextBox 3">
            <a:extLst>
              <a:ext uri="{FF2B5EF4-FFF2-40B4-BE49-F238E27FC236}">
                <a16:creationId xmlns:a16="http://schemas.microsoft.com/office/drawing/2014/main" id="{5D6A0BF1-C144-46EF-0D1E-6205AA55A2BB}"/>
              </a:ext>
            </a:extLst>
          </p:cNvPr>
          <p:cNvSpPr txBox="1">
            <a:spLocks noRot="1" noChangeAspect="1" noMove="1" noResize="1" noEditPoints="1" noAdjustHandles="1" noChangeArrowheads="1" noChangeShapeType="1" noTextEdit="1"/>
          </p:cNvSpPr>
          <p:nvPr/>
        </p:nvSpPr>
        <p:spPr>
          <a:xfrm>
            <a:off x="5105401" y="3957936"/>
            <a:ext cx="543995" cy="461665"/>
          </a:xfrm>
          <a:prstGeom prst="rect">
            <a:avLst/>
          </a:prstGeom>
          <a:blipFill rotWithShape="1">
            <a:blip r:embed="rId3"/>
            <a:stretch>
              <a:fillRect l="-2247" b="-19737"/>
            </a:stretch>
          </a:blipFill>
        </p:spPr>
        <p:txBody>
          <a:bodyPr/>
          <a:lstStyle/>
          <a:p>
            <a:pPr>
              <a:defRPr/>
            </a:pPr>
            <a:r>
              <a:rPr lang="en-US">
                <a:noFill/>
                <a:latin typeface="Arial" charset="0"/>
                <a:ea typeface="ＭＳ Ｐゴシック" charset="0"/>
                <a:cs typeface="Arial" charset="0"/>
              </a:rPr>
              <a:t> </a:t>
            </a:r>
          </a:p>
        </p:txBody>
      </p:sp>
      <p:sp>
        <p:nvSpPr>
          <p:cNvPr id="155" name="TextBox 154">
            <a:extLst>
              <a:ext uri="{FF2B5EF4-FFF2-40B4-BE49-F238E27FC236}">
                <a16:creationId xmlns:a16="http://schemas.microsoft.com/office/drawing/2014/main" id="{07984BBA-50F6-9388-7D85-A95584D5614B}"/>
              </a:ext>
            </a:extLst>
          </p:cNvPr>
          <p:cNvSpPr txBox="1">
            <a:spLocks noRot="1" noChangeAspect="1" noMove="1" noResize="1" noEditPoints="1" noAdjustHandles="1" noChangeArrowheads="1" noChangeShapeType="1" noTextEdit="1"/>
          </p:cNvSpPr>
          <p:nvPr/>
        </p:nvSpPr>
        <p:spPr>
          <a:xfrm>
            <a:off x="6629401" y="4267201"/>
            <a:ext cx="551113" cy="461665"/>
          </a:xfrm>
          <a:prstGeom prst="rect">
            <a:avLst/>
          </a:prstGeom>
          <a:blipFill rotWithShape="1">
            <a:blip r:embed="rId4"/>
            <a:stretch>
              <a:fillRect l="-2222" b="-19737"/>
            </a:stretch>
          </a:blipFill>
        </p:spPr>
        <p:txBody>
          <a:bodyPr/>
          <a:lstStyle/>
          <a:p>
            <a:pPr>
              <a:defRPr/>
            </a:pPr>
            <a:r>
              <a:rPr lang="en-US">
                <a:noFill/>
                <a:latin typeface="Arial" charset="0"/>
                <a:ea typeface="ＭＳ Ｐゴシック" charset="0"/>
                <a:cs typeface="Arial" charset="0"/>
              </a:rPr>
              <a:t> </a:t>
            </a:r>
          </a:p>
        </p:txBody>
      </p:sp>
      <p:cxnSp>
        <p:nvCxnSpPr>
          <p:cNvPr id="30843" name="Straight Connector 155">
            <a:extLst>
              <a:ext uri="{FF2B5EF4-FFF2-40B4-BE49-F238E27FC236}">
                <a16:creationId xmlns:a16="http://schemas.microsoft.com/office/drawing/2014/main" id="{43114104-8F69-F103-1433-743560493935}"/>
              </a:ext>
            </a:extLst>
          </p:cNvPr>
          <p:cNvCxnSpPr>
            <a:cxnSpLocks noChangeShapeType="1"/>
            <a:stCxn id="41086" idx="3"/>
          </p:cNvCxnSpPr>
          <p:nvPr/>
        </p:nvCxnSpPr>
        <p:spPr bwMode="auto">
          <a:xfrm flipH="1">
            <a:off x="6846888" y="4606926"/>
            <a:ext cx="304800" cy="269875"/>
          </a:xfrm>
          <a:prstGeom prst="line">
            <a:avLst/>
          </a:prstGeom>
          <a:noFill/>
          <a:ln w="9525">
            <a:solidFill>
              <a:srgbClr val="0070C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885A0276-68C5-3C2F-671C-7D00CEE27BCA}"/>
              </a:ext>
            </a:extLst>
          </p:cNvPr>
          <p:cNvSpPr>
            <a:spLocks noGrp="1" noChangeArrowheads="1"/>
          </p:cNvSpPr>
          <p:nvPr>
            <p:ph type="title"/>
          </p:nvPr>
        </p:nvSpPr>
        <p:spPr/>
        <p:txBody>
          <a:bodyPr/>
          <a:lstStyle/>
          <a:p>
            <a:pPr eaLnBrk="1" hangingPunct="1"/>
            <a:r>
              <a:rPr lang="en-US" altLang="en-US"/>
              <a:t>Hyperplane separators</a:t>
            </a:r>
          </a:p>
        </p:txBody>
      </p:sp>
      <p:cxnSp>
        <p:nvCxnSpPr>
          <p:cNvPr id="4099" name="Straight Connector 3">
            <a:extLst>
              <a:ext uri="{FF2B5EF4-FFF2-40B4-BE49-F238E27FC236}">
                <a16:creationId xmlns:a16="http://schemas.microsoft.com/office/drawing/2014/main" id="{DE9E32DF-67AE-DC19-B54D-2394B907EF72}"/>
              </a:ext>
            </a:extLst>
          </p:cNvPr>
          <p:cNvCxnSpPr>
            <a:cxnSpLocks noChangeShapeType="1"/>
          </p:cNvCxnSpPr>
          <p:nvPr/>
        </p:nvCxnSpPr>
        <p:spPr bwMode="auto">
          <a:xfrm>
            <a:off x="7826375" y="2667000"/>
            <a:ext cx="0" cy="3113088"/>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4100" name="Straight Connector 6">
            <a:extLst>
              <a:ext uri="{FF2B5EF4-FFF2-40B4-BE49-F238E27FC236}">
                <a16:creationId xmlns:a16="http://schemas.microsoft.com/office/drawing/2014/main" id="{F75D0B18-B587-8BD5-0851-09A8509009E9}"/>
              </a:ext>
            </a:extLst>
          </p:cNvPr>
          <p:cNvCxnSpPr>
            <a:cxnSpLocks noChangeShapeType="1"/>
          </p:cNvCxnSpPr>
          <p:nvPr/>
        </p:nvCxnSpPr>
        <p:spPr bwMode="auto">
          <a:xfrm>
            <a:off x="7848600" y="5780088"/>
            <a:ext cx="2438400" cy="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Content Placeholder 7">
            <a:extLst>
              <a:ext uri="{FF2B5EF4-FFF2-40B4-BE49-F238E27FC236}">
                <a16:creationId xmlns:a16="http://schemas.microsoft.com/office/drawing/2014/main" id="{2B5269E5-757E-F921-7409-8065F53719CD}"/>
              </a:ext>
            </a:extLst>
          </p:cNvPr>
          <p:cNvSpPr>
            <a:spLocks noGrp="1" noRot="1" noChangeAspect="1" noMove="1" noResize="1" noEditPoints="1" noAdjustHandles="1" noChangeArrowheads="1" noChangeShapeType="1" noTextEdit="1"/>
          </p:cNvSpPr>
          <p:nvPr>
            <p:ph idx="1"/>
          </p:nvPr>
        </p:nvSpPr>
        <p:spPr>
          <a:xfrm>
            <a:off x="2209800" y="1981200"/>
            <a:ext cx="5257800" cy="4114800"/>
          </a:xfrm>
          <a:blipFill rotWithShape="1">
            <a:blip r:embed="rId3"/>
            <a:stretch>
              <a:fillRect l="-2668" t="-1926" r="-1740"/>
            </a:stretch>
          </a:blipFill>
          <a:extLs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a:lstStyle/>
          <a:p>
            <a:pPr>
              <a:defRPr/>
            </a:pPr>
            <a:r>
              <a:rPr lang="en-US">
                <a:noFill/>
                <a:ea typeface="+mn-ea"/>
              </a:rPr>
              <a:t> </a:t>
            </a:r>
          </a:p>
        </p:txBody>
      </p:sp>
      <p:cxnSp>
        <p:nvCxnSpPr>
          <p:cNvPr id="4102" name="Straight Connector 9">
            <a:extLst>
              <a:ext uri="{FF2B5EF4-FFF2-40B4-BE49-F238E27FC236}">
                <a16:creationId xmlns:a16="http://schemas.microsoft.com/office/drawing/2014/main" id="{2861023E-D0A6-9280-DE88-E4D25620E89E}"/>
              </a:ext>
            </a:extLst>
          </p:cNvPr>
          <p:cNvCxnSpPr>
            <a:cxnSpLocks noChangeShapeType="1"/>
          </p:cNvCxnSpPr>
          <p:nvPr/>
        </p:nvCxnSpPr>
        <p:spPr bwMode="auto">
          <a:xfrm>
            <a:off x="8077200" y="5780088"/>
            <a:ext cx="0" cy="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4103" name="Straight Connector 11">
            <a:extLst>
              <a:ext uri="{FF2B5EF4-FFF2-40B4-BE49-F238E27FC236}">
                <a16:creationId xmlns:a16="http://schemas.microsoft.com/office/drawing/2014/main" id="{491A7ED3-4793-14F0-F387-6B25E421EC89}"/>
              </a:ext>
            </a:extLst>
          </p:cNvPr>
          <p:cNvCxnSpPr>
            <a:cxnSpLocks noChangeShapeType="1"/>
          </p:cNvCxnSpPr>
          <p:nvPr/>
        </p:nvCxnSpPr>
        <p:spPr bwMode="auto">
          <a:xfrm>
            <a:off x="8229600" y="5562600"/>
            <a:ext cx="0" cy="38100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4104" name="Straight Connector 20">
            <a:extLst>
              <a:ext uri="{FF2B5EF4-FFF2-40B4-BE49-F238E27FC236}">
                <a16:creationId xmlns:a16="http://schemas.microsoft.com/office/drawing/2014/main" id="{81B628C7-A7E0-9E01-D113-5D59CF967E0B}"/>
              </a:ext>
            </a:extLst>
          </p:cNvPr>
          <p:cNvCxnSpPr>
            <a:cxnSpLocks noChangeShapeType="1"/>
          </p:cNvCxnSpPr>
          <p:nvPr/>
        </p:nvCxnSpPr>
        <p:spPr bwMode="auto">
          <a:xfrm>
            <a:off x="8610600" y="5562600"/>
            <a:ext cx="0" cy="38100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4105" name="Straight Connector 21">
            <a:extLst>
              <a:ext uri="{FF2B5EF4-FFF2-40B4-BE49-F238E27FC236}">
                <a16:creationId xmlns:a16="http://schemas.microsoft.com/office/drawing/2014/main" id="{0780E5CB-37D1-72A2-FBAD-D682ACB380C6}"/>
              </a:ext>
            </a:extLst>
          </p:cNvPr>
          <p:cNvCxnSpPr>
            <a:cxnSpLocks noChangeShapeType="1"/>
          </p:cNvCxnSpPr>
          <p:nvPr/>
        </p:nvCxnSpPr>
        <p:spPr bwMode="auto">
          <a:xfrm>
            <a:off x="8991600" y="5562600"/>
            <a:ext cx="0" cy="38100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4106" name="Straight Connector 22">
            <a:extLst>
              <a:ext uri="{FF2B5EF4-FFF2-40B4-BE49-F238E27FC236}">
                <a16:creationId xmlns:a16="http://schemas.microsoft.com/office/drawing/2014/main" id="{DE7F8500-5D6E-E9F2-D1AB-E5C4DD292594}"/>
              </a:ext>
            </a:extLst>
          </p:cNvPr>
          <p:cNvCxnSpPr>
            <a:cxnSpLocks noChangeShapeType="1"/>
          </p:cNvCxnSpPr>
          <p:nvPr/>
        </p:nvCxnSpPr>
        <p:spPr bwMode="auto">
          <a:xfrm>
            <a:off x="9372600" y="5562600"/>
            <a:ext cx="0" cy="38100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4107" name="Straight Connector 23">
            <a:extLst>
              <a:ext uri="{FF2B5EF4-FFF2-40B4-BE49-F238E27FC236}">
                <a16:creationId xmlns:a16="http://schemas.microsoft.com/office/drawing/2014/main" id="{0F0459DF-0136-7F9D-6250-44D7AB48E245}"/>
              </a:ext>
            </a:extLst>
          </p:cNvPr>
          <p:cNvCxnSpPr>
            <a:cxnSpLocks noChangeShapeType="1"/>
          </p:cNvCxnSpPr>
          <p:nvPr/>
        </p:nvCxnSpPr>
        <p:spPr bwMode="auto">
          <a:xfrm>
            <a:off x="9753600" y="5562600"/>
            <a:ext cx="0" cy="38100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4108" name="Straight Connector 24">
            <a:extLst>
              <a:ext uri="{FF2B5EF4-FFF2-40B4-BE49-F238E27FC236}">
                <a16:creationId xmlns:a16="http://schemas.microsoft.com/office/drawing/2014/main" id="{FFA87E06-B7D2-22F1-11E4-5B9C55AA8FED}"/>
              </a:ext>
            </a:extLst>
          </p:cNvPr>
          <p:cNvCxnSpPr>
            <a:cxnSpLocks noChangeShapeType="1"/>
          </p:cNvCxnSpPr>
          <p:nvPr/>
        </p:nvCxnSpPr>
        <p:spPr bwMode="auto">
          <a:xfrm>
            <a:off x="10134600" y="5562600"/>
            <a:ext cx="0" cy="38100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4109" name="Straight Connector 27">
            <a:extLst>
              <a:ext uri="{FF2B5EF4-FFF2-40B4-BE49-F238E27FC236}">
                <a16:creationId xmlns:a16="http://schemas.microsoft.com/office/drawing/2014/main" id="{4076AB07-3924-9A5F-1AC9-F31CCE3DA66D}"/>
              </a:ext>
            </a:extLst>
          </p:cNvPr>
          <p:cNvCxnSpPr>
            <a:cxnSpLocks noChangeShapeType="1"/>
          </p:cNvCxnSpPr>
          <p:nvPr/>
        </p:nvCxnSpPr>
        <p:spPr bwMode="auto">
          <a:xfrm>
            <a:off x="7696200" y="5486400"/>
            <a:ext cx="304800" cy="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4110" name="Straight Connector 29">
            <a:extLst>
              <a:ext uri="{FF2B5EF4-FFF2-40B4-BE49-F238E27FC236}">
                <a16:creationId xmlns:a16="http://schemas.microsoft.com/office/drawing/2014/main" id="{00AF56C0-7E62-A1AC-4CCF-09F5ED06F8C0}"/>
              </a:ext>
            </a:extLst>
          </p:cNvPr>
          <p:cNvCxnSpPr>
            <a:cxnSpLocks noChangeShapeType="1"/>
          </p:cNvCxnSpPr>
          <p:nvPr/>
        </p:nvCxnSpPr>
        <p:spPr bwMode="auto">
          <a:xfrm>
            <a:off x="7696200" y="5181600"/>
            <a:ext cx="304800" cy="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4111" name="Straight Connector 30">
            <a:extLst>
              <a:ext uri="{FF2B5EF4-FFF2-40B4-BE49-F238E27FC236}">
                <a16:creationId xmlns:a16="http://schemas.microsoft.com/office/drawing/2014/main" id="{E263654A-0D61-70E8-21F3-80A277FDF451}"/>
              </a:ext>
            </a:extLst>
          </p:cNvPr>
          <p:cNvCxnSpPr>
            <a:cxnSpLocks noChangeShapeType="1"/>
          </p:cNvCxnSpPr>
          <p:nvPr/>
        </p:nvCxnSpPr>
        <p:spPr bwMode="auto">
          <a:xfrm>
            <a:off x="7696200" y="4876800"/>
            <a:ext cx="304800" cy="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4112" name="Straight Connector 31">
            <a:extLst>
              <a:ext uri="{FF2B5EF4-FFF2-40B4-BE49-F238E27FC236}">
                <a16:creationId xmlns:a16="http://schemas.microsoft.com/office/drawing/2014/main" id="{8E7DA64D-A55E-B49D-D978-78E4EB128313}"/>
              </a:ext>
            </a:extLst>
          </p:cNvPr>
          <p:cNvCxnSpPr>
            <a:cxnSpLocks noChangeShapeType="1"/>
          </p:cNvCxnSpPr>
          <p:nvPr/>
        </p:nvCxnSpPr>
        <p:spPr bwMode="auto">
          <a:xfrm>
            <a:off x="7696200" y="4572000"/>
            <a:ext cx="304800" cy="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4113" name="Straight Connector 33">
            <a:extLst>
              <a:ext uri="{FF2B5EF4-FFF2-40B4-BE49-F238E27FC236}">
                <a16:creationId xmlns:a16="http://schemas.microsoft.com/office/drawing/2014/main" id="{983A101C-D4D0-491E-B3EB-B6353C84854F}"/>
              </a:ext>
            </a:extLst>
          </p:cNvPr>
          <p:cNvCxnSpPr>
            <a:cxnSpLocks noChangeShapeType="1"/>
          </p:cNvCxnSpPr>
          <p:nvPr/>
        </p:nvCxnSpPr>
        <p:spPr bwMode="auto">
          <a:xfrm>
            <a:off x="7696200" y="4267200"/>
            <a:ext cx="304800" cy="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4114" name="Straight Connector 34">
            <a:extLst>
              <a:ext uri="{FF2B5EF4-FFF2-40B4-BE49-F238E27FC236}">
                <a16:creationId xmlns:a16="http://schemas.microsoft.com/office/drawing/2014/main" id="{08AC649B-A614-B29D-9A29-CE8E731E12C3}"/>
              </a:ext>
            </a:extLst>
          </p:cNvPr>
          <p:cNvCxnSpPr>
            <a:cxnSpLocks noChangeShapeType="1"/>
          </p:cNvCxnSpPr>
          <p:nvPr/>
        </p:nvCxnSpPr>
        <p:spPr bwMode="auto">
          <a:xfrm>
            <a:off x="7696200" y="3962400"/>
            <a:ext cx="304800" cy="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4115" name="Straight Connector 35">
            <a:extLst>
              <a:ext uri="{FF2B5EF4-FFF2-40B4-BE49-F238E27FC236}">
                <a16:creationId xmlns:a16="http://schemas.microsoft.com/office/drawing/2014/main" id="{60E00B83-AF94-EEA9-4414-BF53ACDECF75}"/>
              </a:ext>
            </a:extLst>
          </p:cNvPr>
          <p:cNvCxnSpPr>
            <a:cxnSpLocks noChangeShapeType="1"/>
          </p:cNvCxnSpPr>
          <p:nvPr/>
        </p:nvCxnSpPr>
        <p:spPr bwMode="auto">
          <a:xfrm>
            <a:off x="7696200" y="3657600"/>
            <a:ext cx="304800" cy="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4116" name="Straight Connector 37">
            <a:extLst>
              <a:ext uri="{FF2B5EF4-FFF2-40B4-BE49-F238E27FC236}">
                <a16:creationId xmlns:a16="http://schemas.microsoft.com/office/drawing/2014/main" id="{4A7E78BB-C13D-3953-DE5F-4AF349268D34}"/>
              </a:ext>
            </a:extLst>
          </p:cNvPr>
          <p:cNvCxnSpPr>
            <a:cxnSpLocks noChangeShapeType="1"/>
          </p:cNvCxnSpPr>
          <p:nvPr/>
        </p:nvCxnSpPr>
        <p:spPr bwMode="auto">
          <a:xfrm>
            <a:off x="7696200" y="3352800"/>
            <a:ext cx="304800" cy="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4117" name="Straight Connector 3093">
            <a:extLst>
              <a:ext uri="{FF2B5EF4-FFF2-40B4-BE49-F238E27FC236}">
                <a16:creationId xmlns:a16="http://schemas.microsoft.com/office/drawing/2014/main" id="{67EE4A09-48CE-A95D-6321-E3C56DE36220}"/>
              </a:ext>
            </a:extLst>
          </p:cNvPr>
          <p:cNvCxnSpPr>
            <a:cxnSpLocks noChangeShapeType="1"/>
          </p:cNvCxnSpPr>
          <p:nvPr/>
        </p:nvCxnSpPr>
        <p:spPr bwMode="auto">
          <a:xfrm>
            <a:off x="7696200" y="3124200"/>
            <a:ext cx="1828800" cy="281940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4118" name="Straight Arrow Connector 10">
            <a:extLst>
              <a:ext uri="{FF2B5EF4-FFF2-40B4-BE49-F238E27FC236}">
                <a16:creationId xmlns:a16="http://schemas.microsoft.com/office/drawing/2014/main" id="{5BB5B28E-D2DA-A78C-E2F1-4404F24B59FB}"/>
              </a:ext>
            </a:extLst>
          </p:cNvPr>
          <p:cNvCxnSpPr>
            <a:cxnSpLocks noChangeShapeType="1"/>
          </p:cNvCxnSpPr>
          <p:nvPr/>
        </p:nvCxnSpPr>
        <p:spPr bwMode="auto">
          <a:xfrm flipV="1">
            <a:off x="7826376" y="5414964"/>
            <a:ext cx="784225" cy="365125"/>
          </a:xfrm>
          <a:prstGeom prst="straightConnector1">
            <a:avLst/>
          </a:prstGeom>
          <a:noFill/>
          <a:ln w="9525">
            <a:solidFill>
              <a:schemeClr val="tx1"/>
            </a:solidFill>
            <a:round/>
            <a:headEnd/>
            <a:tailEnd type="arrow"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8454" name="TextBox 13">
            <a:extLst>
              <a:ext uri="{FF2B5EF4-FFF2-40B4-BE49-F238E27FC236}">
                <a16:creationId xmlns:a16="http://schemas.microsoft.com/office/drawing/2014/main" id="{B0D98F8B-EE02-1F3E-6E28-E044665A9755}"/>
              </a:ext>
            </a:extLst>
          </p:cNvPr>
          <p:cNvSpPr txBox="1">
            <a:spLocks noChangeArrowheads="1"/>
          </p:cNvSpPr>
          <p:nvPr/>
        </p:nvSpPr>
        <p:spPr bwMode="auto">
          <a:xfrm>
            <a:off x="8001000" y="5176838"/>
            <a:ext cx="4079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t>w</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2F33B8F7-E8F0-6741-471D-401056FE4B0A}"/>
              </a:ext>
            </a:extLst>
          </p:cNvPr>
          <p:cNvSpPr>
            <a:spLocks noGrp="1" noChangeArrowheads="1"/>
          </p:cNvSpPr>
          <p:nvPr>
            <p:ph type="title"/>
          </p:nvPr>
        </p:nvSpPr>
        <p:spPr/>
        <p:txBody>
          <a:bodyPr/>
          <a:lstStyle/>
          <a:p>
            <a:pPr eaLnBrk="1" hangingPunct="1"/>
            <a:r>
              <a:rPr lang="en-US" altLang="en-US"/>
              <a:t>Hyperplane separators</a:t>
            </a:r>
          </a:p>
        </p:txBody>
      </p:sp>
      <p:cxnSp>
        <p:nvCxnSpPr>
          <p:cNvPr id="5123" name="Straight Connector 3">
            <a:extLst>
              <a:ext uri="{FF2B5EF4-FFF2-40B4-BE49-F238E27FC236}">
                <a16:creationId xmlns:a16="http://schemas.microsoft.com/office/drawing/2014/main" id="{15C9839F-E5DD-F0E4-C20A-5C3AFD541281}"/>
              </a:ext>
            </a:extLst>
          </p:cNvPr>
          <p:cNvCxnSpPr>
            <a:cxnSpLocks noChangeShapeType="1"/>
          </p:cNvCxnSpPr>
          <p:nvPr/>
        </p:nvCxnSpPr>
        <p:spPr bwMode="auto">
          <a:xfrm>
            <a:off x="7826375" y="2667000"/>
            <a:ext cx="0" cy="3113088"/>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5124" name="Straight Connector 6">
            <a:extLst>
              <a:ext uri="{FF2B5EF4-FFF2-40B4-BE49-F238E27FC236}">
                <a16:creationId xmlns:a16="http://schemas.microsoft.com/office/drawing/2014/main" id="{30A6E5B8-FFA7-A118-0F32-DE8D6EA3A35D}"/>
              </a:ext>
            </a:extLst>
          </p:cNvPr>
          <p:cNvCxnSpPr>
            <a:cxnSpLocks noChangeShapeType="1"/>
          </p:cNvCxnSpPr>
          <p:nvPr/>
        </p:nvCxnSpPr>
        <p:spPr bwMode="auto">
          <a:xfrm>
            <a:off x="7848600" y="5780088"/>
            <a:ext cx="2438400" cy="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Content Placeholder 7">
            <a:extLst>
              <a:ext uri="{FF2B5EF4-FFF2-40B4-BE49-F238E27FC236}">
                <a16:creationId xmlns:a16="http://schemas.microsoft.com/office/drawing/2014/main" id="{3E8A4E15-C6E3-2B29-5D26-83E3F92CD76E}"/>
              </a:ext>
            </a:extLst>
          </p:cNvPr>
          <p:cNvSpPr>
            <a:spLocks noGrp="1" noRot="1" noChangeAspect="1" noMove="1" noResize="1" noEditPoints="1" noAdjustHandles="1" noChangeArrowheads="1" noChangeShapeType="1" noTextEdit="1"/>
          </p:cNvSpPr>
          <p:nvPr>
            <p:ph idx="1"/>
          </p:nvPr>
        </p:nvSpPr>
        <p:spPr>
          <a:xfrm>
            <a:off x="2209800" y="1981200"/>
            <a:ext cx="5257800" cy="4114800"/>
          </a:xfrm>
          <a:blipFill rotWithShape="1">
            <a:blip r:embed="rId3"/>
            <a:stretch>
              <a:fillRect l="-2088" t="-1481"/>
            </a:stretch>
          </a:blipFill>
          <a:extLs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a:lstStyle/>
          <a:p>
            <a:pPr>
              <a:defRPr/>
            </a:pPr>
            <a:r>
              <a:rPr lang="en-US">
                <a:noFill/>
                <a:ea typeface="+mn-ea"/>
              </a:rPr>
              <a:t> </a:t>
            </a:r>
          </a:p>
        </p:txBody>
      </p:sp>
      <p:cxnSp>
        <p:nvCxnSpPr>
          <p:cNvPr id="5126" name="Straight Connector 9">
            <a:extLst>
              <a:ext uri="{FF2B5EF4-FFF2-40B4-BE49-F238E27FC236}">
                <a16:creationId xmlns:a16="http://schemas.microsoft.com/office/drawing/2014/main" id="{AFED547B-EA71-D827-5425-39B85EB6B9C2}"/>
              </a:ext>
            </a:extLst>
          </p:cNvPr>
          <p:cNvCxnSpPr>
            <a:cxnSpLocks noChangeShapeType="1"/>
          </p:cNvCxnSpPr>
          <p:nvPr/>
        </p:nvCxnSpPr>
        <p:spPr bwMode="auto">
          <a:xfrm>
            <a:off x="8077200" y="5780088"/>
            <a:ext cx="0" cy="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5127" name="Straight Connector 11">
            <a:extLst>
              <a:ext uri="{FF2B5EF4-FFF2-40B4-BE49-F238E27FC236}">
                <a16:creationId xmlns:a16="http://schemas.microsoft.com/office/drawing/2014/main" id="{C48B8335-EEC4-27DC-C69B-68847743318D}"/>
              </a:ext>
            </a:extLst>
          </p:cNvPr>
          <p:cNvCxnSpPr>
            <a:cxnSpLocks noChangeShapeType="1"/>
          </p:cNvCxnSpPr>
          <p:nvPr/>
        </p:nvCxnSpPr>
        <p:spPr bwMode="auto">
          <a:xfrm>
            <a:off x="8229600" y="5562600"/>
            <a:ext cx="0" cy="38100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5128" name="Straight Connector 20">
            <a:extLst>
              <a:ext uri="{FF2B5EF4-FFF2-40B4-BE49-F238E27FC236}">
                <a16:creationId xmlns:a16="http://schemas.microsoft.com/office/drawing/2014/main" id="{D9DB577D-BCE7-A65A-8A94-98B6619D1AD3}"/>
              </a:ext>
            </a:extLst>
          </p:cNvPr>
          <p:cNvCxnSpPr>
            <a:cxnSpLocks noChangeShapeType="1"/>
          </p:cNvCxnSpPr>
          <p:nvPr/>
        </p:nvCxnSpPr>
        <p:spPr bwMode="auto">
          <a:xfrm>
            <a:off x="8610600" y="5562600"/>
            <a:ext cx="0" cy="38100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5129" name="Straight Connector 21">
            <a:extLst>
              <a:ext uri="{FF2B5EF4-FFF2-40B4-BE49-F238E27FC236}">
                <a16:creationId xmlns:a16="http://schemas.microsoft.com/office/drawing/2014/main" id="{B47451E2-898E-44BA-EC22-7CB8BF26355C}"/>
              </a:ext>
            </a:extLst>
          </p:cNvPr>
          <p:cNvCxnSpPr>
            <a:cxnSpLocks noChangeShapeType="1"/>
          </p:cNvCxnSpPr>
          <p:nvPr/>
        </p:nvCxnSpPr>
        <p:spPr bwMode="auto">
          <a:xfrm>
            <a:off x="8991600" y="5562600"/>
            <a:ext cx="0" cy="38100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5130" name="Straight Connector 22">
            <a:extLst>
              <a:ext uri="{FF2B5EF4-FFF2-40B4-BE49-F238E27FC236}">
                <a16:creationId xmlns:a16="http://schemas.microsoft.com/office/drawing/2014/main" id="{CA3AFDCD-671B-B34A-0C3C-A9A5B1A1DA82}"/>
              </a:ext>
            </a:extLst>
          </p:cNvPr>
          <p:cNvCxnSpPr>
            <a:cxnSpLocks noChangeShapeType="1"/>
          </p:cNvCxnSpPr>
          <p:nvPr/>
        </p:nvCxnSpPr>
        <p:spPr bwMode="auto">
          <a:xfrm>
            <a:off x="9372600" y="5562600"/>
            <a:ext cx="0" cy="38100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5131" name="Straight Connector 23">
            <a:extLst>
              <a:ext uri="{FF2B5EF4-FFF2-40B4-BE49-F238E27FC236}">
                <a16:creationId xmlns:a16="http://schemas.microsoft.com/office/drawing/2014/main" id="{0D9C5CB8-3D26-8A80-220C-57644311DA93}"/>
              </a:ext>
            </a:extLst>
          </p:cNvPr>
          <p:cNvCxnSpPr>
            <a:cxnSpLocks noChangeShapeType="1"/>
          </p:cNvCxnSpPr>
          <p:nvPr/>
        </p:nvCxnSpPr>
        <p:spPr bwMode="auto">
          <a:xfrm>
            <a:off x="9753600" y="5562600"/>
            <a:ext cx="0" cy="38100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5132" name="Straight Connector 24">
            <a:extLst>
              <a:ext uri="{FF2B5EF4-FFF2-40B4-BE49-F238E27FC236}">
                <a16:creationId xmlns:a16="http://schemas.microsoft.com/office/drawing/2014/main" id="{D49D7527-32CB-03A1-A83B-1D9B650D975E}"/>
              </a:ext>
            </a:extLst>
          </p:cNvPr>
          <p:cNvCxnSpPr>
            <a:cxnSpLocks noChangeShapeType="1"/>
          </p:cNvCxnSpPr>
          <p:nvPr/>
        </p:nvCxnSpPr>
        <p:spPr bwMode="auto">
          <a:xfrm>
            <a:off x="10134600" y="5562600"/>
            <a:ext cx="0" cy="38100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5133" name="Straight Connector 27">
            <a:extLst>
              <a:ext uri="{FF2B5EF4-FFF2-40B4-BE49-F238E27FC236}">
                <a16:creationId xmlns:a16="http://schemas.microsoft.com/office/drawing/2014/main" id="{6877EAD6-8096-F2FE-F7EA-40C9A6598B9A}"/>
              </a:ext>
            </a:extLst>
          </p:cNvPr>
          <p:cNvCxnSpPr>
            <a:cxnSpLocks noChangeShapeType="1"/>
          </p:cNvCxnSpPr>
          <p:nvPr/>
        </p:nvCxnSpPr>
        <p:spPr bwMode="auto">
          <a:xfrm>
            <a:off x="7696200" y="5486400"/>
            <a:ext cx="304800" cy="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5134" name="Straight Connector 29">
            <a:extLst>
              <a:ext uri="{FF2B5EF4-FFF2-40B4-BE49-F238E27FC236}">
                <a16:creationId xmlns:a16="http://schemas.microsoft.com/office/drawing/2014/main" id="{800450AF-71B3-620F-FFF5-B6398D8A4B92}"/>
              </a:ext>
            </a:extLst>
          </p:cNvPr>
          <p:cNvCxnSpPr>
            <a:cxnSpLocks noChangeShapeType="1"/>
          </p:cNvCxnSpPr>
          <p:nvPr/>
        </p:nvCxnSpPr>
        <p:spPr bwMode="auto">
          <a:xfrm>
            <a:off x="7696200" y="5181600"/>
            <a:ext cx="304800" cy="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5135" name="Straight Connector 30">
            <a:extLst>
              <a:ext uri="{FF2B5EF4-FFF2-40B4-BE49-F238E27FC236}">
                <a16:creationId xmlns:a16="http://schemas.microsoft.com/office/drawing/2014/main" id="{AF325B9F-817C-F10E-569E-5CD65DBA0C70}"/>
              </a:ext>
            </a:extLst>
          </p:cNvPr>
          <p:cNvCxnSpPr>
            <a:cxnSpLocks noChangeShapeType="1"/>
          </p:cNvCxnSpPr>
          <p:nvPr/>
        </p:nvCxnSpPr>
        <p:spPr bwMode="auto">
          <a:xfrm>
            <a:off x="7696200" y="4876800"/>
            <a:ext cx="304800" cy="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5136" name="Straight Connector 31">
            <a:extLst>
              <a:ext uri="{FF2B5EF4-FFF2-40B4-BE49-F238E27FC236}">
                <a16:creationId xmlns:a16="http://schemas.microsoft.com/office/drawing/2014/main" id="{FD4C2A15-59A5-B231-4979-AFE60406C824}"/>
              </a:ext>
            </a:extLst>
          </p:cNvPr>
          <p:cNvCxnSpPr>
            <a:cxnSpLocks noChangeShapeType="1"/>
          </p:cNvCxnSpPr>
          <p:nvPr/>
        </p:nvCxnSpPr>
        <p:spPr bwMode="auto">
          <a:xfrm>
            <a:off x="7696200" y="4572000"/>
            <a:ext cx="304800" cy="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5137" name="Straight Connector 33">
            <a:extLst>
              <a:ext uri="{FF2B5EF4-FFF2-40B4-BE49-F238E27FC236}">
                <a16:creationId xmlns:a16="http://schemas.microsoft.com/office/drawing/2014/main" id="{276DBFD8-2A44-C2D1-BE46-4F3F57056D01}"/>
              </a:ext>
            </a:extLst>
          </p:cNvPr>
          <p:cNvCxnSpPr>
            <a:cxnSpLocks noChangeShapeType="1"/>
          </p:cNvCxnSpPr>
          <p:nvPr/>
        </p:nvCxnSpPr>
        <p:spPr bwMode="auto">
          <a:xfrm>
            <a:off x="7696200" y="4267200"/>
            <a:ext cx="304800" cy="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5138" name="Straight Connector 34">
            <a:extLst>
              <a:ext uri="{FF2B5EF4-FFF2-40B4-BE49-F238E27FC236}">
                <a16:creationId xmlns:a16="http://schemas.microsoft.com/office/drawing/2014/main" id="{7D9CBA2E-0C9F-CCEC-8BD9-0D96F6941C35}"/>
              </a:ext>
            </a:extLst>
          </p:cNvPr>
          <p:cNvCxnSpPr>
            <a:cxnSpLocks noChangeShapeType="1"/>
          </p:cNvCxnSpPr>
          <p:nvPr/>
        </p:nvCxnSpPr>
        <p:spPr bwMode="auto">
          <a:xfrm>
            <a:off x="7696200" y="3962400"/>
            <a:ext cx="304800" cy="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5139" name="Straight Connector 35">
            <a:extLst>
              <a:ext uri="{FF2B5EF4-FFF2-40B4-BE49-F238E27FC236}">
                <a16:creationId xmlns:a16="http://schemas.microsoft.com/office/drawing/2014/main" id="{B1C4555A-3078-5BA9-2E91-3213AFC42DCE}"/>
              </a:ext>
            </a:extLst>
          </p:cNvPr>
          <p:cNvCxnSpPr>
            <a:cxnSpLocks noChangeShapeType="1"/>
          </p:cNvCxnSpPr>
          <p:nvPr/>
        </p:nvCxnSpPr>
        <p:spPr bwMode="auto">
          <a:xfrm>
            <a:off x="7696200" y="3657600"/>
            <a:ext cx="304800" cy="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5140" name="Straight Connector 37">
            <a:extLst>
              <a:ext uri="{FF2B5EF4-FFF2-40B4-BE49-F238E27FC236}">
                <a16:creationId xmlns:a16="http://schemas.microsoft.com/office/drawing/2014/main" id="{3382DCAF-C21C-1DE0-0295-CEB261C257F8}"/>
              </a:ext>
            </a:extLst>
          </p:cNvPr>
          <p:cNvCxnSpPr>
            <a:cxnSpLocks noChangeShapeType="1"/>
          </p:cNvCxnSpPr>
          <p:nvPr/>
        </p:nvCxnSpPr>
        <p:spPr bwMode="auto">
          <a:xfrm>
            <a:off x="7696200" y="3352800"/>
            <a:ext cx="304800" cy="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5141" name="Straight Connector 3093">
            <a:extLst>
              <a:ext uri="{FF2B5EF4-FFF2-40B4-BE49-F238E27FC236}">
                <a16:creationId xmlns:a16="http://schemas.microsoft.com/office/drawing/2014/main" id="{0745D935-6D90-438A-0C48-AD29B3F3AF99}"/>
              </a:ext>
            </a:extLst>
          </p:cNvPr>
          <p:cNvCxnSpPr>
            <a:cxnSpLocks noChangeShapeType="1"/>
          </p:cNvCxnSpPr>
          <p:nvPr/>
        </p:nvCxnSpPr>
        <p:spPr bwMode="auto">
          <a:xfrm>
            <a:off x="7696200" y="3124200"/>
            <a:ext cx="1828800" cy="281940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5142" name="Straight Arrow Connector 10">
            <a:extLst>
              <a:ext uri="{FF2B5EF4-FFF2-40B4-BE49-F238E27FC236}">
                <a16:creationId xmlns:a16="http://schemas.microsoft.com/office/drawing/2014/main" id="{B0A37A53-8C8B-90B3-082E-4B60DD02E679}"/>
              </a:ext>
            </a:extLst>
          </p:cNvPr>
          <p:cNvCxnSpPr>
            <a:cxnSpLocks noChangeShapeType="1"/>
          </p:cNvCxnSpPr>
          <p:nvPr/>
        </p:nvCxnSpPr>
        <p:spPr bwMode="auto">
          <a:xfrm flipV="1">
            <a:off x="7826376" y="5414964"/>
            <a:ext cx="784225" cy="365125"/>
          </a:xfrm>
          <a:prstGeom prst="straightConnector1">
            <a:avLst/>
          </a:prstGeom>
          <a:noFill/>
          <a:ln w="9525">
            <a:solidFill>
              <a:schemeClr val="tx1"/>
            </a:solidFill>
            <a:round/>
            <a:headEnd/>
            <a:tailEnd type="arrow"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0502" name="TextBox 13">
            <a:extLst>
              <a:ext uri="{FF2B5EF4-FFF2-40B4-BE49-F238E27FC236}">
                <a16:creationId xmlns:a16="http://schemas.microsoft.com/office/drawing/2014/main" id="{20E3A72A-EBA3-CE2B-912D-67C3B132048D}"/>
              </a:ext>
            </a:extLst>
          </p:cNvPr>
          <p:cNvSpPr txBox="1">
            <a:spLocks noChangeArrowheads="1"/>
          </p:cNvSpPr>
          <p:nvPr/>
        </p:nvSpPr>
        <p:spPr bwMode="auto">
          <a:xfrm>
            <a:off x="8001000" y="5176838"/>
            <a:ext cx="4079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t>w</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7771BF61-B3D4-2C21-08E6-E3DEF7741AB1}"/>
              </a:ext>
            </a:extLst>
          </p:cNvPr>
          <p:cNvSpPr>
            <a:spLocks noGrp="1" noChangeArrowheads="1"/>
          </p:cNvSpPr>
          <p:nvPr>
            <p:ph type="title"/>
          </p:nvPr>
        </p:nvSpPr>
        <p:spPr/>
        <p:txBody>
          <a:bodyPr/>
          <a:lstStyle/>
          <a:p>
            <a:pPr eaLnBrk="1" hangingPunct="1"/>
            <a:r>
              <a:rPr lang="en-US" altLang="en-US"/>
              <a:t>Hyperplane separators</a:t>
            </a:r>
          </a:p>
        </p:txBody>
      </p:sp>
      <p:sp>
        <p:nvSpPr>
          <p:cNvPr id="8" name="Content Placeholder 7">
            <a:extLst>
              <a:ext uri="{FF2B5EF4-FFF2-40B4-BE49-F238E27FC236}">
                <a16:creationId xmlns:a16="http://schemas.microsoft.com/office/drawing/2014/main" id="{F22EB79C-D16C-05BD-9827-BACE2D406BD8}"/>
              </a:ext>
            </a:extLst>
          </p:cNvPr>
          <p:cNvSpPr>
            <a:spLocks noGrp="1" noRot="1" noChangeAspect="1" noMove="1" noResize="1" noEditPoints="1" noAdjustHandles="1" noChangeArrowheads="1" noChangeShapeType="1" noTextEdit="1"/>
          </p:cNvSpPr>
          <p:nvPr>
            <p:ph idx="1"/>
          </p:nvPr>
        </p:nvSpPr>
        <p:spPr>
          <a:xfrm>
            <a:off x="2209800" y="1981200"/>
            <a:ext cx="5257800" cy="4114800"/>
          </a:xfrm>
          <a:blipFill rotWithShape="1">
            <a:blip r:embed="rId3"/>
            <a:stretch>
              <a:fillRect l="-2088" t="-1481" r="-2320"/>
            </a:stretch>
          </a:blipFill>
          <a:extLs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a:lstStyle/>
          <a:p>
            <a:pPr>
              <a:defRPr/>
            </a:pPr>
            <a:r>
              <a:rPr lang="en-US">
                <a:noFill/>
                <a:ea typeface="+mn-ea"/>
              </a:rPr>
              <a:t> </a:t>
            </a:r>
          </a:p>
        </p:txBody>
      </p:sp>
      <p:cxnSp>
        <p:nvCxnSpPr>
          <p:cNvPr id="6148" name="Straight Connector 3">
            <a:extLst>
              <a:ext uri="{FF2B5EF4-FFF2-40B4-BE49-F238E27FC236}">
                <a16:creationId xmlns:a16="http://schemas.microsoft.com/office/drawing/2014/main" id="{41126A8F-E096-0143-DABB-9F4239EE911B}"/>
              </a:ext>
            </a:extLst>
          </p:cNvPr>
          <p:cNvCxnSpPr>
            <a:cxnSpLocks noChangeShapeType="1"/>
          </p:cNvCxnSpPr>
          <p:nvPr/>
        </p:nvCxnSpPr>
        <p:spPr bwMode="auto">
          <a:xfrm>
            <a:off x="7773988" y="2133601"/>
            <a:ext cx="0" cy="4157663"/>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6149" name="Straight Connector 6">
            <a:extLst>
              <a:ext uri="{FF2B5EF4-FFF2-40B4-BE49-F238E27FC236}">
                <a16:creationId xmlns:a16="http://schemas.microsoft.com/office/drawing/2014/main" id="{F3C95FA5-BA80-760E-5039-666A43D7E11D}"/>
              </a:ext>
            </a:extLst>
          </p:cNvPr>
          <p:cNvCxnSpPr>
            <a:cxnSpLocks noChangeShapeType="1"/>
          </p:cNvCxnSpPr>
          <p:nvPr/>
        </p:nvCxnSpPr>
        <p:spPr bwMode="auto">
          <a:xfrm>
            <a:off x="7812088" y="6291263"/>
            <a:ext cx="2855912" cy="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6150" name="Straight Connector 9">
            <a:extLst>
              <a:ext uri="{FF2B5EF4-FFF2-40B4-BE49-F238E27FC236}">
                <a16:creationId xmlns:a16="http://schemas.microsoft.com/office/drawing/2014/main" id="{40B6C4E9-D4AF-AB72-9CC7-5BE21B451A15}"/>
              </a:ext>
            </a:extLst>
          </p:cNvPr>
          <p:cNvCxnSpPr>
            <a:cxnSpLocks noChangeShapeType="1"/>
          </p:cNvCxnSpPr>
          <p:nvPr/>
        </p:nvCxnSpPr>
        <p:spPr bwMode="auto">
          <a:xfrm>
            <a:off x="8216900" y="6291263"/>
            <a:ext cx="0" cy="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6151" name="Straight Connector 11">
            <a:extLst>
              <a:ext uri="{FF2B5EF4-FFF2-40B4-BE49-F238E27FC236}">
                <a16:creationId xmlns:a16="http://schemas.microsoft.com/office/drawing/2014/main" id="{E94BBCC3-D981-D01A-9326-13598E43BFFC}"/>
              </a:ext>
            </a:extLst>
          </p:cNvPr>
          <p:cNvCxnSpPr>
            <a:cxnSpLocks noChangeShapeType="1"/>
          </p:cNvCxnSpPr>
          <p:nvPr/>
        </p:nvCxnSpPr>
        <p:spPr bwMode="auto">
          <a:xfrm>
            <a:off x="8485188" y="5942014"/>
            <a:ext cx="0" cy="611187"/>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6152" name="Straight Connector 20">
            <a:extLst>
              <a:ext uri="{FF2B5EF4-FFF2-40B4-BE49-F238E27FC236}">
                <a16:creationId xmlns:a16="http://schemas.microsoft.com/office/drawing/2014/main" id="{A7503AEA-8275-9A22-B802-968A32C2DC4D}"/>
              </a:ext>
            </a:extLst>
          </p:cNvPr>
          <p:cNvCxnSpPr>
            <a:cxnSpLocks noChangeShapeType="1"/>
          </p:cNvCxnSpPr>
          <p:nvPr/>
        </p:nvCxnSpPr>
        <p:spPr bwMode="auto">
          <a:xfrm>
            <a:off x="9156700" y="5942014"/>
            <a:ext cx="0" cy="611187"/>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6153" name="Straight Connector 21">
            <a:extLst>
              <a:ext uri="{FF2B5EF4-FFF2-40B4-BE49-F238E27FC236}">
                <a16:creationId xmlns:a16="http://schemas.microsoft.com/office/drawing/2014/main" id="{EFBBB1D3-2F86-F6CF-0B3B-36DCC21CE5B4}"/>
              </a:ext>
            </a:extLst>
          </p:cNvPr>
          <p:cNvCxnSpPr>
            <a:cxnSpLocks noChangeShapeType="1"/>
          </p:cNvCxnSpPr>
          <p:nvPr/>
        </p:nvCxnSpPr>
        <p:spPr bwMode="auto">
          <a:xfrm>
            <a:off x="9829800" y="5942014"/>
            <a:ext cx="0" cy="611187"/>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6154" name="Straight Connector 22">
            <a:extLst>
              <a:ext uri="{FF2B5EF4-FFF2-40B4-BE49-F238E27FC236}">
                <a16:creationId xmlns:a16="http://schemas.microsoft.com/office/drawing/2014/main" id="{33B8A017-897B-0070-77F8-977D6671CEBA}"/>
              </a:ext>
            </a:extLst>
          </p:cNvPr>
          <p:cNvCxnSpPr>
            <a:cxnSpLocks noChangeShapeType="1"/>
          </p:cNvCxnSpPr>
          <p:nvPr/>
        </p:nvCxnSpPr>
        <p:spPr bwMode="auto">
          <a:xfrm>
            <a:off x="10502900" y="5942014"/>
            <a:ext cx="0" cy="611187"/>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6155" name="Straight Connector 27">
            <a:extLst>
              <a:ext uri="{FF2B5EF4-FFF2-40B4-BE49-F238E27FC236}">
                <a16:creationId xmlns:a16="http://schemas.microsoft.com/office/drawing/2014/main" id="{A9FE5FC2-530F-2425-9F28-8089BD316AEE}"/>
              </a:ext>
            </a:extLst>
          </p:cNvPr>
          <p:cNvCxnSpPr>
            <a:cxnSpLocks noChangeShapeType="1"/>
          </p:cNvCxnSpPr>
          <p:nvPr/>
        </p:nvCxnSpPr>
        <p:spPr bwMode="auto">
          <a:xfrm>
            <a:off x="7543801" y="5819775"/>
            <a:ext cx="538163" cy="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6156" name="Straight Connector 29">
            <a:extLst>
              <a:ext uri="{FF2B5EF4-FFF2-40B4-BE49-F238E27FC236}">
                <a16:creationId xmlns:a16="http://schemas.microsoft.com/office/drawing/2014/main" id="{E306C1B8-E2FA-A62E-9545-15ABE9F2FB39}"/>
              </a:ext>
            </a:extLst>
          </p:cNvPr>
          <p:cNvCxnSpPr>
            <a:cxnSpLocks noChangeShapeType="1"/>
          </p:cNvCxnSpPr>
          <p:nvPr/>
        </p:nvCxnSpPr>
        <p:spPr bwMode="auto">
          <a:xfrm>
            <a:off x="7543801" y="5330825"/>
            <a:ext cx="538163" cy="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6157" name="Straight Connector 30">
            <a:extLst>
              <a:ext uri="{FF2B5EF4-FFF2-40B4-BE49-F238E27FC236}">
                <a16:creationId xmlns:a16="http://schemas.microsoft.com/office/drawing/2014/main" id="{55BE96E6-7053-99D1-CDE7-7DB7E03F2AAD}"/>
              </a:ext>
            </a:extLst>
          </p:cNvPr>
          <p:cNvCxnSpPr>
            <a:cxnSpLocks noChangeShapeType="1"/>
          </p:cNvCxnSpPr>
          <p:nvPr/>
        </p:nvCxnSpPr>
        <p:spPr bwMode="auto">
          <a:xfrm>
            <a:off x="7543801" y="4841875"/>
            <a:ext cx="538163" cy="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6158" name="Straight Connector 31">
            <a:extLst>
              <a:ext uri="{FF2B5EF4-FFF2-40B4-BE49-F238E27FC236}">
                <a16:creationId xmlns:a16="http://schemas.microsoft.com/office/drawing/2014/main" id="{E44ABCF0-9870-29CC-B39F-789DA92353E9}"/>
              </a:ext>
            </a:extLst>
          </p:cNvPr>
          <p:cNvCxnSpPr>
            <a:cxnSpLocks noChangeShapeType="1"/>
          </p:cNvCxnSpPr>
          <p:nvPr/>
        </p:nvCxnSpPr>
        <p:spPr bwMode="auto">
          <a:xfrm>
            <a:off x="7543801" y="4352925"/>
            <a:ext cx="538163" cy="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6159" name="Straight Connector 33">
            <a:extLst>
              <a:ext uri="{FF2B5EF4-FFF2-40B4-BE49-F238E27FC236}">
                <a16:creationId xmlns:a16="http://schemas.microsoft.com/office/drawing/2014/main" id="{2C02EB43-5151-B702-1B11-E51049022224}"/>
              </a:ext>
            </a:extLst>
          </p:cNvPr>
          <p:cNvCxnSpPr>
            <a:cxnSpLocks noChangeShapeType="1"/>
          </p:cNvCxnSpPr>
          <p:nvPr/>
        </p:nvCxnSpPr>
        <p:spPr bwMode="auto">
          <a:xfrm>
            <a:off x="7543801" y="3862388"/>
            <a:ext cx="538163" cy="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6160" name="Straight Connector 34">
            <a:extLst>
              <a:ext uri="{FF2B5EF4-FFF2-40B4-BE49-F238E27FC236}">
                <a16:creationId xmlns:a16="http://schemas.microsoft.com/office/drawing/2014/main" id="{D0AB993A-8BB6-3D32-8344-E1B8D6544303}"/>
              </a:ext>
            </a:extLst>
          </p:cNvPr>
          <p:cNvCxnSpPr>
            <a:cxnSpLocks noChangeShapeType="1"/>
          </p:cNvCxnSpPr>
          <p:nvPr/>
        </p:nvCxnSpPr>
        <p:spPr bwMode="auto">
          <a:xfrm>
            <a:off x="7543801" y="3373438"/>
            <a:ext cx="538163" cy="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6161" name="Straight Connector 35">
            <a:extLst>
              <a:ext uri="{FF2B5EF4-FFF2-40B4-BE49-F238E27FC236}">
                <a16:creationId xmlns:a16="http://schemas.microsoft.com/office/drawing/2014/main" id="{8F6F7807-FADE-A3E6-7F48-B0D1C2738233}"/>
              </a:ext>
            </a:extLst>
          </p:cNvPr>
          <p:cNvCxnSpPr>
            <a:cxnSpLocks noChangeShapeType="1"/>
          </p:cNvCxnSpPr>
          <p:nvPr/>
        </p:nvCxnSpPr>
        <p:spPr bwMode="auto">
          <a:xfrm>
            <a:off x="7543801" y="2884488"/>
            <a:ext cx="538163" cy="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6162" name="Straight Connector 37">
            <a:extLst>
              <a:ext uri="{FF2B5EF4-FFF2-40B4-BE49-F238E27FC236}">
                <a16:creationId xmlns:a16="http://schemas.microsoft.com/office/drawing/2014/main" id="{1B901954-3E7C-DA80-C4D6-6D31468FCD5D}"/>
              </a:ext>
            </a:extLst>
          </p:cNvPr>
          <p:cNvCxnSpPr>
            <a:cxnSpLocks noChangeShapeType="1"/>
          </p:cNvCxnSpPr>
          <p:nvPr/>
        </p:nvCxnSpPr>
        <p:spPr bwMode="auto">
          <a:xfrm>
            <a:off x="7543801" y="2395538"/>
            <a:ext cx="538163" cy="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6163" name="Straight Connector 3093">
            <a:extLst>
              <a:ext uri="{FF2B5EF4-FFF2-40B4-BE49-F238E27FC236}">
                <a16:creationId xmlns:a16="http://schemas.microsoft.com/office/drawing/2014/main" id="{2C206792-A607-3E14-C173-0AAFC00CB148}"/>
              </a:ext>
            </a:extLst>
          </p:cNvPr>
          <p:cNvCxnSpPr>
            <a:cxnSpLocks noChangeShapeType="1"/>
          </p:cNvCxnSpPr>
          <p:nvPr/>
        </p:nvCxnSpPr>
        <p:spPr bwMode="auto">
          <a:xfrm>
            <a:off x="7543800" y="2028826"/>
            <a:ext cx="3227388" cy="4676775"/>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6164" name="Straight Arrow Connector 10">
            <a:extLst>
              <a:ext uri="{FF2B5EF4-FFF2-40B4-BE49-F238E27FC236}">
                <a16:creationId xmlns:a16="http://schemas.microsoft.com/office/drawing/2014/main" id="{D687C99F-244D-0BDE-6A50-884650406057}"/>
              </a:ext>
            </a:extLst>
          </p:cNvPr>
          <p:cNvCxnSpPr>
            <a:cxnSpLocks noChangeShapeType="1"/>
          </p:cNvCxnSpPr>
          <p:nvPr/>
        </p:nvCxnSpPr>
        <p:spPr bwMode="auto">
          <a:xfrm flipV="1">
            <a:off x="7773988" y="4841875"/>
            <a:ext cx="442912" cy="1449388"/>
          </a:xfrm>
          <a:prstGeom prst="straightConnector1">
            <a:avLst/>
          </a:prstGeom>
          <a:noFill/>
          <a:ln w="9525">
            <a:solidFill>
              <a:schemeClr val="tx1"/>
            </a:solidFill>
            <a:round/>
            <a:headEnd/>
            <a:tailEnd type="arrow"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6165" name="Straight Arrow Connector 8">
            <a:extLst>
              <a:ext uri="{FF2B5EF4-FFF2-40B4-BE49-F238E27FC236}">
                <a16:creationId xmlns:a16="http://schemas.microsoft.com/office/drawing/2014/main" id="{11ADC940-E2A9-C3C6-10C4-910D5447B03A}"/>
              </a:ext>
            </a:extLst>
          </p:cNvPr>
          <p:cNvCxnSpPr>
            <a:cxnSpLocks noChangeShapeType="1"/>
          </p:cNvCxnSpPr>
          <p:nvPr/>
        </p:nvCxnSpPr>
        <p:spPr bwMode="auto">
          <a:xfrm flipV="1">
            <a:off x="7773988" y="4495801"/>
            <a:ext cx="1446212" cy="1795463"/>
          </a:xfrm>
          <a:prstGeom prst="straightConnector1">
            <a:avLst/>
          </a:prstGeom>
          <a:noFill/>
          <a:ln w="9525">
            <a:solidFill>
              <a:schemeClr val="tx1"/>
            </a:solidFill>
            <a:round/>
            <a:headEnd/>
            <a:tailEnd type="arrow"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2549" name="TextBox 19">
            <a:extLst>
              <a:ext uri="{FF2B5EF4-FFF2-40B4-BE49-F238E27FC236}">
                <a16:creationId xmlns:a16="http://schemas.microsoft.com/office/drawing/2014/main" id="{F8C7C1E9-D481-000C-D88D-98DFAD992AEB}"/>
              </a:ext>
            </a:extLst>
          </p:cNvPr>
          <p:cNvSpPr txBox="1">
            <a:spLocks noChangeArrowheads="1"/>
          </p:cNvSpPr>
          <p:nvPr/>
        </p:nvSpPr>
        <p:spPr bwMode="auto">
          <a:xfrm>
            <a:off x="7891464" y="4800601"/>
            <a:ext cx="338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t>x</a:t>
            </a:r>
          </a:p>
        </p:txBody>
      </p:sp>
      <p:sp>
        <p:nvSpPr>
          <p:cNvPr id="22550" name="TextBox 25">
            <a:extLst>
              <a:ext uri="{FF2B5EF4-FFF2-40B4-BE49-F238E27FC236}">
                <a16:creationId xmlns:a16="http://schemas.microsoft.com/office/drawing/2014/main" id="{EFD43C03-2349-DF6E-EE24-99217ACF5866}"/>
              </a:ext>
            </a:extLst>
          </p:cNvPr>
          <p:cNvSpPr txBox="1">
            <a:spLocks noChangeArrowheads="1"/>
          </p:cNvSpPr>
          <p:nvPr/>
        </p:nvSpPr>
        <p:spPr bwMode="auto">
          <a:xfrm>
            <a:off x="8767764" y="4724401"/>
            <a:ext cx="4524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t>x</a:t>
            </a:r>
            <a:r>
              <a:rPr lang="en-US" altLang="en-US" baseline="-25000"/>
              <a:t>p</a:t>
            </a:r>
            <a:endParaRPr lang="en-US" altLang="en-US"/>
          </a:p>
        </p:txBody>
      </p:sp>
      <p:cxnSp>
        <p:nvCxnSpPr>
          <p:cNvPr id="6168" name="Straight Arrow Connector 28">
            <a:extLst>
              <a:ext uri="{FF2B5EF4-FFF2-40B4-BE49-F238E27FC236}">
                <a16:creationId xmlns:a16="http://schemas.microsoft.com/office/drawing/2014/main" id="{E32D7A8D-A677-0AB7-AE29-7CA68CC142EF}"/>
              </a:ext>
            </a:extLst>
          </p:cNvPr>
          <p:cNvCxnSpPr>
            <a:cxnSpLocks noChangeShapeType="1"/>
          </p:cNvCxnSpPr>
          <p:nvPr/>
        </p:nvCxnSpPr>
        <p:spPr bwMode="auto">
          <a:xfrm flipV="1">
            <a:off x="7767638" y="5715001"/>
            <a:ext cx="1344612" cy="531813"/>
          </a:xfrm>
          <a:prstGeom prst="straightConnector1">
            <a:avLst/>
          </a:prstGeom>
          <a:noFill/>
          <a:ln w="9525">
            <a:solidFill>
              <a:schemeClr val="tx1"/>
            </a:solidFill>
            <a:round/>
            <a:headEnd/>
            <a:tailEnd type="arrow"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41" name="Straight Arrow Connector 40">
            <a:extLst>
              <a:ext uri="{FF2B5EF4-FFF2-40B4-BE49-F238E27FC236}">
                <a16:creationId xmlns:a16="http://schemas.microsoft.com/office/drawing/2014/main" id="{CF3A77A6-731F-DEAB-1C37-3732058D05B7}"/>
              </a:ext>
            </a:extLst>
          </p:cNvPr>
          <p:cNvCxnSpPr/>
          <p:nvPr/>
        </p:nvCxnSpPr>
        <p:spPr bwMode="auto">
          <a:xfrm flipV="1">
            <a:off x="8180388" y="4495801"/>
            <a:ext cx="1039812" cy="379413"/>
          </a:xfrm>
          <a:prstGeom prst="straightConnector1">
            <a:avLst/>
          </a:prstGeom>
          <a:ln>
            <a:prstDash val="sysDot"/>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22553" name="TextBox 45">
            <a:extLst>
              <a:ext uri="{FF2B5EF4-FFF2-40B4-BE49-F238E27FC236}">
                <a16:creationId xmlns:a16="http://schemas.microsoft.com/office/drawing/2014/main" id="{13FE9E1E-2F89-5D31-6538-E40964401CF8}"/>
              </a:ext>
            </a:extLst>
          </p:cNvPr>
          <p:cNvSpPr txBox="1">
            <a:spLocks noChangeArrowheads="1"/>
          </p:cNvSpPr>
          <p:nvPr/>
        </p:nvSpPr>
        <p:spPr bwMode="auto">
          <a:xfrm>
            <a:off x="8610600" y="5786438"/>
            <a:ext cx="4079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t>w</a:t>
            </a:r>
          </a:p>
        </p:txBody>
      </p:sp>
      <p:sp>
        <p:nvSpPr>
          <p:cNvPr id="22554" name="TextBox 46">
            <a:extLst>
              <a:ext uri="{FF2B5EF4-FFF2-40B4-BE49-F238E27FC236}">
                <a16:creationId xmlns:a16="http://schemas.microsoft.com/office/drawing/2014/main" id="{2F595762-31F8-EAE2-0990-1916E6D99D11}"/>
              </a:ext>
            </a:extLst>
          </p:cNvPr>
          <p:cNvSpPr txBox="1">
            <a:spLocks noChangeArrowheads="1"/>
          </p:cNvSpPr>
          <p:nvPr/>
        </p:nvSpPr>
        <p:spPr bwMode="auto">
          <a:xfrm>
            <a:off x="8534400" y="4267201"/>
            <a:ext cx="2873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t>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F30EC8A4-3D8B-4DBE-052B-92635700CBEB}"/>
              </a:ext>
            </a:extLst>
          </p:cNvPr>
          <p:cNvSpPr>
            <a:spLocks noGrp="1" noChangeArrowheads="1"/>
          </p:cNvSpPr>
          <p:nvPr>
            <p:ph type="title"/>
          </p:nvPr>
        </p:nvSpPr>
        <p:spPr/>
        <p:txBody>
          <a:bodyPr/>
          <a:lstStyle/>
          <a:p>
            <a:pPr eaLnBrk="1" hangingPunct="1"/>
            <a:r>
              <a:rPr lang="en-US" altLang="en-US"/>
              <a:t>Hyperplane separators</a:t>
            </a:r>
          </a:p>
        </p:txBody>
      </p:sp>
      <p:sp>
        <p:nvSpPr>
          <p:cNvPr id="8" name="Content Placeholder 7">
            <a:extLst>
              <a:ext uri="{FF2B5EF4-FFF2-40B4-BE49-F238E27FC236}">
                <a16:creationId xmlns:a16="http://schemas.microsoft.com/office/drawing/2014/main" id="{BF143935-C20F-23F3-DE19-F8C6B73A2C76}"/>
              </a:ext>
            </a:extLst>
          </p:cNvPr>
          <p:cNvSpPr>
            <a:spLocks noGrp="1" noRot="1" noChangeAspect="1" noMove="1" noResize="1" noEditPoints="1" noAdjustHandles="1" noChangeArrowheads="1" noChangeShapeType="1" noTextEdit="1"/>
          </p:cNvSpPr>
          <p:nvPr>
            <p:ph idx="1"/>
          </p:nvPr>
        </p:nvSpPr>
        <p:spPr>
          <a:xfrm>
            <a:off x="2209800" y="1981200"/>
            <a:ext cx="5257800" cy="4754880"/>
          </a:xfrm>
          <a:blipFill rotWithShape="1">
            <a:blip r:embed="rId3"/>
            <a:srcRect/>
            <a:stretch>
              <a:fillRect l="-2088" t="-1284" r="-3480" b="-3077"/>
            </a:stretch>
          </a:blipFill>
          <a:extLs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a:lstStyle/>
          <a:p>
            <a:pPr>
              <a:defRPr/>
            </a:pPr>
            <a:r>
              <a:rPr lang="en-US">
                <a:noFill/>
                <a:ea typeface="+mn-ea"/>
              </a:rPr>
              <a:t> </a:t>
            </a:r>
          </a:p>
        </p:txBody>
      </p:sp>
      <p:cxnSp>
        <p:nvCxnSpPr>
          <p:cNvPr id="7172" name="Straight Connector 3">
            <a:extLst>
              <a:ext uri="{FF2B5EF4-FFF2-40B4-BE49-F238E27FC236}">
                <a16:creationId xmlns:a16="http://schemas.microsoft.com/office/drawing/2014/main" id="{29573774-3D87-0965-BD8C-666323FE8B31}"/>
              </a:ext>
            </a:extLst>
          </p:cNvPr>
          <p:cNvCxnSpPr>
            <a:cxnSpLocks noChangeShapeType="1"/>
          </p:cNvCxnSpPr>
          <p:nvPr/>
        </p:nvCxnSpPr>
        <p:spPr bwMode="auto">
          <a:xfrm>
            <a:off x="7773988" y="2133601"/>
            <a:ext cx="0" cy="4157663"/>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7173" name="Straight Connector 6">
            <a:extLst>
              <a:ext uri="{FF2B5EF4-FFF2-40B4-BE49-F238E27FC236}">
                <a16:creationId xmlns:a16="http://schemas.microsoft.com/office/drawing/2014/main" id="{119156F2-EBFC-C935-4BF1-92FB057B9A7D}"/>
              </a:ext>
            </a:extLst>
          </p:cNvPr>
          <p:cNvCxnSpPr>
            <a:cxnSpLocks noChangeShapeType="1"/>
          </p:cNvCxnSpPr>
          <p:nvPr/>
        </p:nvCxnSpPr>
        <p:spPr bwMode="auto">
          <a:xfrm>
            <a:off x="7812088" y="6291263"/>
            <a:ext cx="2855912" cy="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7174" name="Straight Connector 9">
            <a:extLst>
              <a:ext uri="{FF2B5EF4-FFF2-40B4-BE49-F238E27FC236}">
                <a16:creationId xmlns:a16="http://schemas.microsoft.com/office/drawing/2014/main" id="{97E005D1-57AE-5CDF-B1BC-1490B7478238}"/>
              </a:ext>
            </a:extLst>
          </p:cNvPr>
          <p:cNvCxnSpPr>
            <a:cxnSpLocks noChangeShapeType="1"/>
          </p:cNvCxnSpPr>
          <p:nvPr/>
        </p:nvCxnSpPr>
        <p:spPr bwMode="auto">
          <a:xfrm>
            <a:off x="8216900" y="6291263"/>
            <a:ext cx="0" cy="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7175" name="Straight Connector 11">
            <a:extLst>
              <a:ext uri="{FF2B5EF4-FFF2-40B4-BE49-F238E27FC236}">
                <a16:creationId xmlns:a16="http://schemas.microsoft.com/office/drawing/2014/main" id="{894CCE6A-00E6-33F8-E9AF-19460628974E}"/>
              </a:ext>
            </a:extLst>
          </p:cNvPr>
          <p:cNvCxnSpPr>
            <a:cxnSpLocks noChangeShapeType="1"/>
          </p:cNvCxnSpPr>
          <p:nvPr/>
        </p:nvCxnSpPr>
        <p:spPr bwMode="auto">
          <a:xfrm>
            <a:off x="8485188" y="5942014"/>
            <a:ext cx="0" cy="611187"/>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7176" name="Straight Connector 20">
            <a:extLst>
              <a:ext uri="{FF2B5EF4-FFF2-40B4-BE49-F238E27FC236}">
                <a16:creationId xmlns:a16="http://schemas.microsoft.com/office/drawing/2014/main" id="{E80906D9-B658-6011-F9DF-6C2E0DE7DD0F}"/>
              </a:ext>
            </a:extLst>
          </p:cNvPr>
          <p:cNvCxnSpPr>
            <a:cxnSpLocks noChangeShapeType="1"/>
          </p:cNvCxnSpPr>
          <p:nvPr/>
        </p:nvCxnSpPr>
        <p:spPr bwMode="auto">
          <a:xfrm>
            <a:off x="9156700" y="5942014"/>
            <a:ext cx="0" cy="611187"/>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7177" name="Straight Connector 21">
            <a:extLst>
              <a:ext uri="{FF2B5EF4-FFF2-40B4-BE49-F238E27FC236}">
                <a16:creationId xmlns:a16="http://schemas.microsoft.com/office/drawing/2014/main" id="{E830C4E5-4790-07C2-A75D-11C0AF38589D}"/>
              </a:ext>
            </a:extLst>
          </p:cNvPr>
          <p:cNvCxnSpPr>
            <a:cxnSpLocks noChangeShapeType="1"/>
          </p:cNvCxnSpPr>
          <p:nvPr/>
        </p:nvCxnSpPr>
        <p:spPr bwMode="auto">
          <a:xfrm>
            <a:off x="9829800" y="5942014"/>
            <a:ext cx="0" cy="611187"/>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7178" name="Straight Connector 22">
            <a:extLst>
              <a:ext uri="{FF2B5EF4-FFF2-40B4-BE49-F238E27FC236}">
                <a16:creationId xmlns:a16="http://schemas.microsoft.com/office/drawing/2014/main" id="{CD85495E-5766-8AC5-3A12-8A1D41917671}"/>
              </a:ext>
            </a:extLst>
          </p:cNvPr>
          <p:cNvCxnSpPr>
            <a:cxnSpLocks noChangeShapeType="1"/>
          </p:cNvCxnSpPr>
          <p:nvPr/>
        </p:nvCxnSpPr>
        <p:spPr bwMode="auto">
          <a:xfrm>
            <a:off x="10502900" y="5942014"/>
            <a:ext cx="0" cy="611187"/>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7179" name="Straight Connector 27">
            <a:extLst>
              <a:ext uri="{FF2B5EF4-FFF2-40B4-BE49-F238E27FC236}">
                <a16:creationId xmlns:a16="http://schemas.microsoft.com/office/drawing/2014/main" id="{7300EC90-38D9-5D09-1E54-EE3E817E3E88}"/>
              </a:ext>
            </a:extLst>
          </p:cNvPr>
          <p:cNvCxnSpPr>
            <a:cxnSpLocks noChangeShapeType="1"/>
          </p:cNvCxnSpPr>
          <p:nvPr/>
        </p:nvCxnSpPr>
        <p:spPr bwMode="auto">
          <a:xfrm>
            <a:off x="7543801" y="5819775"/>
            <a:ext cx="538163" cy="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7180" name="Straight Connector 29">
            <a:extLst>
              <a:ext uri="{FF2B5EF4-FFF2-40B4-BE49-F238E27FC236}">
                <a16:creationId xmlns:a16="http://schemas.microsoft.com/office/drawing/2014/main" id="{E6B3CAF5-AC19-51A3-84ED-571515D1023C}"/>
              </a:ext>
            </a:extLst>
          </p:cNvPr>
          <p:cNvCxnSpPr>
            <a:cxnSpLocks noChangeShapeType="1"/>
          </p:cNvCxnSpPr>
          <p:nvPr/>
        </p:nvCxnSpPr>
        <p:spPr bwMode="auto">
          <a:xfrm>
            <a:off x="7543801" y="5330825"/>
            <a:ext cx="538163" cy="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7181" name="Straight Connector 30">
            <a:extLst>
              <a:ext uri="{FF2B5EF4-FFF2-40B4-BE49-F238E27FC236}">
                <a16:creationId xmlns:a16="http://schemas.microsoft.com/office/drawing/2014/main" id="{9CB94122-F563-02E5-BC60-3970804C5E8C}"/>
              </a:ext>
            </a:extLst>
          </p:cNvPr>
          <p:cNvCxnSpPr>
            <a:cxnSpLocks noChangeShapeType="1"/>
          </p:cNvCxnSpPr>
          <p:nvPr/>
        </p:nvCxnSpPr>
        <p:spPr bwMode="auto">
          <a:xfrm>
            <a:off x="7543801" y="4841875"/>
            <a:ext cx="538163" cy="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7182" name="Straight Connector 31">
            <a:extLst>
              <a:ext uri="{FF2B5EF4-FFF2-40B4-BE49-F238E27FC236}">
                <a16:creationId xmlns:a16="http://schemas.microsoft.com/office/drawing/2014/main" id="{696BBF12-A97B-2C1B-3531-FAAAB147C40C}"/>
              </a:ext>
            </a:extLst>
          </p:cNvPr>
          <p:cNvCxnSpPr>
            <a:cxnSpLocks noChangeShapeType="1"/>
          </p:cNvCxnSpPr>
          <p:nvPr/>
        </p:nvCxnSpPr>
        <p:spPr bwMode="auto">
          <a:xfrm>
            <a:off x="7543801" y="4352925"/>
            <a:ext cx="538163" cy="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7183" name="Straight Connector 33">
            <a:extLst>
              <a:ext uri="{FF2B5EF4-FFF2-40B4-BE49-F238E27FC236}">
                <a16:creationId xmlns:a16="http://schemas.microsoft.com/office/drawing/2014/main" id="{0E79AC48-D70F-8A70-04F3-AFE61EB53C97}"/>
              </a:ext>
            </a:extLst>
          </p:cNvPr>
          <p:cNvCxnSpPr>
            <a:cxnSpLocks noChangeShapeType="1"/>
          </p:cNvCxnSpPr>
          <p:nvPr/>
        </p:nvCxnSpPr>
        <p:spPr bwMode="auto">
          <a:xfrm>
            <a:off x="7543801" y="3862388"/>
            <a:ext cx="538163" cy="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7184" name="Straight Connector 34">
            <a:extLst>
              <a:ext uri="{FF2B5EF4-FFF2-40B4-BE49-F238E27FC236}">
                <a16:creationId xmlns:a16="http://schemas.microsoft.com/office/drawing/2014/main" id="{43535245-D7B0-769D-9862-327870E931DD}"/>
              </a:ext>
            </a:extLst>
          </p:cNvPr>
          <p:cNvCxnSpPr>
            <a:cxnSpLocks noChangeShapeType="1"/>
          </p:cNvCxnSpPr>
          <p:nvPr/>
        </p:nvCxnSpPr>
        <p:spPr bwMode="auto">
          <a:xfrm>
            <a:off x="7543801" y="3373438"/>
            <a:ext cx="538163" cy="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7185" name="Straight Connector 35">
            <a:extLst>
              <a:ext uri="{FF2B5EF4-FFF2-40B4-BE49-F238E27FC236}">
                <a16:creationId xmlns:a16="http://schemas.microsoft.com/office/drawing/2014/main" id="{F68D7202-384B-6F89-80F4-4BF1B5CE9D20}"/>
              </a:ext>
            </a:extLst>
          </p:cNvPr>
          <p:cNvCxnSpPr>
            <a:cxnSpLocks noChangeShapeType="1"/>
          </p:cNvCxnSpPr>
          <p:nvPr/>
        </p:nvCxnSpPr>
        <p:spPr bwMode="auto">
          <a:xfrm>
            <a:off x="7543801" y="2884488"/>
            <a:ext cx="538163" cy="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7186" name="Straight Connector 37">
            <a:extLst>
              <a:ext uri="{FF2B5EF4-FFF2-40B4-BE49-F238E27FC236}">
                <a16:creationId xmlns:a16="http://schemas.microsoft.com/office/drawing/2014/main" id="{135F2696-C017-537D-3631-2CD46D4EF87F}"/>
              </a:ext>
            </a:extLst>
          </p:cNvPr>
          <p:cNvCxnSpPr>
            <a:cxnSpLocks noChangeShapeType="1"/>
          </p:cNvCxnSpPr>
          <p:nvPr/>
        </p:nvCxnSpPr>
        <p:spPr bwMode="auto">
          <a:xfrm>
            <a:off x="7543801" y="2395538"/>
            <a:ext cx="538163" cy="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7187" name="Straight Connector 3093">
            <a:extLst>
              <a:ext uri="{FF2B5EF4-FFF2-40B4-BE49-F238E27FC236}">
                <a16:creationId xmlns:a16="http://schemas.microsoft.com/office/drawing/2014/main" id="{49FDA49C-1D66-9BD2-DAB9-654E35B63B7E}"/>
              </a:ext>
            </a:extLst>
          </p:cNvPr>
          <p:cNvCxnSpPr>
            <a:cxnSpLocks noChangeShapeType="1"/>
          </p:cNvCxnSpPr>
          <p:nvPr/>
        </p:nvCxnSpPr>
        <p:spPr bwMode="auto">
          <a:xfrm>
            <a:off x="7543800" y="2028826"/>
            <a:ext cx="3227388" cy="4676775"/>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7188" name="Straight Arrow Connector 10">
            <a:extLst>
              <a:ext uri="{FF2B5EF4-FFF2-40B4-BE49-F238E27FC236}">
                <a16:creationId xmlns:a16="http://schemas.microsoft.com/office/drawing/2014/main" id="{F6C57FCA-96B3-BC23-9A33-7BEE5E518B2F}"/>
              </a:ext>
            </a:extLst>
          </p:cNvPr>
          <p:cNvCxnSpPr>
            <a:cxnSpLocks noChangeShapeType="1"/>
          </p:cNvCxnSpPr>
          <p:nvPr/>
        </p:nvCxnSpPr>
        <p:spPr bwMode="auto">
          <a:xfrm flipV="1">
            <a:off x="7773988" y="4841875"/>
            <a:ext cx="442912" cy="1449388"/>
          </a:xfrm>
          <a:prstGeom prst="straightConnector1">
            <a:avLst/>
          </a:prstGeom>
          <a:noFill/>
          <a:ln w="9525">
            <a:solidFill>
              <a:schemeClr val="tx1"/>
            </a:solidFill>
            <a:round/>
            <a:headEnd/>
            <a:tailEnd type="arrow"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7189" name="Straight Arrow Connector 8">
            <a:extLst>
              <a:ext uri="{FF2B5EF4-FFF2-40B4-BE49-F238E27FC236}">
                <a16:creationId xmlns:a16="http://schemas.microsoft.com/office/drawing/2014/main" id="{BB0328BB-A1FC-94ED-B993-9B67B9D9EB54}"/>
              </a:ext>
            </a:extLst>
          </p:cNvPr>
          <p:cNvCxnSpPr>
            <a:cxnSpLocks noChangeShapeType="1"/>
          </p:cNvCxnSpPr>
          <p:nvPr/>
        </p:nvCxnSpPr>
        <p:spPr bwMode="auto">
          <a:xfrm flipV="1">
            <a:off x="7773988" y="4495801"/>
            <a:ext cx="1446212" cy="1795463"/>
          </a:xfrm>
          <a:prstGeom prst="straightConnector1">
            <a:avLst/>
          </a:prstGeom>
          <a:noFill/>
          <a:ln w="9525">
            <a:solidFill>
              <a:schemeClr val="tx1"/>
            </a:solidFill>
            <a:round/>
            <a:headEnd/>
            <a:tailEnd type="arrow"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4597" name="TextBox 19">
            <a:extLst>
              <a:ext uri="{FF2B5EF4-FFF2-40B4-BE49-F238E27FC236}">
                <a16:creationId xmlns:a16="http://schemas.microsoft.com/office/drawing/2014/main" id="{E7E1F3D7-4185-E562-C264-4183E61B9284}"/>
              </a:ext>
            </a:extLst>
          </p:cNvPr>
          <p:cNvSpPr txBox="1">
            <a:spLocks noChangeArrowheads="1"/>
          </p:cNvSpPr>
          <p:nvPr/>
        </p:nvSpPr>
        <p:spPr bwMode="auto">
          <a:xfrm>
            <a:off x="7891464" y="4800601"/>
            <a:ext cx="338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t>x</a:t>
            </a:r>
          </a:p>
        </p:txBody>
      </p:sp>
      <p:sp>
        <p:nvSpPr>
          <p:cNvPr id="24598" name="TextBox 25">
            <a:extLst>
              <a:ext uri="{FF2B5EF4-FFF2-40B4-BE49-F238E27FC236}">
                <a16:creationId xmlns:a16="http://schemas.microsoft.com/office/drawing/2014/main" id="{177DCB31-4CAA-CF41-5D3D-0DB03FFD0900}"/>
              </a:ext>
            </a:extLst>
          </p:cNvPr>
          <p:cNvSpPr txBox="1">
            <a:spLocks noChangeArrowheads="1"/>
          </p:cNvSpPr>
          <p:nvPr/>
        </p:nvSpPr>
        <p:spPr bwMode="auto">
          <a:xfrm>
            <a:off x="8767764" y="4724401"/>
            <a:ext cx="4524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t>x</a:t>
            </a:r>
            <a:r>
              <a:rPr lang="en-US" altLang="en-US" baseline="-25000"/>
              <a:t>p</a:t>
            </a:r>
            <a:endParaRPr lang="en-US" altLang="en-US"/>
          </a:p>
        </p:txBody>
      </p:sp>
      <p:cxnSp>
        <p:nvCxnSpPr>
          <p:cNvPr id="7192" name="Straight Arrow Connector 28">
            <a:extLst>
              <a:ext uri="{FF2B5EF4-FFF2-40B4-BE49-F238E27FC236}">
                <a16:creationId xmlns:a16="http://schemas.microsoft.com/office/drawing/2014/main" id="{B9042CC5-A1EF-5E97-4350-4FF0893D4FEC}"/>
              </a:ext>
            </a:extLst>
          </p:cNvPr>
          <p:cNvCxnSpPr>
            <a:cxnSpLocks noChangeShapeType="1"/>
          </p:cNvCxnSpPr>
          <p:nvPr/>
        </p:nvCxnSpPr>
        <p:spPr bwMode="auto">
          <a:xfrm flipV="1">
            <a:off x="7767638" y="5715001"/>
            <a:ext cx="1344612" cy="531813"/>
          </a:xfrm>
          <a:prstGeom prst="straightConnector1">
            <a:avLst/>
          </a:prstGeom>
          <a:noFill/>
          <a:ln w="9525">
            <a:solidFill>
              <a:schemeClr val="tx1"/>
            </a:solidFill>
            <a:round/>
            <a:headEnd/>
            <a:tailEnd type="arrow"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41" name="Straight Arrow Connector 40">
            <a:extLst>
              <a:ext uri="{FF2B5EF4-FFF2-40B4-BE49-F238E27FC236}">
                <a16:creationId xmlns:a16="http://schemas.microsoft.com/office/drawing/2014/main" id="{88663140-6F1C-FAF8-CAD5-C911A777646A}"/>
              </a:ext>
            </a:extLst>
          </p:cNvPr>
          <p:cNvCxnSpPr/>
          <p:nvPr/>
        </p:nvCxnSpPr>
        <p:spPr bwMode="auto">
          <a:xfrm flipV="1">
            <a:off x="8180388" y="4495801"/>
            <a:ext cx="1039812" cy="379413"/>
          </a:xfrm>
          <a:prstGeom prst="straightConnector1">
            <a:avLst/>
          </a:prstGeom>
          <a:ln>
            <a:prstDash val="sysDot"/>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24601" name="TextBox 45">
            <a:extLst>
              <a:ext uri="{FF2B5EF4-FFF2-40B4-BE49-F238E27FC236}">
                <a16:creationId xmlns:a16="http://schemas.microsoft.com/office/drawing/2014/main" id="{5934B7B5-52C3-B1F3-A35E-E358D58CA6E1}"/>
              </a:ext>
            </a:extLst>
          </p:cNvPr>
          <p:cNvSpPr txBox="1">
            <a:spLocks noChangeArrowheads="1"/>
          </p:cNvSpPr>
          <p:nvPr/>
        </p:nvSpPr>
        <p:spPr bwMode="auto">
          <a:xfrm>
            <a:off x="8610600" y="5786438"/>
            <a:ext cx="4079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t>w</a:t>
            </a:r>
          </a:p>
        </p:txBody>
      </p:sp>
      <p:sp>
        <p:nvSpPr>
          <p:cNvPr id="24602" name="TextBox 46">
            <a:extLst>
              <a:ext uri="{FF2B5EF4-FFF2-40B4-BE49-F238E27FC236}">
                <a16:creationId xmlns:a16="http://schemas.microsoft.com/office/drawing/2014/main" id="{13B168F1-98A1-F2D4-F5AB-816A319EA5FA}"/>
              </a:ext>
            </a:extLst>
          </p:cNvPr>
          <p:cNvSpPr txBox="1">
            <a:spLocks noChangeArrowheads="1"/>
          </p:cNvSpPr>
          <p:nvPr/>
        </p:nvSpPr>
        <p:spPr bwMode="auto">
          <a:xfrm>
            <a:off x="8534400" y="4267201"/>
            <a:ext cx="2873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t>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49D896A9-6F97-DC7C-095C-1A08A9139831}"/>
              </a:ext>
            </a:extLst>
          </p:cNvPr>
          <p:cNvSpPr>
            <a:spLocks noGrp="1" noChangeArrowheads="1"/>
          </p:cNvSpPr>
          <p:nvPr>
            <p:ph type="title"/>
          </p:nvPr>
        </p:nvSpPr>
        <p:spPr/>
        <p:txBody>
          <a:bodyPr/>
          <a:lstStyle/>
          <a:p>
            <a:pPr eaLnBrk="1" hangingPunct="1"/>
            <a:r>
              <a:rPr lang="en-US" altLang="en-US"/>
              <a:t>Nearest mean as hyperplane separator</a:t>
            </a:r>
          </a:p>
        </p:txBody>
      </p:sp>
      <p:sp>
        <p:nvSpPr>
          <p:cNvPr id="8" name="Content Placeholder 7">
            <a:extLst>
              <a:ext uri="{FF2B5EF4-FFF2-40B4-BE49-F238E27FC236}">
                <a16:creationId xmlns:a16="http://schemas.microsoft.com/office/drawing/2014/main" id="{46AFF50A-A7CB-960F-DF95-884C8AC177FB}"/>
              </a:ext>
            </a:extLst>
          </p:cNvPr>
          <p:cNvSpPr>
            <a:spLocks noGrp="1" noRot="1" noChangeAspect="1" noMove="1" noResize="1" noEditPoints="1" noAdjustHandles="1" noChangeArrowheads="1" noChangeShapeType="1" noTextEdit="1"/>
          </p:cNvSpPr>
          <p:nvPr>
            <p:ph idx="1"/>
          </p:nvPr>
        </p:nvSpPr>
        <p:spPr>
          <a:xfrm>
            <a:off x="2209800" y="1981200"/>
            <a:ext cx="5257800" cy="4114800"/>
          </a:xfrm>
          <a:blipFill rotWithShape="1">
            <a:blip r:embed="rId3"/>
            <a:stretch>
              <a:fillRect l="-2088" t="-1481"/>
            </a:stretch>
          </a:blipFill>
          <a:extLs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a:lstStyle/>
          <a:p>
            <a:pPr>
              <a:defRPr/>
            </a:pPr>
            <a:r>
              <a:rPr lang="en-US">
                <a:noFill/>
                <a:ea typeface="+mn-ea"/>
              </a:rPr>
              <a:t> </a:t>
            </a:r>
          </a:p>
        </p:txBody>
      </p:sp>
      <p:cxnSp>
        <p:nvCxnSpPr>
          <p:cNvPr id="8196" name="Straight Connector 32">
            <a:extLst>
              <a:ext uri="{FF2B5EF4-FFF2-40B4-BE49-F238E27FC236}">
                <a16:creationId xmlns:a16="http://schemas.microsoft.com/office/drawing/2014/main" id="{C56E2E07-5224-5B5E-09C8-2255CE866520}"/>
              </a:ext>
            </a:extLst>
          </p:cNvPr>
          <p:cNvCxnSpPr>
            <a:cxnSpLocks noChangeShapeType="1"/>
          </p:cNvCxnSpPr>
          <p:nvPr/>
        </p:nvCxnSpPr>
        <p:spPr bwMode="auto">
          <a:xfrm>
            <a:off x="7750175" y="2514600"/>
            <a:ext cx="0" cy="3113088"/>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8197" name="Straight Connector 36">
            <a:extLst>
              <a:ext uri="{FF2B5EF4-FFF2-40B4-BE49-F238E27FC236}">
                <a16:creationId xmlns:a16="http://schemas.microsoft.com/office/drawing/2014/main" id="{3268C68A-28CF-E3D3-4838-A25A27DE5098}"/>
              </a:ext>
            </a:extLst>
          </p:cNvPr>
          <p:cNvCxnSpPr>
            <a:cxnSpLocks noChangeShapeType="1"/>
          </p:cNvCxnSpPr>
          <p:nvPr/>
        </p:nvCxnSpPr>
        <p:spPr bwMode="auto">
          <a:xfrm>
            <a:off x="7772400" y="5627688"/>
            <a:ext cx="2438400" cy="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8198" name="Straight Connector 38">
            <a:extLst>
              <a:ext uri="{FF2B5EF4-FFF2-40B4-BE49-F238E27FC236}">
                <a16:creationId xmlns:a16="http://schemas.microsoft.com/office/drawing/2014/main" id="{08AAEE88-5C9C-2EB2-FFB9-3660DBD52CD7}"/>
              </a:ext>
            </a:extLst>
          </p:cNvPr>
          <p:cNvCxnSpPr>
            <a:cxnSpLocks noChangeShapeType="1"/>
          </p:cNvCxnSpPr>
          <p:nvPr/>
        </p:nvCxnSpPr>
        <p:spPr bwMode="auto">
          <a:xfrm>
            <a:off x="8001000" y="5627688"/>
            <a:ext cx="0" cy="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8199" name="Straight Connector 39">
            <a:extLst>
              <a:ext uri="{FF2B5EF4-FFF2-40B4-BE49-F238E27FC236}">
                <a16:creationId xmlns:a16="http://schemas.microsoft.com/office/drawing/2014/main" id="{25453C2B-57B1-0D7C-17B7-0D5A21EEC8E7}"/>
              </a:ext>
            </a:extLst>
          </p:cNvPr>
          <p:cNvCxnSpPr>
            <a:cxnSpLocks noChangeShapeType="1"/>
          </p:cNvCxnSpPr>
          <p:nvPr/>
        </p:nvCxnSpPr>
        <p:spPr bwMode="auto">
          <a:xfrm>
            <a:off x="8153400" y="5410200"/>
            <a:ext cx="0" cy="38100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8200" name="Straight Connector 41">
            <a:extLst>
              <a:ext uri="{FF2B5EF4-FFF2-40B4-BE49-F238E27FC236}">
                <a16:creationId xmlns:a16="http://schemas.microsoft.com/office/drawing/2014/main" id="{2E3E0622-C500-FC21-9F40-CA781C9A29B3}"/>
              </a:ext>
            </a:extLst>
          </p:cNvPr>
          <p:cNvCxnSpPr>
            <a:cxnSpLocks noChangeShapeType="1"/>
          </p:cNvCxnSpPr>
          <p:nvPr/>
        </p:nvCxnSpPr>
        <p:spPr bwMode="auto">
          <a:xfrm>
            <a:off x="8534400" y="5410200"/>
            <a:ext cx="0" cy="38100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8201" name="Straight Connector 42">
            <a:extLst>
              <a:ext uri="{FF2B5EF4-FFF2-40B4-BE49-F238E27FC236}">
                <a16:creationId xmlns:a16="http://schemas.microsoft.com/office/drawing/2014/main" id="{770B118B-C1C1-F6FA-774B-D48125129844}"/>
              </a:ext>
            </a:extLst>
          </p:cNvPr>
          <p:cNvCxnSpPr>
            <a:cxnSpLocks noChangeShapeType="1"/>
          </p:cNvCxnSpPr>
          <p:nvPr/>
        </p:nvCxnSpPr>
        <p:spPr bwMode="auto">
          <a:xfrm>
            <a:off x="8915400" y="5410200"/>
            <a:ext cx="0" cy="38100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8202" name="Straight Connector 43">
            <a:extLst>
              <a:ext uri="{FF2B5EF4-FFF2-40B4-BE49-F238E27FC236}">
                <a16:creationId xmlns:a16="http://schemas.microsoft.com/office/drawing/2014/main" id="{A9FD4E45-E893-5203-EFA1-0859C1C52016}"/>
              </a:ext>
            </a:extLst>
          </p:cNvPr>
          <p:cNvCxnSpPr>
            <a:cxnSpLocks noChangeShapeType="1"/>
          </p:cNvCxnSpPr>
          <p:nvPr/>
        </p:nvCxnSpPr>
        <p:spPr bwMode="auto">
          <a:xfrm>
            <a:off x="9296400" y="5410200"/>
            <a:ext cx="0" cy="38100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8203" name="Straight Connector 44">
            <a:extLst>
              <a:ext uri="{FF2B5EF4-FFF2-40B4-BE49-F238E27FC236}">
                <a16:creationId xmlns:a16="http://schemas.microsoft.com/office/drawing/2014/main" id="{3DAEF53E-A4FB-3D87-3335-08D86C32E817}"/>
              </a:ext>
            </a:extLst>
          </p:cNvPr>
          <p:cNvCxnSpPr>
            <a:cxnSpLocks noChangeShapeType="1"/>
          </p:cNvCxnSpPr>
          <p:nvPr/>
        </p:nvCxnSpPr>
        <p:spPr bwMode="auto">
          <a:xfrm>
            <a:off x="9677400" y="5410200"/>
            <a:ext cx="0" cy="38100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8204" name="Straight Connector 47">
            <a:extLst>
              <a:ext uri="{FF2B5EF4-FFF2-40B4-BE49-F238E27FC236}">
                <a16:creationId xmlns:a16="http://schemas.microsoft.com/office/drawing/2014/main" id="{3E1D099C-65CC-7CED-67F8-E7C3502B57F1}"/>
              </a:ext>
            </a:extLst>
          </p:cNvPr>
          <p:cNvCxnSpPr>
            <a:cxnSpLocks noChangeShapeType="1"/>
          </p:cNvCxnSpPr>
          <p:nvPr/>
        </p:nvCxnSpPr>
        <p:spPr bwMode="auto">
          <a:xfrm>
            <a:off x="10058400" y="5410200"/>
            <a:ext cx="0" cy="38100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8205" name="Straight Connector 48">
            <a:extLst>
              <a:ext uri="{FF2B5EF4-FFF2-40B4-BE49-F238E27FC236}">
                <a16:creationId xmlns:a16="http://schemas.microsoft.com/office/drawing/2014/main" id="{02946BA1-255C-3378-7E24-EAE09F43C979}"/>
              </a:ext>
            </a:extLst>
          </p:cNvPr>
          <p:cNvCxnSpPr>
            <a:cxnSpLocks noChangeShapeType="1"/>
          </p:cNvCxnSpPr>
          <p:nvPr/>
        </p:nvCxnSpPr>
        <p:spPr bwMode="auto">
          <a:xfrm>
            <a:off x="7620000" y="5334000"/>
            <a:ext cx="304800" cy="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8206" name="Straight Connector 49">
            <a:extLst>
              <a:ext uri="{FF2B5EF4-FFF2-40B4-BE49-F238E27FC236}">
                <a16:creationId xmlns:a16="http://schemas.microsoft.com/office/drawing/2014/main" id="{8024508E-5F75-3372-D820-9FB182DE9989}"/>
              </a:ext>
            </a:extLst>
          </p:cNvPr>
          <p:cNvCxnSpPr>
            <a:cxnSpLocks noChangeShapeType="1"/>
          </p:cNvCxnSpPr>
          <p:nvPr/>
        </p:nvCxnSpPr>
        <p:spPr bwMode="auto">
          <a:xfrm>
            <a:off x="7620000" y="5029200"/>
            <a:ext cx="304800" cy="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8207" name="Straight Connector 50">
            <a:extLst>
              <a:ext uri="{FF2B5EF4-FFF2-40B4-BE49-F238E27FC236}">
                <a16:creationId xmlns:a16="http://schemas.microsoft.com/office/drawing/2014/main" id="{E69E390A-3A86-EDDF-E057-BC8395DF76E0}"/>
              </a:ext>
            </a:extLst>
          </p:cNvPr>
          <p:cNvCxnSpPr>
            <a:cxnSpLocks noChangeShapeType="1"/>
          </p:cNvCxnSpPr>
          <p:nvPr/>
        </p:nvCxnSpPr>
        <p:spPr bwMode="auto">
          <a:xfrm>
            <a:off x="7620000" y="4724400"/>
            <a:ext cx="304800" cy="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8208" name="Straight Connector 51">
            <a:extLst>
              <a:ext uri="{FF2B5EF4-FFF2-40B4-BE49-F238E27FC236}">
                <a16:creationId xmlns:a16="http://schemas.microsoft.com/office/drawing/2014/main" id="{41D07B27-27AA-0767-7AB9-37DC08FCD133}"/>
              </a:ext>
            </a:extLst>
          </p:cNvPr>
          <p:cNvCxnSpPr>
            <a:cxnSpLocks noChangeShapeType="1"/>
          </p:cNvCxnSpPr>
          <p:nvPr/>
        </p:nvCxnSpPr>
        <p:spPr bwMode="auto">
          <a:xfrm>
            <a:off x="7620000" y="4419600"/>
            <a:ext cx="304800" cy="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8209" name="Straight Connector 52">
            <a:extLst>
              <a:ext uri="{FF2B5EF4-FFF2-40B4-BE49-F238E27FC236}">
                <a16:creationId xmlns:a16="http://schemas.microsoft.com/office/drawing/2014/main" id="{4FB7F95A-F174-CA35-712C-D05D610AB8D1}"/>
              </a:ext>
            </a:extLst>
          </p:cNvPr>
          <p:cNvCxnSpPr>
            <a:cxnSpLocks noChangeShapeType="1"/>
          </p:cNvCxnSpPr>
          <p:nvPr/>
        </p:nvCxnSpPr>
        <p:spPr bwMode="auto">
          <a:xfrm>
            <a:off x="7620000" y="4114800"/>
            <a:ext cx="304800" cy="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8210" name="Straight Connector 53">
            <a:extLst>
              <a:ext uri="{FF2B5EF4-FFF2-40B4-BE49-F238E27FC236}">
                <a16:creationId xmlns:a16="http://schemas.microsoft.com/office/drawing/2014/main" id="{E9784D3E-2D19-D1BB-F5FD-D0F650AAF1D4}"/>
              </a:ext>
            </a:extLst>
          </p:cNvPr>
          <p:cNvCxnSpPr>
            <a:cxnSpLocks noChangeShapeType="1"/>
          </p:cNvCxnSpPr>
          <p:nvPr/>
        </p:nvCxnSpPr>
        <p:spPr bwMode="auto">
          <a:xfrm>
            <a:off x="7620000" y="3810000"/>
            <a:ext cx="304800" cy="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8211" name="Straight Connector 54">
            <a:extLst>
              <a:ext uri="{FF2B5EF4-FFF2-40B4-BE49-F238E27FC236}">
                <a16:creationId xmlns:a16="http://schemas.microsoft.com/office/drawing/2014/main" id="{0AB35A88-B37C-AEE9-6E1A-9C2D9515B013}"/>
              </a:ext>
            </a:extLst>
          </p:cNvPr>
          <p:cNvCxnSpPr>
            <a:cxnSpLocks noChangeShapeType="1"/>
          </p:cNvCxnSpPr>
          <p:nvPr/>
        </p:nvCxnSpPr>
        <p:spPr bwMode="auto">
          <a:xfrm>
            <a:off x="7620000" y="3505200"/>
            <a:ext cx="304800" cy="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8212" name="Straight Connector 55">
            <a:extLst>
              <a:ext uri="{FF2B5EF4-FFF2-40B4-BE49-F238E27FC236}">
                <a16:creationId xmlns:a16="http://schemas.microsoft.com/office/drawing/2014/main" id="{A8FC467B-5E1F-A1C8-70AF-07C8C9B07E4B}"/>
              </a:ext>
            </a:extLst>
          </p:cNvPr>
          <p:cNvCxnSpPr>
            <a:cxnSpLocks noChangeShapeType="1"/>
          </p:cNvCxnSpPr>
          <p:nvPr/>
        </p:nvCxnSpPr>
        <p:spPr bwMode="auto">
          <a:xfrm>
            <a:off x="7620000" y="3200400"/>
            <a:ext cx="304800" cy="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6644" name="TextBox 1">
            <a:extLst>
              <a:ext uri="{FF2B5EF4-FFF2-40B4-BE49-F238E27FC236}">
                <a16:creationId xmlns:a16="http://schemas.microsoft.com/office/drawing/2014/main" id="{6341163D-D659-D531-53B4-B883B354CBEC}"/>
              </a:ext>
            </a:extLst>
          </p:cNvPr>
          <p:cNvSpPr txBox="1">
            <a:spLocks noChangeArrowheads="1"/>
          </p:cNvSpPr>
          <p:nvPr/>
        </p:nvSpPr>
        <p:spPr bwMode="auto">
          <a:xfrm>
            <a:off x="5638800" y="2976564"/>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grpSp>
        <p:nvGrpSpPr>
          <p:cNvPr id="26645" name="Group 18">
            <a:extLst>
              <a:ext uri="{FF2B5EF4-FFF2-40B4-BE49-F238E27FC236}">
                <a16:creationId xmlns:a16="http://schemas.microsoft.com/office/drawing/2014/main" id="{9DBA11DC-52AE-F448-2214-1F1BA4043BAC}"/>
              </a:ext>
            </a:extLst>
          </p:cNvPr>
          <p:cNvGrpSpPr>
            <a:grpSpLocks/>
          </p:cNvGrpSpPr>
          <p:nvPr/>
        </p:nvGrpSpPr>
        <p:grpSpPr bwMode="auto">
          <a:xfrm>
            <a:off x="8077200" y="4632326"/>
            <a:ext cx="152400" cy="168275"/>
            <a:chOff x="7086600" y="4716780"/>
            <a:chExt cx="152400" cy="167640"/>
          </a:xfrm>
        </p:grpSpPr>
        <p:cxnSp>
          <p:nvCxnSpPr>
            <p:cNvPr id="8221" name="Straight Connector 4">
              <a:extLst>
                <a:ext uri="{FF2B5EF4-FFF2-40B4-BE49-F238E27FC236}">
                  <a16:creationId xmlns:a16="http://schemas.microsoft.com/office/drawing/2014/main" id="{4DF82D37-8EE2-1998-5309-91D43AC1854E}"/>
                </a:ext>
              </a:extLst>
            </p:cNvPr>
            <p:cNvCxnSpPr>
              <a:cxnSpLocks noChangeShapeType="1"/>
            </p:cNvCxnSpPr>
            <p:nvPr/>
          </p:nvCxnSpPr>
          <p:spPr bwMode="auto">
            <a:xfrm>
              <a:off x="7086600" y="4724688"/>
              <a:ext cx="152400" cy="151825"/>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8222" name="Straight Connector 57">
              <a:extLst>
                <a:ext uri="{FF2B5EF4-FFF2-40B4-BE49-F238E27FC236}">
                  <a16:creationId xmlns:a16="http://schemas.microsoft.com/office/drawing/2014/main" id="{E13C1CB6-855F-D2B6-747D-59165BC50EDF}"/>
                </a:ext>
              </a:extLst>
            </p:cNvPr>
            <p:cNvCxnSpPr>
              <a:cxnSpLocks noChangeShapeType="1"/>
            </p:cNvCxnSpPr>
            <p:nvPr/>
          </p:nvCxnSpPr>
          <p:spPr bwMode="auto">
            <a:xfrm flipH="1">
              <a:off x="7086600" y="4716780"/>
              <a:ext cx="152400" cy="16764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sp>
        <p:nvSpPr>
          <p:cNvPr id="26646" name="Oval 23">
            <a:extLst>
              <a:ext uri="{FF2B5EF4-FFF2-40B4-BE49-F238E27FC236}">
                <a16:creationId xmlns:a16="http://schemas.microsoft.com/office/drawing/2014/main" id="{CDD4A6A0-8E8C-74AB-E94C-7FCC3C143805}"/>
              </a:ext>
            </a:extLst>
          </p:cNvPr>
          <p:cNvSpPr>
            <a:spLocks noChangeArrowheads="1"/>
          </p:cNvSpPr>
          <p:nvPr/>
        </p:nvSpPr>
        <p:spPr bwMode="auto">
          <a:xfrm>
            <a:off x="9596438" y="4038601"/>
            <a:ext cx="157162" cy="1952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cxnSp>
        <p:nvCxnSpPr>
          <p:cNvPr id="8216" name="Straight Connector 26">
            <a:extLst>
              <a:ext uri="{FF2B5EF4-FFF2-40B4-BE49-F238E27FC236}">
                <a16:creationId xmlns:a16="http://schemas.microsoft.com/office/drawing/2014/main" id="{5D78FDF0-4BC4-D1EA-4670-9A55D3A08593}"/>
              </a:ext>
            </a:extLst>
          </p:cNvPr>
          <p:cNvCxnSpPr>
            <a:cxnSpLocks noChangeShapeType="1"/>
          </p:cNvCxnSpPr>
          <p:nvPr/>
        </p:nvCxnSpPr>
        <p:spPr bwMode="auto">
          <a:xfrm>
            <a:off x="8305800" y="3052764"/>
            <a:ext cx="1143000" cy="2433637"/>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8217" name="Straight Connector 63">
            <a:extLst>
              <a:ext uri="{FF2B5EF4-FFF2-40B4-BE49-F238E27FC236}">
                <a16:creationId xmlns:a16="http://schemas.microsoft.com/office/drawing/2014/main" id="{1D7214A0-A1DB-0384-EC10-BC15570549C0}"/>
              </a:ext>
            </a:extLst>
          </p:cNvPr>
          <p:cNvCxnSpPr>
            <a:cxnSpLocks noChangeShapeType="1"/>
          </p:cNvCxnSpPr>
          <p:nvPr/>
        </p:nvCxnSpPr>
        <p:spPr bwMode="auto">
          <a:xfrm flipV="1">
            <a:off x="8178800" y="4192589"/>
            <a:ext cx="1390650" cy="523875"/>
          </a:xfrm>
          <a:prstGeom prst="line">
            <a:avLst/>
          </a:prstGeom>
          <a:noFill/>
          <a:ln w="9525">
            <a:solidFill>
              <a:schemeClr val="tx1"/>
            </a:solidFill>
            <a:prstDash val="sysDot"/>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8218" name="Straight Connector 69">
            <a:extLst>
              <a:ext uri="{FF2B5EF4-FFF2-40B4-BE49-F238E27FC236}">
                <a16:creationId xmlns:a16="http://schemas.microsoft.com/office/drawing/2014/main" id="{29AFEE7B-FF30-6C7A-0ED6-A88BC0C0E586}"/>
              </a:ext>
            </a:extLst>
          </p:cNvPr>
          <p:cNvCxnSpPr>
            <a:cxnSpLocks noChangeShapeType="1"/>
          </p:cNvCxnSpPr>
          <p:nvPr/>
        </p:nvCxnSpPr>
        <p:spPr bwMode="auto">
          <a:xfrm flipV="1">
            <a:off x="7750176" y="5334001"/>
            <a:ext cx="784225" cy="277813"/>
          </a:xfrm>
          <a:prstGeom prst="line">
            <a:avLst/>
          </a:prstGeom>
          <a:noFill/>
          <a:ln w="9525">
            <a:solidFill>
              <a:schemeClr val="tx1"/>
            </a:solidFill>
            <a:round/>
            <a:headEnd/>
            <a:tailEnd type="arrow"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6650" name="TextBox 68">
            <a:extLst>
              <a:ext uri="{FF2B5EF4-FFF2-40B4-BE49-F238E27FC236}">
                <a16:creationId xmlns:a16="http://schemas.microsoft.com/office/drawing/2014/main" id="{9B397746-A733-D4FB-2136-B460090982F8}"/>
              </a:ext>
            </a:extLst>
          </p:cNvPr>
          <p:cNvSpPr txBox="1">
            <a:spLocks noChangeArrowheads="1"/>
          </p:cNvSpPr>
          <p:nvPr/>
        </p:nvSpPr>
        <p:spPr bwMode="auto">
          <a:xfrm>
            <a:off x="7848601" y="4267201"/>
            <a:ext cx="555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t>m</a:t>
            </a:r>
            <a:r>
              <a:rPr lang="en-US" altLang="en-US" baseline="-25000"/>
              <a:t>1</a:t>
            </a:r>
            <a:endParaRPr lang="en-US" altLang="en-US"/>
          </a:p>
        </p:txBody>
      </p:sp>
      <p:sp>
        <p:nvSpPr>
          <p:cNvPr id="26651" name="TextBox 72">
            <a:extLst>
              <a:ext uri="{FF2B5EF4-FFF2-40B4-BE49-F238E27FC236}">
                <a16:creationId xmlns:a16="http://schemas.microsoft.com/office/drawing/2014/main" id="{450F3791-0943-DB63-3ED6-3823541FD879}"/>
              </a:ext>
            </a:extLst>
          </p:cNvPr>
          <p:cNvSpPr txBox="1">
            <a:spLocks noChangeArrowheads="1"/>
          </p:cNvSpPr>
          <p:nvPr/>
        </p:nvSpPr>
        <p:spPr bwMode="auto">
          <a:xfrm>
            <a:off x="9502776" y="3652838"/>
            <a:ext cx="555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t>m</a:t>
            </a:r>
            <a:r>
              <a:rPr lang="en-US" altLang="en-US" baseline="-25000"/>
              <a:t>2</a:t>
            </a:r>
            <a:endParaRPr lang="en-US" alt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1132</Words>
  <Application>Microsoft Office PowerPoint</Application>
  <PresentationFormat>Widescreen</PresentationFormat>
  <Paragraphs>489</Paragraphs>
  <Slides>44</Slides>
  <Notes>14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44</vt:i4>
      </vt:variant>
    </vt:vector>
  </HeadingPairs>
  <TitlesOfParts>
    <vt:vector size="51" baseType="lpstr">
      <vt:lpstr>Arial</vt:lpstr>
      <vt:lpstr>Calibri</vt:lpstr>
      <vt:lpstr>Calibri Light</vt:lpstr>
      <vt:lpstr>Times New Roman</vt:lpstr>
      <vt:lpstr>Office Theme</vt:lpstr>
      <vt:lpstr>Equation</vt:lpstr>
      <vt:lpstr>Picture</vt:lpstr>
      <vt:lpstr>Linear modeling</vt:lpstr>
      <vt:lpstr>Linearly separable data</vt:lpstr>
      <vt:lpstr>Non linearly separable data</vt:lpstr>
      <vt:lpstr>Hyperplane separators</vt:lpstr>
      <vt:lpstr>Hyperplane separators</vt:lpstr>
      <vt:lpstr>Hyperplane separators</vt:lpstr>
      <vt:lpstr>Hyperplane separators</vt:lpstr>
      <vt:lpstr>Hyperplane separators</vt:lpstr>
      <vt:lpstr>Nearest mean as hyperplane separator</vt:lpstr>
      <vt:lpstr>Nearest mean as hyperplane separator</vt:lpstr>
      <vt:lpstr>Nearest mean as hyperplane separator</vt:lpstr>
      <vt:lpstr>Separating hyperplanes</vt:lpstr>
      <vt:lpstr>Least squares perceptron</vt:lpstr>
      <vt:lpstr>Gradient descent</vt:lpstr>
      <vt:lpstr>Optimization</vt:lpstr>
      <vt:lpstr>Perceptron training</vt:lpstr>
      <vt:lpstr>Perceptron training</vt:lpstr>
      <vt:lpstr>Perceptron training by gradient descent</vt:lpstr>
      <vt:lpstr>Gradient descent step size</vt:lpstr>
      <vt:lpstr>Gradient descent adaptive step size</vt:lpstr>
      <vt:lpstr>Obtaining probability from hyperplane distances</vt:lpstr>
      <vt:lpstr>Coordinate descent</vt:lpstr>
      <vt:lpstr>Coordinate descent</vt:lpstr>
      <vt:lpstr>Separating hyperplanes</vt:lpstr>
      <vt:lpstr>Margin of a plane</vt:lpstr>
      <vt:lpstr>Margin error bound</vt:lpstr>
      <vt:lpstr>Maximum margin hyperplane</vt:lpstr>
      <vt:lpstr>Optimally separating hyperplane </vt:lpstr>
      <vt:lpstr>Hyperplane separators</vt:lpstr>
      <vt:lpstr>Distance of a point to the separating plane</vt:lpstr>
      <vt:lpstr>Support vector machine:  optimally separating hyperplane</vt:lpstr>
      <vt:lpstr>Support vector machine:  optimally separating hyperplane</vt:lpstr>
      <vt:lpstr>SVM dual problem</vt:lpstr>
      <vt:lpstr>Support vector machine:  optimally separating hyperplane</vt:lpstr>
      <vt:lpstr>Another look at the SVM objective</vt:lpstr>
      <vt:lpstr>SVM objective</vt:lpstr>
      <vt:lpstr>Hinge loss empirical risk</vt:lpstr>
      <vt:lpstr>Hinge loss regularized risk</vt:lpstr>
      <vt:lpstr>Least squares vs hinge risk</vt:lpstr>
      <vt:lpstr>Least squares vs SVM on outliers</vt:lpstr>
      <vt:lpstr>Inseparable case and 0/1 loss</vt:lpstr>
      <vt:lpstr>SVM vs 01loss on outliers</vt:lpstr>
      <vt:lpstr>Inseparable case</vt:lpstr>
      <vt:lpstr>Optimally separating hyperplane with errors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Linear modeling</dc:title>
  <dc:creator>Roshan, Usman W</dc:creator>
  <cp:lastModifiedBy>Roshan, Usman W</cp:lastModifiedBy>
  <cp:revision>8</cp:revision>
  <dcterms:created xsi:type="dcterms:W3CDTF">2023-09-03T06:34:39Z</dcterms:created>
  <dcterms:modified xsi:type="dcterms:W3CDTF">2023-09-03T07:02:53Z</dcterms:modified>
</cp:coreProperties>
</file>