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F484F-C61C-4DF7-822C-A2C49FD89F93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4785-4705-4EA1-8AE3-D3336D50D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4785-4705-4EA1-8AE3-D3336D50D5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4785-4705-4EA1-8AE3-D3336D50D5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4785-4705-4EA1-8AE3-D3336D50D5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6D04-8612-46CA-8281-6F26FCDD40A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E9F1-1DDB-440C-B8DB-D3B1047E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dirty="0" smtClean="0"/>
              <a:t>Problem P11 / CH 7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6277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figure below.  A sender begins sending packetized </a:t>
            </a:r>
          </a:p>
          <a:p>
            <a:r>
              <a:rPr lang="en-US" dirty="0" smtClean="0"/>
              <a:t>Audio periodically at </a:t>
            </a:r>
            <a:r>
              <a:rPr lang="en-US" i="1" dirty="0" smtClean="0"/>
              <a:t>t </a:t>
            </a:r>
            <a:r>
              <a:rPr lang="en-US" dirty="0" smtClean="0"/>
              <a:t>= 1.  The first packet arrives at the receiver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= 8.  </a:t>
            </a:r>
            <a:endParaRPr lang="en-US" dirty="0"/>
          </a:p>
        </p:txBody>
      </p:sp>
      <p:pic>
        <p:nvPicPr>
          <p:cNvPr id="7" name="Picture 6" descr="fig-with-number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358675"/>
            <a:ext cx="5969161" cy="3356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3676" y="5791200"/>
            <a:ext cx="586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What are the delays (from sender to receiver, ignoring any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playout</a:t>
            </a:r>
            <a:r>
              <a:rPr lang="en-US" dirty="0" smtClean="0"/>
              <a:t> delays) of packets 2 through 8? </a:t>
            </a:r>
          </a:p>
        </p:txBody>
      </p:sp>
      <p:sp>
        <p:nvSpPr>
          <p:cNvPr id="12" name="Oval 11"/>
          <p:cNvSpPr/>
          <p:nvPr/>
        </p:nvSpPr>
        <p:spPr>
          <a:xfrm>
            <a:off x="4133088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01768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29400" y="2678668"/>
            <a:ext cx="221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2: </a:t>
            </a:r>
            <a:r>
              <a:rPr lang="en-US" dirty="0" smtClean="0"/>
              <a:t>  9 </a:t>
            </a:r>
            <a:r>
              <a:rPr lang="en-US" dirty="0" smtClean="0"/>
              <a:t>– </a:t>
            </a:r>
            <a:r>
              <a:rPr lang="en-US" dirty="0" smtClean="0"/>
              <a:t>2;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2971800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3: </a:t>
            </a:r>
            <a:r>
              <a:rPr lang="en-US" dirty="0" smtClean="0"/>
              <a:t>12 </a:t>
            </a:r>
            <a:r>
              <a:rPr lang="en-US" dirty="0" smtClean="0"/>
              <a:t>– </a:t>
            </a:r>
            <a:r>
              <a:rPr lang="en-US" dirty="0" smtClean="0"/>
              <a:t>3;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3288268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4: </a:t>
            </a:r>
            <a:r>
              <a:rPr lang="en-US" dirty="0" smtClean="0"/>
              <a:t>12 </a:t>
            </a:r>
            <a:r>
              <a:rPr lang="en-US" dirty="0" smtClean="0"/>
              <a:t>– </a:t>
            </a:r>
            <a:r>
              <a:rPr lang="en-US" dirty="0" smtClean="0"/>
              <a:t>4;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8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3593068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5: </a:t>
            </a:r>
            <a:r>
              <a:rPr lang="en-US" dirty="0" smtClean="0"/>
              <a:t>12 </a:t>
            </a:r>
            <a:r>
              <a:rPr lang="en-US" dirty="0" smtClean="0"/>
              <a:t>– </a:t>
            </a:r>
            <a:r>
              <a:rPr lang="en-US" dirty="0" smtClean="0"/>
              <a:t>5;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3897868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6: </a:t>
            </a:r>
            <a:r>
              <a:rPr lang="en-US" dirty="0" smtClean="0"/>
              <a:t>15 </a:t>
            </a:r>
            <a:r>
              <a:rPr lang="en-US" dirty="0" smtClean="0"/>
              <a:t>– </a:t>
            </a:r>
            <a:r>
              <a:rPr lang="en-US" dirty="0" smtClean="0"/>
              <a:t>6;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4191000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7: </a:t>
            </a:r>
            <a:r>
              <a:rPr lang="en-US" dirty="0" smtClean="0"/>
              <a:t>15 </a:t>
            </a:r>
            <a:r>
              <a:rPr lang="en-US" dirty="0" smtClean="0"/>
              <a:t>– </a:t>
            </a:r>
            <a:r>
              <a:rPr lang="en-US" dirty="0" smtClean="0"/>
              <a:t>7;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4495800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8: </a:t>
            </a:r>
            <a:r>
              <a:rPr lang="en-US" dirty="0" smtClean="0"/>
              <a:t>16 </a:t>
            </a:r>
            <a:r>
              <a:rPr lang="en-US" dirty="0" smtClean="0"/>
              <a:t>– </a:t>
            </a:r>
            <a:r>
              <a:rPr lang="en-US" dirty="0" smtClean="0"/>
              <a:t>8;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= 8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001768" y="384048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01768" y="354787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7400" y="326440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53912" y="268833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86600" y="212913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 = r - t</a:t>
            </a:r>
            <a:endParaRPr lang="en-US" sz="2400" i="1" dirty="0"/>
          </a:p>
        </p:txBody>
      </p:sp>
      <p:sp>
        <p:nvSpPr>
          <p:cNvPr id="28" name="Oval 27"/>
          <p:cNvSpPr/>
          <p:nvPr/>
        </p:nvSpPr>
        <p:spPr>
          <a:xfrm>
            <a:off x="210312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386584" y="415137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88336" y="383133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71800" y="356616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76600" y="325526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47872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49624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dirty="0" smtClean="0"/>
              <a:t>Problem P11 / CH 7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6277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figure below.  A sender begins sending packetized </a:t>
            </a:r>
          </a:p>
          <a:p>
            <a:r>
              <a:rPr lang="en-US" dirty="0" smtClean="0"/>
              <a:t>Audio periodically at </a:t>
            </a:r>
            <a:r>
              <a:rPr lang="en-US" i="1" dirty="0" smtClean="0"/>
              <a:t>t </a:t>
            </a:r>
            <a:r>
              <a:rPr lang="en-US" dirty="0" smtClean="0"/>
              <a:t>= 1.  The first packet arrives at the receiver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= 8.  </a:t>
            </a:r>
            <a:endParaRPr lang="en-US" dirty="0"/>
          </a:p>
        </p:txBody>
      </p:sp>
      <p:pic>
        <p:nvPicPr>
          <p:cNvPr id="7" name="Picture 6" descr="fig-with-number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358675"/>
            <a:ext cx="5969161" cy="3356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3676" y="5791200"/>
            <a:ext cx="5373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b: If audio </a:t>
            </a:r>
            <a:r>
              <a:rPr lang="en-US" dirty="0" err="1" smtClean="0"/>
              <a:t>playout</a:t>
            </a:r>
            <a:r>
              <a:rPr lang="en-US" dirty="0" smtClean="0"/>
              <a:t> begins as soon as the first packet </a:t>
            </a:r>
            <a:br>
              <a:rPr lang="en-US" dirty="0" smtClean="0"/>
            </a:br>
            <a:r>
              <a:rPr lang="en-US" dirty="0" smtClean="0"/>
              <a:t>     arrives at the receiver at </a:t>
            </a:r>
            <a:r>
              <a:rPr lang="en-US" i="1" dirty="0" smtClean="0"/>
              <a:t>t </a:t>
            </a:r>
            <a:r>
              <a:rPr lang="en-US" dirty="0" smtClean="0"/>
              <a:t>= 8, which of the first</a:t>
            </a:r>
          </a:p>
          <a:p>
            <a:r>
              <a:rPr lang="en-US" dirty="0"/>
              <a:t> </a:t>
            </a:r>
            <a:r>
              <a:rPr lang="en-US" dirty="0" smtClean="0"/>
              <a:t>    eight packets sent will </a:t>
            </a:r>
            <a:r>
              <a:rPr lang="en-US" i="1" dirty="0" smtClean="0"/>
              <a:t>not </a:t>
            </a:r>
            <a:r>
              <a:rPr lang="en-US" dirty="0" smtClean="0"/>
              <a:t>arrive in time for </a:t>
            </a:r>
            <a:r>
              <a:rPr lang="en-US" dirty="0" err="1" smtClean="0"/>
              <a:t>playout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</p:txBody>
      </p:sp>
      <p:sp>
        <p:nvSpPr>
          <p:cNvPr id="12" name="Oval 11"/>
          <p:cNvSpPr/>
          <p:nvPr/>
        </p:nvSpPr>
        <p:spPr>
          <a:xfrm>
            <a:off x="4133088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01768" y="41148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01768" y="384048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01768" y="354787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29718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7400" y="326440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53912" y="2688336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886200" y="2438400"/>
            <a:ext cx="2286000" cy="2313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31152" y="2496312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010400" y="2055674"/>
            <a:ext cx="2146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ontime</a:t>
            </a:r>
            <a:r>
              <a:rPr lang="en-US" dirty="0" smtClean="0"/>
              <a:t> packet</a:t>
            </a:r>
          </a:p>
          <a:p>
            <a:r>
              <a:rPr lang="en-US" dirty="0" smtClean="0"/>
              <a:t>= </a:t>
            </a:r>
            <a:r>
              <a:rPr lang="en-US" dirty="0" smtClean="0"/>
              <a:t>dropped packet</a:t>
            </a:r>
          </a:p>
          <a:p>
            <a:r>
              <a:rPr lang="en-US" dirty="0" smtClean="0"/>
              <a:t>Packets that arrive</a:t>
            </a:r>
          </a:p>
          <a:p>
            <a:r>
              <a:rPr lang="en-US" dirty="0"/>
              <a:t>a</a:t>
            </a:r>
            <a:r>
              <a:rPr lang="en-US" dirty="0" smtClean="0"/>
              <a:t>fter their scheduled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layout</a:t>
            </a:r>
            <a:r>
              <a:rPr lang="en-US" dirty="0" smtClean="0"/>
              <a:t> time are </a:t>
            </a:r>
          </a:p>
          <a:p>
            <a:r>
              <a:rPr lang="en-US" dirty="0"/>
              <a:t>d</a:t>
            </a:r>
            <a:r>
              <a:rPr lang="en-US" dirty="0" smtClean="0"/>
              <a:t>iscarded.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629400" y="3724870"/>
            <a:ext cx="2314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 3, 4, 6, 7 and 8</a:t>
            </a:r>
          </a:p>
          <a:p>
            <a:r>
              <a:rPr lang="en-US" dirty="0" smtClean="0"/>
              <a:t>Will not arrive in time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playout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9342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6" grpId="0" animBg="1"/>
      <p:bldP spid="37" grpId="0"/>
      <p:bldP spid="38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dirty="0" smtClean="0"/>
              <a:t>Problem P11 / CH 7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6277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figure below.  A sender begins sending packetized </a:t>
            </a:r>
          </a:p>
          <a:p>
            <a:r>
              <a:rPr lang="en-US" dirty="0" smtClean="0"/>
              <a:t>Audio periodically at </a:t>
            </a:r>
            <a:r>
              <a:rPr lang="en-US" i="1" dirty="0" smtClean="0"/>
              <a:t>t </a:t>
            </a:r>
            <a:r>
              <a:rPr lang="en-US" dirty="0" smtClean="0"/>
              <a:t>= 1.  The first packet arrives at the receiver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= 8.  </a:t>
            </a:r>
            <a:endParaRPr lang="en-US" dirty="0"/>
          </a:p>
        </p:txBody>
      </p:sp>
      <p:pic>
        <p:nvPicPr>
          <p:cNvPr id="7" name="Picture 6" descr="fig-with-number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358675"/>
            <a:ext cx="5969161" cy="335632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133088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01768" y="41148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01768" y="384048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01768" y="354787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7400" y="326440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53912" y="268833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191000" y="2438400"/>
            <a:ext cx="2286000" cy="2313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34200" y="2496312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629400" y="3724870"/>
            <a:ext cx="254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 3, and 6 will not </a:t>
            </a:r>
          </a:p>
          <a:p>
            <a:r>
              <a:rPr lang="en-US" dirty="0" smtClean="0"/>
              <a:t>arrive in time for </a:t>
            </a:r>
            <a:r>
              <a:rPr lang="en-US" dirty="0" err="1" smtClean="0"/>
              <a:t>playout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5788152"/>
            <a:ext cx="5423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: If audio </a:t>
            </a:r>
            <a:r>
              <a:rPr lang="en-US" dirty="0" err="1" smtClean="0"/>
              <a:t>playout</a:t>
            </a:r>
            <a:r>
              <a:rPr lang="en-US" dirty="0" smtClean="0"/>
              <a:t> begins at </a:t>
            </a:r>
            <a:r>
              <a:rPr lang="en-US" i="1" dirty="0" smtClean="0"/>
              <a:t>t </a:t>
            </a:r>
            <a:r>
              <a:rPr lang="en-US" dirty="0" smtClean="0"/>
              <a:t>= 9, which of the first</a:t>
            </a:r>
          </a:p>
          <a:p>
            <a:r>
              <a:rPr lang="en-US" dirty="0"/>
              <a:t> </a:t>
            </a:r>
            <a:r>
              <a:rPr lang="en-US" dirty="0" smtClean="0"/>
              <a:t>    eight packets sent will </a:t>
            </a:r>
            <a:r>
              <a:rPr lang="en-US" i="1" dirty="0" smtClean="0"/>
              <a:t>not </a:t>
            </a:r>
            <a:r>
              <a:rPr lang="en-US" dirty="0" smtClean="0"/>
              <a:t>arrive in time for </a:t>
            </a:r>
            <a:r>
              <a:rPr lang="en-US" dirty="0" err="1" smtClean="0"/>
              <a:t>playout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0400" y="2055674"/>
            <a:ext cx="2146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ontime</a:t>
            </a:r>
            <a:r>
              <a:rPr lang="en-US" dirty="0" smtClean="0"/>
              <a:t> packet</a:t>
            </a:r>
          </a:p>
          <a:p>
            <a:r>
              <a:rPr lang="en-US" dirty="0" smtClean="0"/>
              <a:t>= </a:t>
            </a:r>
            <a:r>
              <a:rPr lang="en-US" dirty="0" smtClean="0"/>
              <a:t>dropped packet</a:t>
            </a:r>
          </a:p>
          <a:p>
            <a:r>
              <a:rPr lang="en-US" dirty="0" smtClean="0"/>
              <a:t>Packets that arrive</a:t>
            </a:r>
          </a:p>
          <a:p>
            <a:r>
              <a:rPr lang="en-US" dirty="0"/>
              <a:t>a</a:t>
            </a:r>
            <a:r>
              <a:rPr lang="en-US" dirty="0" smtClean="0"/>
              <a:t>fter their scheduled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layout</a:t>
            </a:r>
            <a:r>
              <a:rPr lang="en-US" dirty="0" smtClean="0"/>
              <a:t> time are </a:t>
            </a:r>
          </a:p>
          <a:p>
            <a:r>
              <a:rPr lang="en-US" dirty="0"/>
              <a:t>d</a:t>
            </a:r>
            <a:r>
              <a:rPr lang="en-US" dirty="0" smtClean="0"/>
              <a:t>iscarded. 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9342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dirty="0" smtClean="0"/>
              <a:t>Problem P11 / CH 7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6277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figure below.  A sender begins sending packetized </a:t>
            </a:r>
          </a:p>
          <a:p>
            <a:r>
              <a:rPr lang="en-US" dirty="0" smtClean="0"/>
              <a:t>Audio periodically at </a:t>
            </a:r>
            <a:r>
              <a:rPr lang="en-US" i="1" dirty="0" smtClean="0"/>
              <a:t>t </a:t>
            </a:r>
            <a:r>
              <a:rPr lang="en-US" dirty="0" smtClean="0"/>
              <a:t>= 1.  The first packet arrives at the receiver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= 8.  </a:t>
            </a:r>
            <a:endParaRPr lang="en-US" dirty="0"/>
          </a:p>
        </p:txBody>
      </p:sp>
      <p:pic>
        <p:nvPicPr>
          <p:cNvPr id="7" name="Picture 6" descr="fig-with-number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362200"/>
            <a:ext cx="5969161" cy="335632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133088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01768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01768" y="384048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01768" y="354787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7400" y="326440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53912" y="268833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495800" y="2590800"/>
            <a:ext cx="2133600" cy="2133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34200" y="2496312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629400" y="3724870"/>
            <a:ext cx="2504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packets will arrive on </a:t>
            </a:r>
          </a:p>
          <a:p>
            <a:r>
              <a:rPr lang="en-US" dirty="0"/>
              <a:t>t</a:t>
            </a:r>
            <a:r>
              <a:rPr lang="en-US" dirty="0" smtClean="0"/>
              <a:t>ime if audio </a:t>
            </a:r>
            <a:r>
              <a:rPr lang="en-US" dirty="0" err="1" smtClean="0"/>
              <a:t>playout</a:t>
            </a:r>
            <a:r>
              <a:rPr lang="en-US" dirty="0" smtClean="0"/>
              <a:t> </a:t>
            </a:r>
          </a:p>
          <a:p>
            <a:r>
              <a:rPr lang="en-US" dirty="0"/>
              <a:t>b</a:t>
            </a:r>
            <a:r>
              <a:rPr lang="en-US" dirty="0" smtClean="0"/>
              <a:t>egins </a:t>
            </a:r>
            <a:r>
              <a:rPr lang="en-US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= 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5788152"/>
            <a:ext cx="6027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d: What is the minimum </a:t>
            </a:r>
            <a:r>
              <a:rPr lang="en-US" dirty="0" err="1" smtClean="0"/>
              <a:t>playout</a:t>
            </a:r>
            <a:r>
              <a:rPr lang="en-US" dirty="0" smtClean="0"/>
              <a:t> delay at the receiver </a:t>
            </a:r>
          </a:p>
          <a:p>
            <a:r>
              <a:rPr lang="en-US" dirty="0"/>
              <a:t> </a:t>
            </a:r>
            <a:r>
              <a:rPr lang="en-US" dirty="0" smtClean="0"/>
              <a:t>    that results in all of the first eight packets arriving on time 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0400" y="2055674"/>
            <a:ext cx="2146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ontime</a:t>
            </a:r>
            <a:r>
              <a:rPr lang="en-US" dirty="0" smtClean="0"/>
              <a:t> packet</a:t>
            </a:r>
          </a:p>
          <a:p>
            <a:r>
              <a:rPr lang="en-US" dirty="0" smtClean="0"/>
              <a:t>= </a:t>
            </a:r>
            <a:r>
              <a:rPr lang="en-US" dirty="0" smtClean="0"/>
              <a:t>dropped packet</a:t>
            </a:r>
          </a:p>
          <a:p>
            <a:r>
              <a:rPr lang="en-US" dirty="0" smtClean="0"/>
              <a:t>Packets that arrive</a:t>
            </a:r>
          </a:p>
          <a:p>
            <a:r>
              <a:rPr lang="en-US" dirty="0"/>
              <a:t>a</a:t>
            </a:r>
            <a:r>
              <a:rPr lang="en-US" dirty="0" smtClean="0"/>
              <a:t>fter their scheduled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layout</a:t>
            </a:r>
            <a:r>
              <a:rPr lang="en-US" dirty="0" smtClean="0"/>
              <a:t> time are </a:t>
            </a:r>
          </a:p>
          <a:p>
            <a:r>
              <a:rPr lang="en-US" dirty="0"/>
              <a:t>d</a:t>
            </a:r>
            <a:r>
              <a:rPr lang="en-US" dirty="0" smtClean="0"/>
              <a:t>iscarded.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9342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386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Problem P11 / CH 7 </vt:lpstr>
      <vt:lpstr>Problem P11 / CH 7 </vt:lpstr>
      <vt:lpstr>Problem P11 / CH 7 </vt:lpstr>
      <vt:lpstr>Problem P11 / CH 7 </vt:lpstr>
    </vt:vector>
  </TitlesOfParts>
  <Company>New Jersey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P11 / CH 7 </dc:title>
  <dc:creator>Andy Malato</dc:creator>
  <cp:lastModifiedBy>Andy Malato</cp:lastModifiedBy>
  <cp:revision>175</cp:revision>
  <dcterms:created xsi:type="dcterms:W3CDTF">2014-04-18T14:37:20Z</dcterms:created>
  <dcterms:modified xsi:type="dcterms:W3CDTF">2014-04-22T22:30:22Z</dcterms:modified>
</cp:coreProperties>
</file>