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4630400" cy="109728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/>
    <p:restoredTop sz="93232"/>
  </p:normalViewPr>
  <p:slideViewPr>
    <p:cSldViewPr snapToGrid="0" snapToObjects="1">
      <p:cViewPr>
        <p:scale>
          <a:sx n="67" d="100"/>
          <a:sy n="67" d="100"/>
        </p:scale>
        <p:origin x="1216" y="392"/>
      </p:cViewPr>
      <p:guideLst>
        <p:guide orient="horz" pos="3456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3FAE0-732C-6E49-B418-1CA2FC7D6F6D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2D60B-953B-4E46-A9CD-85745478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408681"/>
            <a:ext cx="12435840" cy="235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6217920"/>
            <a:ext cx="1024128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1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1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1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2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26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30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439422"/>
            <a:ext cx="329184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439422"/>
            <a:ext cx="963168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7051041"/>
            <a:ext cx="12435840" cy="2179320"/>
          </a:xfrm>
        </p:spPr>
        <p:txBody>
          <a:bodyPr anchor="t"/>
          <a:lstStyle>
            <a:lvl1pPr algn="l">
              <a:defRPr sz="701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4650743"/>
            <a:ext cx="12435840" cy="2400299"/>
          </a:xfrm>
        </p:spPr>
        <p:txBody>
          <a:bodyPr anchor="b"/>
          <a:lstStyle>
            <a:lvl1pPr marL="0" indent="0">
              <a:buNone/>
              <a:defRPr sz="3569">
                <a:solidFill>
                  <a:schemeClr val="tx1">
                    <a:tint val="75000"/>
                  </a:schemeClr>
                </a:solidFill>
              </a:defRPr>
            </a:lvl1pPr>
            <a:lvl2pPr marL="80384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7696" indent="0">
              <a:buNone/>
              <a:defRPr sz="2831">
                <a:solidFill>
                  <a:schemeClr val="tx1">
                    <a:tint val="75000"/>
                  </a:schemeClr>
                </a:solidFill>
              </a:defRPr>
            </a:lvl3pPr>
            <a:lvl4pPr marL="2411545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4pPr>
            <a:lvl5pPr marL="3215392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5pPr>
            <a:lvl6pPr marL="401924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6pPr>
            <a:lvl7pPr marL="4823088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7pPr>
            <a:lvl8pPr marL="5626936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8pPr>
            <a:lvl9pPr marL="6430785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560322"/>
            <a:ext cx="6461760" cy="7241541"/>
          </a:xfrm>
        </p:spPr>
        <p:txBody>
          <a:bodyPr/>
          <a:lstStyle>
            <a:lvl1pPr>
              <a:defRPr sz="4923"/>
            </a:lvl1pPr>
            <a:lvl2pPr>
              <a:defRPr sz="4185"/>
            </a:lvl2pPr>
            <a:lvl3pPr>
              <a:defRPr sz="356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560322"/>
            <a:ext cx="6461760" cy="7241541"/>
          </a:xfrm>
        </p:spPr>
        <p:txBody>
          <a:bodyPr/>
          <a:lstStyle>
            <a:lvl1pPr>
              <a:defRPr sz="4923"/>
            </a:lvl1pPr>
            <a:lvl2pPr>
              <a:defRPr sz="4185"/>
            </a:lvl2pPr>
            <a:lvl3pPr>
              <a:defRPr sz="356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456182"/>
            <a:ext cx="6464300" cy="1023619"/>
          </a:xfrm>
        </p:spPr>
        <p:txBody>
          <a:bodyPr anchor="b"/>
          <a:lstStyle>
            <a:lvl1pPr marL="0" indent="0">
              <a:buNone/>
              <a:defRPr sz="4185" b="1"/>
            </a:lvl1pPr>
            <a:lvl2pPr marL="803848" indent="0">
              <a:buNone/>
              <a:defRPr sz="3569" b="1"/>
            </a:lvl2pPr>
            <a:lvl3pPr marL="1607696" indent="0">
              <a:buNone/>
              <a:defRPr sz="3200" b="1"/>
            </a:lvl3pPr>
            <a:lvl4pPr marL="2411545" indent="0">
              <a:buNone/>
              <a:defRPr sz="2831" b="1"/>
            </a:lvl4pPr>
            <a:lvl5pPr marL="3215392" indent="0">
              <a:buNone/>
              <a:defRPr sz="2831" b="1"/>
            </a:lvl5pPr>
            <a:lvl6pPr marL="4019240" indent="0">
              <a:buNone/>
              <a:defRPr sz="2831" b="1"/>
            </a:lvl6pPr>
            <a:lvl7pPr marL="4823088" indent="0">
              <a:buNone/>
              <a:defRPr sz="2831" b="1"/>
            </a:lvl7pPr>
            <a:lvl8pPr marL="5626936" indent="0">
              <a:buNone/>
              <a:defRPr sz="2831" b="1"/>
            </a:lvl8pPr>
            <a:lvl9pPr marL="6430785" indent="0">
              <a:buNone/>
              <a:defRPr sz="28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3479801"/>
            <a:ext cx="6464300" cy="6322061"/>
          </a:xfrm>
        </p:spPr>
        <p:txBody>
          <a:bodyPr/>
          <a:lstStyle>
            <a:lvl1pPr>
              <a:defRPr sz="4185"/>
            </a:lvl1pPr>
            <a:lvl2pPr>
              <a:defRPr sz="3569"/>
            </a:lvl2pPr>
            <a:lvl3pPr>
              <a:defRPr sz="3200"/>
            </a:lvl3pPr>
            <a:lvl4pPr>
              <a:defRPr sz="2831"/>
            </a:lvl4pPr>
            <a:lvl5pPr>
              <a:defRPr sz="2831"/>
            </a:lvl5pPr>
            <a:lvl6pPr>
              <a:defRPr sz="2831"/>
            </a:lvl6pPr>
            <a:lvl7pPr>
              <a:defRPr sz="2831"/>
            </a:lvl7pPr>
            <a:lvl8pPr>
              <a:defRPr sz="2831"/>
            </a:lvl8pPr>
            <a:lvl9pPr>
              <a:defRPr sz="28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0" y="2456182"/>
            <a:ext cx="6466841" cy="1023619"/>
          </a:xfrm>
        </p:spPr>
        <p:txBody>
          <a:bodyPr anchor="b"/>
          <a:lstStyle>
            <a:lvl1pPr marL="0" indent="0">
              <a:buNone/>
              <a:defRPr sz="4185" b="1"/>
            </a:lvl1pPr>
            <a:lvl2pPr marL="803848" indent="0">
              <a:buNone/>
              <a:defRPr sz="3569" b="1"/>
            </a:lvl2pPr>
            <a:lvl3pPr marL="1607696" indent="0">
              <a:buNone/>
              <a:defRPr sz="3200" b="1"/>
            </a:lvl3pPr>
            <a:lvl4pPr marL="2411545" indent="0">
              <a:buNone/>
              <a:defRPr sz="2831" b="1"/>
            </a:lvl4pPr>
            <a:lvl5pPr marL="3215392" indent="0">
              <a:buNone/>
              <a:defRPr sz="2831" b="1"/>
            </a:lvl5pPr>
            <a:lvl6pPr marL="4019240" indent="0">
              <a:buNone/>
              <a:defRPr sz="2831" b="1"/>
            </a:lvl6pPr>
            <a:lvl7pPr marL="4823088" indent="0">
              <a:buNone/>
              <a:defRPr sz="2831" b="1"/>
            </a:lvl7pPr>
            <a:lvl8pPr marL="5626936" indent="0">
              <a:buNone/>
              <a:defRPr sz="2831" b="1"/>
            </a:lvl8pPr>
            <a:lvl9pPr marL="6430785" indent="0">
              <a:buNone/>
              <a:defRPr sz="28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3479801"/>
            <a:ext cx="6466841" cy="6322061"/>
          </a:xfrm>
        </p:spPr>
        <p:txBody>
          <a:bodyPr/>
          <a:lstStyle>
            <a:lvl1pPr>
              <a:defRPr sz="4185"/>
            </a:lvl1pPr>
            <a:lvl2pPr>
              <a:defRPr sz="3569"/>
            </a:lvl2pPr>
            <a:lvl3pPr>
              <a:defRPr sz="3200"/>
            </a:lvl3pPr>
            <a:lvl4pPr>
              <a:defRPr sz="2831"/>
            </a:lvl4pPr>
            <a:lvl5pPr>
              <a:defRPr sz="2831"/>
            </a:lvl5pPr>
            <a:lvl6pPr>
              <a:defRPr sz="2831"/>
            </a:lvl6pPr>
            <a:lvl7pPr>
              <a:defRPr sz="2831"/>
            </a:lvl7pPr>
            <a:lvl8pPr>
              <a:defRPr sz="2831"/>
            </a:lvl8pPr>
            <a:lvl9pPr>
              <a:defRPr sz="28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436880"/>
            <a:ext cx="4813301" cy="1859280"/>
          </a:xfrm>
        </p:spPr>
        <p:txBody>
          <a:bodyPr anchor="b"/>
          <a:lstStyle>
            <a:lvl1pPr algn="l">
              <a:defRPr sz="35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436882"/>
            <a:ext cx="8178800" cy="9364981"/>
          </a:xfrm>
        </p:spPr>
        <p:txBody>
          <a:bodyPr/>
          <a:lstStyle>
            <a:lvl1pPr>
              <a:defRPr sz="5662"/>
            </a:lvl1pPr>
            <a:lvl2pPr>
              <a:defRPr sz="4923"/>
            </a:lvl2pPr>
            <a:lvl3pPr>
              <a:defRPr sz="4185"/>
            </a:lvl3pPr>
            <a:lvl4pPr>
              <a:defRPr sz="3569"/>
            </a:lvl4pPr>
            <a:lvl5pPr>
              <a:defRPr sz="3569"/>
            </a:lvl5pPr>
            <a:lvl6pPr>
              <a:defRPr sz="3569"/>
            </a:lvl6pPr>
            <a:lvl7pPr>
              <a:defRPr sz="3569"/>
            </a:lvl7pPr>
            <a:lvl8pPr>
              <a:defRPr sz="3569"/>
            </a:lvl8pPr>
            <a:lvl9pPr>
              <a:defRPr sz="35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2296162"/>
            <a:ext cx="4813301" cy="7505701"/>
          </a:xfrm>
        </p:spPr>
        <p:txBody>
          <a:bodyPr/>
          <a:lstStyle>
            <a:lvl1pPr marL="0" indent="0">
              <a:buNone/>
              <a:defRPr sz="2462"/>
            </a:lvl1pPr>
            <a:lvl2pPr marL="803848" indent="0">
              <a:buNone/>
              <a:defRPr sz="2092"/>
            </a:lvl2pPr>
            <a:lvl3pPr marL="1607696" indent="0">
              <a:buNone/>
              <a:defRPr sz="1723"/>
            </a:lvl3pPr>
            <a:lvl4pPr marL="2411545" indent="0">
              <a:buNone/>
              <a:defRPr sz="1600"/>
            </a:lvl4pPr>
            <a:lvl5pPr marL="3215392" indent="0">
              <a:buNone/>
              <a:defRPr sz="1600"/>
            </a:lvl5pPr>
            <a:lvl6pPr marL="4019240" indent="0">
              <a:buNone/>
              <a:defRPr sz="1600"/>
            </a:lvl6pPr>
            <a:lvl7pPr marL="4823088" indent="0">
              <a:buNone/>
              <a:defRPr sz="1600"/>
            </a:lvl7pPr>
            <a:lvl8pPr marL="5626936" indent="0">
              <a:buNone/>
              <a:defRPr sz="1600"/>
            </a:lvl8pPr>
            <a:lvl9pPr marL="643078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7680961"/>
            <a:ext cx="8778240" cy="906781"/>
          </a:xfrm>
        </p:spPr>
        <p:txBody>
          <a:bodyPr anchor="b"/>
          <a:lstStyle>
            <a:lvl1pPr algn="l">
              <a:defRPr sz="35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980440"/>
            <a:ext cx="8778240" cy="6583680"/>
          </a:xfrm>
        </p:spPr>
        <p:txBody>
          <a:bodyPr/>
          <a:lstStyle>
            <a:lvl1pPr marL="0" indent="0">
              <a:buNone/>
              <a:defRPr sz="5662"/>
            </a:lvl1pPr>
            <a:lvl2pPr marL="803848" indent="0">
              <a:buNone/>
              <a:defRPr sz="4923"/>
            </a:lvl2pPr>
            <a:lvl3pPr marL="1607696" indent="0">
              <a:buNone/>
              <a:defRPr sz="4185"/>
            </a:lvl3pPr>
            <a:lvl4pPr marL="2411545" indent="0">
              <a:buNone/>
              <a:defRPr sz="3569"/>
            </a:lvl4pPr>
            <a:lvl5pPr marL="3215392" indent="0">
              <a:buNone/>
              <a:defRPr sz="3569"/>
            </a:lvl5pPr>
            <a:lvl6pPr marL="4019240" indent="0">
              <a:buNone/>
              <a:defRPr sz="3569"/>
            </a:lvl6pPr>
            <a:lvl7pPr marL="4823088" indent="0">
              <a:buNone/>
              <a:defRPr sz="3569"/>
            </a:lvl7pPr>
            <a:lvl8pPr marL="5626936" indent="0">
              <a:buNone/>
              <a:defRPr sz="3569"/>
            </a:lvl8pPr>
            <a:lvl9pPr marL="6430785" indent="0">
              <a:buNone/>
              <a:defRPr sz="35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8587742"/>
            <a:ext cx="8778240" cy="1287779"/>
          </a:xfrm>
        </p:spPr>
        <p:txBody>
          <a:bodyPr/>
          <a:lstStyle>
            <a:lvl1pPr marL="0" indent="0">
              <a:buNone/>
              <a:defRPr sz="2462"/>
            </a:lvl1pPr>
            <a:lvl2pPr marL="803848" indent="0">
              <a:buNone/>
              <a:defRPr sz="2092"/>
            </a:lvl2pPr>
            <a:lvl3pPr marL="1607696" indent="0">
              <a:buNone/>
              <a:defRPr sz="1723"/>
            </a:lvl3pPr>
            <a:lvl4pPr marL="2411545" indent="0">
              <a:buNone/>
              <a:defRPr sz="1600"/>
            </a:lvl4pPr>
            <a:lvl5pPr marL="3215392" indent="0">
              <a:buNone/>
              <a:defRPr sz="1600"/>
            </a:lvl5pPr>
            <a:lvl6pPr marL="4019240" indent="0">
              <a:buNone/>
              <a:defRPr sz="1600"/>
            </a:lvl6pPr>
            <a:lvl7pPr marL="4823088" indent="0">
              <a:buNone/>
              <a:defRPr sz="1600"/>
            </a:lvl7pPr>
            <a:lvl8pPr marL="5626936" indent="0">
              <a:buNone/>
              <a:defRPr sz="1600"/>
            </a:lvl8pPr>
            <a:lvl9pPr marL="643078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5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439421"/>
            <a:ext cx="13167360" cy="1828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560322"/>
            <a:ext cx="13167360" cy="7241541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10170161"/>
            <a:ext cx="341376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2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AC1E-3169-6C40-92B8-378057507709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10170161"/>
            <a:ext cx="463296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2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10170161"/>
            <a:ext cx="341376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2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C45E-2121-C645-9CFE-615ABE13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3848" rtl="0" eaLnBrk="1" latinLnBrk="0" hangingPunct="1">
        <a:spcBef>
          <a:spcPct val="0"/>
        </a:spcBef>
        <a:buNone/>
        <a:defRPr sz="77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2886" indent="-602886" algn="l" defTabSz="803848" rtl="0" eaLnBrk="1" latinLnBrk="0" hangingPunct="1">
        <a:spcBef>
          <a:spcPct val="20000"/>
        </a:spcBef>
        <a:buFont typeface="Arial"/>
        <a:buChar char="•"/>
        <a:defRPr sz="5662" kern="1200">
          <a:solidFill>
            <a:schemeClr val="tx1"/>
          </a:solidFill>
          <a:latin typeface="+mn-lt"/>
          <a:ea typeface="+mn-ea"/>
          <a:cs typeface="+mn-cs"/>
        </a:defRPr>
      </a:lvl1pPr>
      <a:lvl2pPr marL="1306253" indent="-502405" algn="l" defTabSz="803848" rtl="0" eaLnBrk="1" latinLnBrk="0" hangingPunct="1">
        <a:spcBef>
          <a:spcPct val="20000"/>
        </a:spcBef>
        <a:buFont typeface="Arial"/>
        <a:buChar char="–"/>
        <a:defRPr sz="4923" kern="1200">
          <a:solidFill>
            <a:schemeClr val="tx1"/>
          </a:solidFill>
          <a:latin typeface="+mn-lt"/>
          <a:ea typeface="+mn-ea"/>
          <a:cs typeface="+mn-cs"/>
        </a:defRPr>
      </a:lvl2pPr>
      <a:lvl3pPr marL="2009621" indent="-401924" algn="l" defTabSz="803848" rtl="0" eaLnBrk="1" latinLnBrk="0" hangingPunct="1">
        <a:spcBef>
          <a:spcPct val="20000"/>
        </a:spcBef>
        <a:buFont typeface="Arial"/>
        <a:buChar char="•"/>
        <a:defRPr sz="4185" kern="1200">
          <a:solidFill>
            <a:schemeClr val="tx1"/>
          </a:solidFill>
          <a:latin typeface="+mn-lt"/>
          <a:ea typeface="+mn-ea"/>
          <a:cs typeface="+mn-cs"/>
        </a:defRPr>
      </a:lvl3pPr>
      <a:lvl4pPr marL="2813468" indent="-401924" algn="l" defTabSz="803848" rtl="0" eaLnBrk="1" latinLnBrk="0" hangingPunct="1">
        <a:spcBef>
          <a:spcPct val="20000"/>
        </a:spcBef>
        <a:buFont typeface="Arial"/>
        <a:buChar char="–"/>
        <a:defRPr sz="3569" kern="1200">
          <a:solidFill>
            <a:schemeClr val="tx1"/>
          </a:solidFill>
          <a:latin typeface="+mn-lt"/>
          <a:ea typeface="+mn-ea"/>
          <a:cs typeface="+mn-cs"/>
        </a:defRPr>
      </a:lvl4pPr>
      <a:lvl5pPr marL="3617316" indent="-401924" algn="l" defTabSz="803848" rtl="0" eaLnBrk="1" latinLnBrk="0" hangingPunct="1">
        <a:spcBef>
          <a:spcPct val="20000"/>
        </a:spcBef>
        <a:buFont typeface="Arial"/>
        <a:buChar char="»"/>
        <a:defRPr sz="3569" kern="1200">
          <a:solidFill>
            <a:schemeClr val="tx1"/>
          </a:solidFill>
          <a:latin typeface="+mn-lt"/>
          <a:ea typeface="+mn-ea"/>
          <a:cs typeface="+mn-cs"/>
        </a:defRPr>
      </a:lvl5pPr>
      <a:lvl6pPr marL="4421164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6pPr>
      <a:lvl7pPr marL="5225012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7pPr>
      <a:lvl8pPr marL="6028861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8pPr>
      <a:lvl9pPr marL="6832709" indent="-401924" algn="l" defTabSz="803848" rtl="0" eaLnBrk="1" latinLnBrk="0" hangingPunct="1">
        <a:spcBef>
          <a:spcPct val="20000"/>
        </a:spcBef>
        <a:buFont typeface="Arial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3848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696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11545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15392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9240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23088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26936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30785" algn="l" defTabSz="8038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tif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03535" y="0"/>
            <a:ext cx="73152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DARTS link:</a:t>
            </a:r>
          </a:p>
          <a:p>
            <a:r>
              <a:rPr lang="en-US" altLang="zh-CN" sz="800" dirty="0">
                <a:solidFill>
                  <a:schemeClr val="bg1"/>
                </a:solidFill>
              </a:rPr>
              <a:t>http://</a:t>
            </a:r>
            <a:r>
              <a:rPr lang="en-US" altLang="zh-CN" sz="800" dirty="0" err="1">
                <a:solidFill>
                  <a:schemeClr val="bg1"/>
                </a:solidFill>
              </a:rPr>
              <a:t>darts.isas.jaxa.jp</a:t>
            </a:r>
            <a:r>
              <a:rPr lang="en-US" altLang="zh-CN" sz="800" dirty="0">
                <a:solidFill>
                  <a:schemeClr val="bg1"/>
                </a:solidFill>
              </a:rPr>
              <a:t>/solar/</a:t>
            </a:r>
            <a:r>
              <a:rPr lang="en-US" altLang="zh-CN" sz="800" dirty="0" err="1">
                <a:solidFill>
                  <a:schemeClr val="bg1"/>
                </a:solidFill>
              </a:rPr>
              <a:t>hinode</a:t>
            </a:r>
            <a:r>
              <a:rPr lang="en-US" altLang="zh-CN" sz="800" dirty="0">
                <a:solidFill>
                  <a:schemeClr val="bg1"/>
                </a:solidFill>
              </a:rPr>
              <a:t>/</a:t>
            </a:r>
            <a:r>
              <a:rPr lang="en-US" altLang="zh-CN" sz="800" dirty="0" err="1">
                <a:solidFill>
                  <a:schemeClr val="bg1"/>
                </a:solidFill>
              </a:rPr>
              <a:t>query.php?coA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basic&amp;fgA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advanced&amp;spA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basic&amp;xrA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basic&amp;eiA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basic&amp;coB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coC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coD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coE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coG</a:t>
            </a:r>
            <a:r>
              <a:rPr lang="en-US" altLang="zh-CN" sz="800" dirty="0">
                <a:solidFill>
                  <a:schemeClr val="bg1"/>
                </a:solidFill>
              </a:rPr>
              <a:t>=1&amp;coH=&amp;</a:t>
            </a:r>
            <a:r>
              <a:rPr lang="en-US" altLang="zh-CN" sz="800" dirty="0" err="1">
                <a:solidFill>
                  <a:schemeClr val="bg1"/>
                </a:solidFill>
              </a:rPr>
              <a:t>coI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coM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coQ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spD</a:t>
            </a:r>
            <a:r>
              <a:rPr lang="en-US" altLang="zh-CN" sz="800" dirty="0">
                <a:solidFill>
                  <a:schemeClr val="bg1"/>
                </a:solidFill>
              </a:rPr>
              <a:t>=1&amp;spE=&amp;</a:t>
            </a:r>
            <a:r>
              <a:rPr lang="en-US" altLang="zh-CN" sz="800" dirty="0" err="1">
                <a:solidFill>
                  <a:schemeClr val="bg1"/>
                </a:solidFill>
              </a:rPr>
              <a:t>spF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spG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spI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spM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spR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spS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spT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spU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spV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xrE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xrG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xrM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xrR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eiE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eiF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eiG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eiK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eiN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eiO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eiP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eiQ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eiR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eiS</a:t>
            </a:r>
            <a:r>
              <a:rPr lang="en-US" altLang="zh-CN" sz="800" dirty="0">
                <a:solidFill>
                  <a:schemeClr val="bg1"/>
                </a:solidFill>
              </a:rPr>
              <a:t>=&amp;A02=Update&amp;inst%5B%5D=fg&amp;inst%5B%5D=sp&amp;inst%5B%5D=xr&amp;inst%5B%5D=</a:t>
            </a:r>
            <a:r>
              <a:rPr lang="en-US" altLang="zh-CN" sz="800" dirty="0" err="1">
                <a:solidFill>
                  <a:schemeClr val="bg1"/>
                </a:solidFill>
              </a:rPr>
              <a:t>ei&amp;plot</a:t>
            </a:r>
            <a:r>
              <a:rPr lang="en-US" altLang="zh-CN" sz="800" dirty="0">
                <a:solidFill>
                  <a:schemeClr val="bg1"/>
                </a:solidFill>
              </a:rPr>
              <a:t>=</a:t>
            </a:r>
            <a:r>
              <a:rPr lang="en-US" altLang="zh-CN" sz="800" dirty="0" err="1">
                <a:solidFill>
                  <a:schemeClr val="bg1"/>
                </a:solidFill>
              </a:rPr>
              <a:t>both&amp;tmSY</a:t>
            </a:r>
            <a:r>
              <a:rPr lang="en-US" altLang="zh-CN" sz="800" dirty="0">
                <a:solidFill>
                  <a:schemeClr val="bg1"/>
                </a:solidFill>
              </a:rPr>
              <a:t>=2016&amp;tmSM=02&amp;tmSD=19&amp;tmSh=17&amp;tmSm=00&amp;tmEY=2016&amp;tmEM=02&amp;tmED=20&amp;tmEh=00&amp;tmEm=00&amp;posX=&amp;</a:t>
            </a:r>
            <a:r>
              <a:rPr lang="en-US" altLang="zh-CN" sz="800" dirty="0" err="1">
                <a:solidFill>
                  <a:schemeClr val="bg1"/>
                </a:solidFill>
              </a:rPr>
              <a:t>posY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posrX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posrY</a:t>
            </a:r>
            <a:r>
              <a:rPr lang="en-US" altLang="zh-CN" sz="800" dirty="0">
                <a:solidFill>
                  <a:schemeClr val="bg1"/>
                </a:solidFill>
              </a:rPr>
              <a:t>=&amp;max=1000&amp;fgB%5B%5D=0&amp;fgD=&amp;</a:t>
            </a:r>
            <a:r>
              <a:rPr lang="en-US" altLang="zh-CN" sz="800" dirty="0" err="1">
                <a:solidFill>
                  <a:schemeClr val="bg1"/>
                </a:solidFill>
              </a:rPr>
              <a:t>fgE</a:t>
            </a:r>
            <a:r>
              <a:rPr lang="en-US" altLang="zh-CN" sz="800" dirty="0">
                <a:solidFill>
                  <a:schemeClr val="bg1"/>
                </a:solidFill>
              </a:rPr>
              <a:t>=0&amp;fgG=&amp;</a:t>
            </a:r>
            <a:r>
              <a:rPr lang="en-US" altLang="zh-CN" sz="800" dirty="0" err="1">
                <a:solidFill>
                  <a:schemeClr val="bg1"/>
                </a:solidFill>
              </a:rPr>
              <a:t>fgH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fgI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fgJ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fgL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fgM</a:t>
            </a:r>
            <a:r>
              <a:rPr lang="en-US" altLang="zh-CN" sz="800" dirty="0">
                <a:solidFill>
                  <a:schemeClr val="bg1"/>
                </a:solidFill>
              </a:rPr>
              <a:t>=0&amp;fgN=0&amp;fgO=0&amp;fgP=0&amp;fgQ=0&amp;fgR=&amp;</a:t>
            </a:r>
            <a:r>
              <a:rPr lang="en-US" altLang="zh-CN" sz="800" dirty="0" err="1">
                <a:solidFill>
                  <a:schemeClr val="bg1"/>
                </a:solidFill>
              </a:rPr>
              <a:t>fgS</a:t>
            </a:r>
            <a:r>
              <a:rPr lang="en-US" altLang="zh-CN" sz="800" dirty="0">
                <a:solidFill>
                  <a:schemeClr val="bg1"/>
                </a:solidFill>
              </a:rPr>
              <a:t>=&amp;</a:t>
            </a:r>
            <a:r>
              <a:rPr lang="en-US" altLang="zh-CN" sz="800" dirty="0" err="1">
                <a:solidFill>
                  <a:schemeClr val="bg1"/>
                </a:solidFill>
              </a:rPr>
              <a:t>fgT</a:t>
            </a:r>
            <a:r>
              <a:rPr lang="en-US" altLang="zh-CN" sz="800" dirty="0">
                <a:solidFill>
                  <a:schemeClr val="bg1"/>
                </a:solidFill>
              </a:rPr>
              <a:t>=&amp;spB%5B%5D=0&amp;xrB%5B%5D=0&amp;eiB%5B%5D=0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113873" y="2543300"/>
            <a:ext cx="4739855" cy="919916"/>
          </a:xfrm>
          <a:prstGeom prst="rect">
            <a:avLst/>
          </a:prstGeom>
          <a:noFill/>
        </p:spPr>
        <p:txBody>
          <a:bodyPr wrap="square" lIns="160766" tIns="80383" rIns="160766" bIns="80383" rtlCol="0">
            <a:spAutoFit/>
          </a:bodyPr>
          <a:lstStyle/>
          <a:p>
            <a:r>
              <a:rPr lang="en-US" sz="4923" dirty="0" smtClean="0">
                <a:solidFill>
                  <a:schemeClr val="bg1"/>
                </a:solidFill>
              </a:rPr>
              <a:t>2016-02-19</a:t>
            </a:r>
            <a:endParaRPr lang="en-US" sz="4923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71" y="-58730"/>
            <a:ext cx="11103429" cy="11060142"/>
          </a:xfrm>
          <a:prstGeom prst="rect">
            <a:avLst/>
          </a:prstGeom>
        </p:spPr>
      </p:pic>
      <p:pic>
        <p:nvPicPr>
          <p:cNvPr id="12" name="2016-04-1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5633512"/>
            <a:ext cx="5566491" cy="5339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543301"/>
            <a:ext cx="5420307" cy="4401776"/>
          </a:xfrm>
          <a:prstGeom prst="rect">
            <a:avLst/>
          </a:prstGeom>
        </p:spPr>
      </p:pic>
      <p:sp>
        <p:nvSpPr>
          <p:cNvPr id="15" name="TextBox 17"/>
          <p:cNvSpPr txBox="1"/>
          <p:nvPr/>
        </p:nvSpPr>
        <p:spPr>
          <a:xfrm>
            <a:off x="5420308" y="412468"/>
            <a:ext cx="4739855" cy="919916"/>
          </a:xfrm>
          <a:prstGeom prst="rect">
            <a:avLst/>
          </a:prstGeom>
          <a:noFill/>
        </p:spPr>
        <p:txBody>
          <a:bodyPr wrap="square" lIns="160766" tIns="80383" rIns="160766" bIns="80383" rtlCol="0">
            <a:spAutoFit/>
          </a:bodyPr>
          <a:lstStyle/>
          <a:p>
            <a:r>
              <a:rPr lang="en-US" sz="4923" dirty="0" smtClean="0">
                <a:solidFill>
                  <a:schemeClr val="bg1"/>
                </a:solidFill>
              </a:rPr>
              <a:t>2016-02-19</a:t>
            </a:r>
            <a:endParaRPr lang="en-US" altLang="zh-CN" sz="4923" dirty="0" smtClean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02087" y="9476391"/>
            <a:ext cx="7800255" cy="11387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DARTS link:</a:t>
            </a:r>
          </a:p>
          <a:p>
            <a:r>
              <a:rPr lang="zh-CN" altLang="en-US" sz="800" dirty="0" smtClean="0">
                <a:solidFill>
                  <a:schemeClr val="bg1"/>
                </a:solidFill>
              </a:rPr>
              <a:t>http</a:t>
            </a:r>
            <a:r>
              <a:rPr lang="zh-CN" altLang="en-US" sz="800" dirty="0">
                <a:solidFill>
                  <a:schemeClr val="bg1"/>
                </a:solidFill>
              </a:rPr>
              <a:t>://darts.isas.jaxa.jp/solar/hinode/query.php?coA=basic&amp;fgA=basic&amp;spA=basic&amp;xrA=basic&amp;eiA=basic&amp;coB=&amp;coC=&amp;coD=&amp;coE=&amp;coF=&amp;coG=1&amp;coH=&amp;coI=&amp;coJ=&amp;coK=&amp;coL=&amp;coM=&amp;coN=&amp;coO=&amp;coP=&amp;coQ=&amp;fgD=&amp;fgL=&amp;fgM=&amp;fgN=&amp;fgO=&amp;fgP=&amp;fgQ=&amp;fgR=&amp;fgS=&amp;fgT=&amp;spD=1&amp;spE=&amp;spF=&amp;spG=&amp;spH=&amp;spI=&amp;spJ=&amp;spK=&amp;spL=&amp;spM=&amp;spN=&amp;spO=&amp;spP=&amp;spQ=&amp;spR=&amp;spS=&amp;spT=&amp;spU=&amp;spV=&amp;xrE=&amp;xrF=&amp;xrG=&amp;xrH=&amp;xrJ=&amp;xrK=&amp;xrL=&amp;xrM=&amp;xrN=&amp;xrO=&amp;xrP=&amp;xrQ=&amp;xrR=&amp;eiE=&amp;eiF=&amp;eiG=&amp;eiH=&amp;eiJ=&amp;eiK=&amp;eiL=&amp;eiN=&amp;eiO=&amp;eiP=&amp;eiQ=&amp;eiR=&amp;eiS=&amp;A19=Search&amp;inst%5B%5D=fg&amp;inst%5B%5D=sp&amp;inst%5B%5D=xr&amp;inst%5B%5D=ei&amp;plot=no&amp;tmSY=2016&amp;tmSM=02&amp;tmSD=18&amp;tmSh=18&amp;tmSm=00&amp;tmEY=2016&amp;tmEM=02&amp;tmED=19&amp;tmEh=00&amp;tmEm=00&amp;posX=&amp;posY=&amp;posrX=&amp;posrY=&amp;max=1000&amp;fgB%5B%5D=0&amp;fgE=0&amp;fgG=&amp;fgH=&amp;fgI=&amp;fgJ=&amp;spB%5B%5D=0&amp;xrB%5B%5D=0&amp;eiB%5B%5D=0</a:t>
            </a: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-2544431" y="-26926"/>
            <a:ext cx="7416000" cy="2592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V="1">
            <a:off x="1820612" y="849374"/>
            <a:ext cx="2412000" cy="7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3200"/>
          </a:p>
        </p:txBody>
      </p:sp>
      <p:sp>
        <p:nvSpPr>
          <p:cNvPr id="14" name="TextBox 28"/>
          <p:cNvSpPr txBox="1"/>
          <p:nvPr/>
        </p:nvSpPr>
        <p:spPr>
          <a:xfrm>
            <a:off x="0" y="704952"/>
            <a:ext cx="2052539" cy="432844"/>
          </a:xfrm>
          <a:prstGeom prst="rect">
            <a:avLst/>
          </a:prstGeom>
          <a:noFill/>
        </p:spPr>
        <p:txBody>
          <a:bodyPr wrap="square" lIns="154340" tIns="77169" rIns="154340" bIns="77169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/>
                <a:cs typeface="Arial"/>
              </a:rPr>
              <a:t>VLA Time</a:t>
            </a:r>
          </a:p>
        </p:txBody>
      </p:sp>
    </p:spTree>
    <p:extLst>
      <p:ext uri="{BB962C8B-B14F-4D97-AF65-F5344CB8AC3E}">
        <p14:creationId xmlns:p14="http://schemas.microsoft.com/office/powerpoint/2010/main" val="57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547</Words>
  <Application>Microsoft Macintosh PowerPoint</Application>
  <PresentationFormat>自定义</PresentationFormat>
  <Paragraphs>7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Calibri</vt:lpstr>
      <vt:lpstr>宋体</vt:lpstr>
      <vt:lpstr>Arial</vt:lpstr>
      <vt:lpstr>Office Theme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Gray</dc:creator>
  <cp:lastModifiedBy>Microsoft Office 用户</cp:lastModifiedBy>
  <cp:revision>173</cp:revision>
  <dcterms:created xsi:type="dcterms:W3CDTF">2016-06-16T15:49:12Z</dcterms:created>
  <dcterms:modified xsi:type="dcterms:W3CDTF">2016-08-31T02:30:07Z</dcterms:modified>
</cp:coreProperties>
</file>