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4630400" cy="10972800"/>
  <p:notesSz cx="6858000" cy="91440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33"/>
    <p:restoredTop sz="77348"/>
  </p:normalViewPr>
  <p:slideViewPr>
    <p:cSldViewPr snapToGrid="0" snapToObjects="1">
      <p:cViewPr>
        <p:scale>
          <a:sx n="28" d="100"/>
          <a:sy n="28" d="100"/>
        </p:scale>
        <p:origin x="1744" y="1280"/>
      </p:cViewPr>
      <p:guideLst>
        <p:guide orient="horz" pos="3456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3FAE0-732C-6E49-B418-1CA2FC7D6F6D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2D60B-953B-4E46-A9CD-8574547825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5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7E8B6-0884-7B41-BEC6-EF029396B9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05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408681"/>
            <a:ext cx="12435840" cy="235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6217920"/>
            <a:ext cx="10241280" cy="28041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1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15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19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23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2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30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99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439422"/>
            <a:ext cx="3291840" cy="93624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439422"/>
            <a:ext cx="9631680" cy="93624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6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7051041"/>
            <a:ext cx="12435840" cy="2179320"/>
          </a:xfrm>
        </p:spPr>
        <p:txBody>
          <a:bodyPr anchor="t"/>
          <a:lstStyle>
            <a:lvl1pPr algn="l">
              <a:defRPr sz="701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4650743"/>
            <a:ext cx="12435840" cy="2400299"/>
          </a:xfrm>
        </p:spPr>
        <p:txBody>
          <a:bodyPr anchor="b"/>
          <a:lstStyle>
            <a:lvl1pPr marL="0" indent="0">
              <a:buNone/>
              <a:defRPr sz="3569">
                <a:solidFill>
                  <a:schemeClr val="tx1">
                    <a:tint val="75000"/>
                  </a:schemeClr>
                </a:solidFill>
              </a:defRPr>
            </a:lvl1pPr>
            <a:lvl2pPr marL="80384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7696" indent="0">
              <a:buNone/>
              <a:defRPr sz="2831">
                <a:solidFill>
                  <a:schemeClr val="tx1">
                    <a:tint val="75000"/>
                  </a:schemeClr>
                </a:solidFill>
              </a:defRPr>
            </a:lvl3pPr>
            <a:lvl4pPr marL="241154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4pPr>
            <a:lvl5pPr marL="3215392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5pPr>
            <a:lvl6pPr marL="4019240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6pPr>
            <a:lvl7pPr marL="4823088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7pPr>
            <a:lvl8pPr marL="5626936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8pPr>
            <a:lvl9pPr marL="6430785" indent="0">
              <a:buNone/>
              <a:defRPr sz="24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7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560322"/>
            <a:ext cx="6461760" cy="7241541"/>
          </a:xfrm>
        </p:spPr>
        <p:txBody>
          <a:bodyPr/>
          <a:lstStyle>
            <a:lvl1pPr>
              <a:defRPr sz="4923"/>
            </a:lvl1pPr>
            <a:lvl2pPr>
              <a:defRPr sz="4185"/>
            </a:lvl2pPr>
            <a:lvl3pPr>
              <a:defRPr sz="356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2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456182"/>
            <a:ext cx="6464300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3479801"/>
            <a:ext cx="6464300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0" y="2456182"/>
            <a:ext cx="6466841" cy="1023619"/>
          </a:xfrm>
        </p:spPr>
        <p:txBody>
          <a:bodyPr anchor="b"/>
          <a:lstStyle>
            <a:lvl1pPr marL="0" indent="0">
              <a:buNone/>
              <a:defRPr sz="4185" b="1"/>
            </a:lvl1pPr>
            <a:lvl2pPr marL="803848" indent="0">
              <a:buNone/>
              <a:defRPr sz="3569" b="1"/>
            </a:lvl2pPr>
            <a:lvl3pPr marL="1607696" indent="0">
              <a:buNone/>
              <a:defRPr sz="3200" b="1"/>
            </a:lvl3pPr>
            <a:lvl4pPr marL="2411545" indent="0">
              <a:buNone/>
              <a:defRPr sz="2831" b="1"/>
            </a:lvl4pPr>
            <a:lvl5pPr marL="3215392" indent="0">
              <a:buNone/>
              <a:defRPr sz="2831" b="1"/>
            </a:lvl5pPr>
            <a:lvl6pPr marL="4019240" indent="0">
              <a:buNone/>
              <a:defRPr sz="2831" b="1"/>
            </a:lvl6pPr>
            <a:lvl7pPr marL="4823088" indent="0">
              <a:buNone/>
              <a:defRPr sz="2831" b="1"/>
            </a:lvl7pPr>
            <a:lvl8pPr marL="5626936" indent="0">
              <a:buNone/>
              <a:defRPr sz="2831" b="1"/>
            </a:lvl8pPr>
            <a:lvl9pPr marL="6430785" indent="0">
              <a:buNone/>
              <a:defRPr sz="28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0" y="3479801"/>
            <a:ext cx="6466841" cy="6322061"/>
          </a:xfrm>
        </p:spPr>
        <p:txBody>
          <a:bodyPr/>
          <a:lstStyle>
            <a:lvl1pPr>
              <a:defRPr sz="4185"/>
            </a:lvl1pPr>
            <a:lvl2pPr>
              <a:defRPr sz="3569"/>
            </a:lvl2pPr>
            <a:lvl3pPr>
              <a:defRPr sz="3200"/>
            </a:lvl3pPr>
            <a:lvl4pPr>
              <a:defRPr sz="2831"/>
            </a:lvl4pPr>
            <a:lvl5pPr>
              <a:defRPr sz="2831"/>
            </a:lvl5pPr>
            <a:lvl6pPr>
              <a:defRPr sz="2831"/>
            </a:lvl6pPr>
            <a:lvl7pPr>
              <a:defRPr sz="2831"/>
            </a:lvl7pPr>
            <a:lvl8pPr>
              <a:defRPr sz="2831"/>
            </a:lvl8pPr>
            <a:lvl9pPr>
              <a:defRPr sz="28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6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0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436880"/>
            <a:ext cx="4813301" cy="1859280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1" y="436882"/>
            <a:ext cx="8178800" cy="9364981"/>
          </a:xfrm>
        </p:spPr>
        <p:txBody>
          <a:bodyPr/>
          <a:lstStyle>
            <a:lvl1pPr>
              <a:defRPr sz="5662"/>
            </a:lvl1pPr>
            <a:lvl2pPr>
              <a:defRPr sz="4923"/>
            </a:lvl2pPr>
            <a:lvl3pPr>
              <a:defRPr sz="4185"/>
            </a:lvl3pPr>
            <a:lvl4pPr>
              <a:defRPr sz="3569"/>
            </a:lvl4pPr>
            <a:lvl5pPr>
              <a:defRPr sz="3569"/>
            </a:lvl5pPr>
            <a:lvl6pPr>
              <a:defRPr sz="3569"/>
            </a:lvl6pPr>
            <a:lvl7pPr>
              <a:defRPr sz="3569"/>
            </a:lvl7pPr>
            <a:lvl8pPr>
              <a:defRPr sz="3569"/>
            </a:lvl8pPr>
            <a:lvl9pPr>
              <a:defRPr sz="356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2296162"/>
            <a:ext cx="4813301" cy="7505701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7680961"/>
            <a:ext cx="8778240" cy="906781"/>
          </a:xfrm>
        </p:spPr>
        <p:txBody>
          <a:bodyPr anchor="b"/>
          <a:lstStyle>
            <a:lvl1pPr algn="l">
              <a:defRPr sz="3569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980440"/>
            <a:ext cx="8778240" cy="6583680"/>
          </a:xfrm>
        </p:spPr>
        <p:txBody>
          <a:bodyPr/>
          <a:lstStyle>
            <a:lvl1pPr marL="0" indent="0">
              <a:buNone/>
              <a:defRPr sz="5662"/>
            </a:lvl1pPr>
            <a:lvl2pPr marL="803848" indent="0">
              <a:buNone/>
              <a:defRPr sz="4923"/>
            </a:lvl2pPr>
            <a:lvl3pPr marL="1607696" indent="0">
              <a:buNone/>
              <a:defRPr sz="4185"/>
            </a:lvl3pPr>
            <a:lvl4pPr marL="2411545" indent="0">
              <a:buNone/>
              <a:defRPr sz="3569"/>
            </a:lvl4pPr>
            <a:lvl5pPr marL="3215392" indent="0">
              <a:buNone/>
              <a:defRPr sz="3569"/>
            </a:lvl5pPr>
            <a:lvl6pPr marL="4019240" indent="0">
              <a:buNone/>
              <a:defRPr sz="3569"/>
            </a:lvl6pPr>
            <a:lvl7pPr marL="4823088" indent="0">
              <a:buNone/>
              <a:defRPr sz="3569"/>
            </a:lvl7pPr>
            <a:lvl8pPr marL="5626936" indent="0">
              <a:buNone/>
              <a:defRPr sz="3569"/>
            </a:lvl8pPr>
            <a:lvl9pPr marL="6430785" indent="0">
              <a:buNone/>
              <a:defRPr sz="356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8587742"/>
            <a:ext cx="8778240" cy="1287779"/>
          </a:xfrm>
        </p:spPr>
        <p:txBody>
          <a:bodyPr/>
          <a:lstStyle>
            <a:lvl1pPr marL="0" indent="0">
              <a:buNone/>
              <a:defRPr sz="2462"/>
            </a:lvl1pPr>
            <a:lvl2pPr marL="803848" indent="0">
              <a:buNone/>
              <a:defRPr sz="2092"/>
            </a:lvl2pPr>
            <a:lvl3pPr marL="1607696" indent="0">
              <a:buNone/>
              <a:defRPr sz="1723"/>
            </a:lvl3pPr>
            <a:lvl4pPr marL="2411545" indent="0">
              <a:buNone/>
              <a:defRPr sz="1600"/>
            </a:lvl4pPr>
            <a:lvl5pPr marL="3215392" indent="0">
              <a:buNone/>
              <a:defRPr sz="1600"/>
            </a:lvl5pPr>
            <a:lvl6pPr marL="4019240" indent="0">
              <a:buNone/>
              <a:defRPr sz="1600"/>
            </a:lvl6pPr>
            <a:lvl7pPr marL="4823088" indent="0">
              <a:buNone/>
              <a:defRPr sz="1600"/>
            </a:lvl7pPr>
            <a:lvl8pPr marL="5626936" indent="0">
              <a:buNone/>
              <a:defRPr sz="1600"/>
            </a:lvl8pPr>
            <a:lvl9pPr marL="643078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439421"/>
            <a:ext cx="13167360" cy="18288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560322"/>
            <a:ext cx="13167360" cy="7241541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AC1E-3169-6C40-92B8-378057507709}" type="datetimeFigureOut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10170161"/>
            <a:ext cx="46329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10170161"/>
            <a:ext cx="3413760" cy="58420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20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9C45E-2121-C645-9CFE-615ABE13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9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03848" rtl="0" eaLnBrk="1" latinLnBrk="0" hangingPunct="1">
        <a:spcBef>
          <a:spcPct val="0"/>
        </a:spcBef>
        <a:buNone/>
        <a:defRPr sz="7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2886" indent="-602886" algn="l" defTabSz="803848" rtl="0" eaLnBrk="1" latinLnBrk="0" hangingPunct="1">
        <a:spcBef>
          <a:spcPct val="20000"/>
        </a:spcBef>
        <a:buFont typeface="Arial"/>
        <a:buChar char="•"/>
        <a:defRPr sz="5662" kern="1200">
          <a:solidFill>
            <a:schemeClr val="tx1"/>
          </a:solidFill>
          <a:latin typeface="+mn-lt"/>
          <a:ea typeface="+mn-ea"/>
          <a:cs typeface="+mn-cs"/>
        </a:defRPr>
      </a:lvl1pPr>
      <a:lvl2pPr marL="1306253" indent="-502405" algn="l" defTabSz="803848" rtl="0" eaLnBrk="1" latinLnBrk="0" hangingPunct="1">
        <a:spcBef>
          <a:spcPct val="20000"/>
        </a:spcBef>
        <a:buFont typeface="Arial"/>
        <a:buChar char="–"/>
        <a:defRPr sz="4923" kern="1200">
          <a:solidFill>
            <a:schemeClr val="tx1"/>
          </a:solidFill>
          <a:latin typeface="+mn-lt"/>
          <a:ea typeface="+mn-ea"/>
          <a:cs typeface="+mn-cs"/>
        </a:defRPr>
      </a:lvl2pPr>
      <a:lvl3pPr marL="2009621" indent="-401924" algn="l" defTabSz="803848" rtl="0" eaLnBrk="1" latinLnBrk="0" hangingPunct="1">
        <a:spcBef>
          <a:spcPct val="20000"/>
        </a:spcBef>
        <a:buFont typeface="Arial"/>
        <a:buChar char="•"/>
        <a:defRPr sz="4185" kern="1200">
          <a:solidFill>
            <a:schemeClr val="tx1"/>
          </a:solidFill>
          <a:latin typeface="+mn-lt"/>
          <a:ea typeface="+mn-ea"/>
          <a:cs typeface="+mn-cs"/>
        </a:defRPr>
      </a:lvl3pPr>
      <a:lvl4pPr marL="2813468" indent="-401924" algn="l" defTabSz="803848" rtl="0" eaLnBrk="1" latinLnBrk="0" hangingPunct="1">
        <a:spcBef>
          <a:spcPct val="20000"/>
        </a:spcBef>
        <a:buFont typeface="Arial"/>
        <a:buChar char="–"/>
        <a:defRPr sz="3569" kern="1200">
          <a:solidFill>
            <a:schemeClr val="tx1"/>
          </a:solidFill>
          <a:latin typeface="+mn-lt"/>
          <a:ea typeface="+mn-ea"/>
          <a:cs typeface="+mn-cs"/>
        </a:defRPr>
      </a:lvl4pPr>
      <a:lvl5pPr marL="3617316" indent="-401924" algn="l" defTabSz="803848" rtl="0" eaLnBrk="1" latinLnBrk="0" hangingPunct="1">
        <a:spcBef>
          <a:spcPct val="20000"/>
        </a:spcBef>
        <a:buFont typeface="Arial"/>
        <a:buChar char="»"/>
        <a:defRPr sz="3569" kern="1200">
          <a:solidFill>
            <a:schemeClr val="tx1"/>
          </a:solidFill>
          <a:latin typeface="+mn-lt"/>
          <a:ea typeface="+mn-ea"/>
          <a:cs typeface="+mn-cs"/>
        </a:defRPr>
      </a:lvl5pPr>
      <a:lvl6pPr marL="4421164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6pPr>
      <a:lvl7pPr marL="5225012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7pPr>
      <a:lvl8pPr marL="6028861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8pPr>
      <a:lvl9pPr marL="6832709" indent="-401924" algn="l" defTabSz="803848" rtl="0" eaLnBrk="1" latinLnBrk="0" hangingPunct="1">
        <a:spcBef>
          <a:spcPct val="20000"/>
        </a:spcBef>
        <a:buFont typeface="Arial"/>
        <a:buChar char="•"/>
        <a:defRPr sz="35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384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769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1154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15392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19240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23088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26936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30785" algn="l" defTabSz="8038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hyperlink" Target="NULL" TargetMode="External"/><Relationship Id="rId12" Type="http://schemas.openxmlformats.org/officeDocument/2006/relationships/hyperlink" Target="http://www.lmsal.com/solarsoft/hinode/movies/voevent_movies_xrt/2016/02/18/20160218_1849_20160218_2359_prog_00/XRT_Be_thin+Open_192_192_20160218_185743_j.html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tiff"/><Relationship Id="rId6" Type="http://schemas.openxmlformats.org/officeDocument/2006/relationships/image" Target="../media/image2.png"/><Relationship Id="rId7" Type="http://schemas.openxmlformats.org/officeDocument/2006/relationships/hyperlink" Target="http://solarb.mssl.ucl.ac.uk/SolarB/DEV/eis_gifs/2016/04/17/eis_l0_20160417_222520.fits/XRT_eis_l0_20160417_222520.fits.gif" TargetMode="External"/><Relationship Id="rId8" Type="http://schemas.openxmlformats.org/officeDocument/2006/relationships/hyperlink" Target="http://www.lmsal.com/solarsoft/irisa/data/level2/2016/04/17/20160417_173122_3660007532/www/raster/iris_rast_CII1336_OI1356_SiIV1403_MgIIk2796SJI_1330_Raster_Position_2_20160417_1731_j.html" TargetMode="External"/><Relationship Id="rId9" Type="http://schemas.openxmlformats.org/officeDocument/2006/relationships/image" Target="../media/image3.tiff"/><Relationship Id="rId10" Type="http://schemas.openxmlformats.org/officeDocument/2006/relationships/hyperlink" Target="http://www.lmsal.com/hek/hcr?cmd=view-event&amp;event-id=ivo://sot.lmsal.com/VOEvent#VOEvent_EIS_20160218_185632-20160218_231726_TL5072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47487" t="25881" r="5558" b="35131"/>
          <a:stretch/>
        </p:blipFill>
        <p:spPr>
          <a:xfrm>
            <a:off x="-1" y="-1"/>
            <a:ext cx="15348857" cy="112098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0960" y="399921"/>
            <a:ext cx="4739855" cy="919916"/>
          </a:xfrm>
          <a:prstGeom prst="rect">
            <a:avLst/>
          </a:prstGeom>
          <a:noFill/>
        </p:spPr>
        <p:txBody>
          <a:bodyPr wrap="square" lIns="160766" tIns="80383" rIns="160766" bIns="80383" rtlCol="0">
            <a:spAutoFit/>
          </a:bodyPr>
          <a:lstStyle/>
          <a:p>
            <a:r>
              <a:rPr lang="en-US" sz="4923" dirty="0" smtClean="0">
                <a:solidFill>
                  <a:schemeClr val="bg1"/>
                </a:solidFill>
              </a:rPr>
              <a:t>2016-0</a:t>
            </a:r>
            <a:r>
              <a:rPr lang="en-US" altLang="zh-CN" sz="4923" dirty="0" smtClean="0">
                <a:solidFill>
                  <a:schemeClr val="bg1"/>
                </a:solidFill>
              </a:rPr>
              <a:t>4</a:t>
            </a:r>
            <a:r>
              <a:rPr lang="en-US" sz="4923" dirty="0" smtClean="0">
                <a:solidFill>
                  <a:schemeClr val="bg1"/>
                </a:solidFill>
              </a:rPr>
              <a:t>-</a:t>
            </a:r>
            <a:r>
              <a:rPr lang="en-US" altLang="zh-CN" sz="4923" dirty="0" smtClean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7" name="2016-04-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8574" y="1652988"/>
            <a:ext cx="7343999" cy="51136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321648" y="680048"/>
            <a:ext cx="160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7"/>
              </a:rPr>
              <a:t>EIS</a:t>
            </a:r>
            <a:endParaRPr lang="zh-CN" altLang="en-US" sz="1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altLang="zh-CN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EIS </a:t>
            </a:r>
            <a:endParaRPr lang="is-IS" altLang="zh-CN" sz="12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0"/>
            <a:r>
              <a:rPr lang="is-IS" altLang="zh-CN" sz="1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2016-04-17 </a:t>
            </a:r>
            <a:r>
              <a:rPr lang="is-IS" altLang="zh-CN" sz="1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22:25:20-22:28:17</a:t>
            </a:r>
            <a:endParaRPr lang="en-US" altLang="zh-CN" sz="1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921776" y="169334"/>
            <a:ext cx="5779907" cy="5655090"/>
          </a:xfrm>
          <a:prstGeom prst="rect">
            <a:avLst/>
          </a:prstGeom>
          <a:noFill/>
          <a:ln w="254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900" dirty="0" smtClean="0"/>
          </a:p>
        </p:txBody>
      </p:sp>
      <p:grpSp>
        <p:nvGrpSpPr>
          <p:cNvPr id="29" name="组 28"/>
          <p:cNvGrpSpPr/>
          <p:nvPr/>
        </p:nvGrpSpPr>
        <p:grpSpPr>
          <a:xfrm>
            <a:off x="7691531" y="2996879"/>
            <a:ext cx="1832318" cy="1349648"/>
            <a:chOff x="3083985" y="3075028"/>
            <a:chExt cx="1832318" cy="1349648"/>
          </a:xfrm>
        </p:grpSpPr>
        <p:sp>
          <p:nvSpPr>
            <p:cNvPr id="30" name="矩形 29"/>
            <p:cNvSpPr/>
            <p:nvPr/>
          </p:nvSpPr>
          <p:spPr>
            <a:xfrm>
              <a:off x="3083985" y="3963011"/>
              <a:ext cx="183231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800" b="1" u="sng" dirty="0">
                  <a:solidFill>
                    <a:srgbClr val="FA0A0F"/>
                  </a:solidFill>
                  <a:hlinkClick r:id="rId8"/>
                </a:rPr>
                <a:t>iris </a:t>
              </a:r>
              <a:r>
                <a:rPr lang="en-US" altLang="zh-CN" sz="800" b="1" u="sng" dirty="0" smtClean="0">
                  <a:solidFill>
                    <a:srgbClr val="FA0A0F"/>
                  </a:solidFill>
                  <a:hlinkClick r:id="rId8"/>
                </a:rPr>
                <a:t>sit&amp;stare</a:t>
              </a:r>
              <a:endParaRPr lang="en-US" altLang="zh-CN" sz="800" b="1" dirty="0"/>
            </a:p>
            <a:p>
              <a:r>
                <a:rPr lang="en-US" altLang="zh-CN" sz="800" b="1" u="sng" dirty="0" smtClean="0">
                  <a:solidFill>
                    <a:srgbClr val="FA0A0F"/>
                  </a:solidFill>
                </a:rPr>
                <a:t>iris </a:t>
              </a:r>
              <a:r>
                <a:rPr lang="en-US" altLang="zh-CN" sz="800" b="1" u="sng" dirty="0" err="1" smtClean="0">
                  <a:solidFill>
                    <a:srgbClr val="FA0A0F"/>
                  </a:solidFill>
                </a:rPr>
                <a:t>sit&amp;stare</a:t>
              </a:r>
              <a:endParaRPr lang="en-US" altLang="zh-CN" sz="800" b="1" dirty="0" smtClean="0"/>
            </a:p>
            <a:p>
              <a:r>
                <a:rPr lang="cs-CZ" altLang="zh-CN" sz="800" b="1" dirty="0">
                  <a:solidFill>
                    <a:srgbClr val="FF0000"/>
                  </a:solidFill>
                </a:rPr>
                <a:t>2016-04-17 17:31:22-22:32:48</a:t>
              </a:r>
              <a:endParaRPr lang="zh-CN" alt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3251178" y="3075028"/>
              <a:ext cx="924329" cy="887983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 sz="320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172" y="2113376"/>
            <a:ext cx="5363948" cy="442526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091461" y="2550712"/>
            <a:ext cx="1800000" cy="72000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4824373" y="2648573"/>
            <a:ext cx="36000" cy="72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 flipV="1">
            <a:off x="3119453" y="2732531"/>
            <a:ext cx="1656000" cy="72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16" name="TextBox 28"/>
          <p:cNvSpPr txBox="1"/>
          <p:nvPr/>
        </p:nvSpPr>
        <p:spPr>
          <a:xfrm>
            <a:off x="3157768" y="2746436"/>
            <a:ext cx="2052539" cy="610457"/>
          </a:xfrm>
          <a:prstGeom prst="rect">
            <a:avLst/>
          </a:prstGeom>
          <a:noFill/>
        </p:spPr>
        <p:txBody>
          <a:bodyPr wrap="square" lIns="154340" tIns="77169" rIns="154340" bIns="77169" rtlCol="0">
            <a:spAutoFit/>
          </a:bodyPr>
          <a:lstStyle/>
          <a:p>
            <a:r>
              <a:rPr lang="en-US" sz="2954" dirty="0">
                <a:solidFill>
                  <a:schemeClr val="bg1"/>
                </a:solidFill>
                <a:latin typeface="Arial"/>
                <a:cs typeface="Arial"/>
              </a:rPr>
              <a:t>VLA Time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73581" y="7140968"/>
            <a:ext cx="597461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smtClean="0">
                <a:solidFill>
                  <a:schemeClr val="bg1"/>
                </a:solidFill>
              </a:rPr>
              <a:t>Instruments list:</a:t>
            </a:r>
          </a:p>
          <a:p>
            <a:pPr lvl="0"/>
            <a:r>
              <a:rPr lang="en-US" altLang="zh-CN" sz="2800" b="1" dirty="0">
                <a:solidFill>
                  <a:srgbClr val="5B9BD5"/>
                </a:solidFill>
              </a:rPr>
              <a:t>XRT</a:t>
            </a:r>
          </a:p>
          <a:p>
            <a:pPr lvl="0"/>
            <a:r>
              <a:rPr lang="en-US" altLang="zh-CN" sz="300" b="1" dirty="0" smtClean="0">
                <a:solidFill>
                  <a:srgbClr val="5B9BD5"/>
                </a:solidFill>
              </a:rPr>
              <a:t>http://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darts.isas.jaxa.jp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/solar/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hinode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/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query.php?coA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basic&amp;fgA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advanced&amp;spA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basic&amp;xrA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basic&amp;eiA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=basic&amp;inst%5B%5D=fg&amp;inst%5B%5D=sp&amp;inst%5B%5D=xr&amp;inst%5B%5D=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ei&amp;tmSY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=2016&amp;tmSM=04&amp;tmSD=16&amp;tmSh=18&amp;tmSm=00&amp;tmEY=2016&amp;tmEM=04&amp;tmED=17&amp;tmEh=00&amp;tmEm=00&amp;posX=&amp;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posY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posrX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posrY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coB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coC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coD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coE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coF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coG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=1&amp;coH=&amp;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coI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coJ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coK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coL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coM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coN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coO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coP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coQ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=&amp;fgB%5B%5D=0&amp;fgC=&amp;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fgE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=0&amp;fgF=&amp;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fgG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fgH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fgI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fgJ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fgK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fgD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fgL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fgM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=0&amp;fgN=0&amp;fgO=0&amp;fgP=0&amp;fgQ=0&amp;fgR=&amp;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fgS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fgT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=&amp;spB%5B%5D=0&amp;spC=&amp;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spD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=1&amp;spE=&amp;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spF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spG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spH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spI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spJ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spK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spL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spM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spN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spO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spP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spQ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spR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spS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spT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spU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spV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=&amp;xrB%5B%5D=0&amp;xrC=&amp;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xrD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xrI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xrE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xrF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xrG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xrH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xrJ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xrK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xrL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xrM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xrN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xrO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xrP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xrQ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xrR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=&amp;eiB%5B%5D=0&amp;eiC=&amp;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eiD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eiM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eiE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eiF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eiG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eiH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eiJ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eiK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eiL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eiN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eiO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eiP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eiQ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eiR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eiS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=&amp;sppd%5B%5D=0&amp;xrpd%5B%5D=0&amp;eipd%5B%5D=0&amp;A20=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Show&amp;max</a:t>
            </a:r>
            <a:r>
              <a:rPr lang="en-US" altLang="zh-CN" sz="300" b="1" dirty="0" smtClean="0">
                <a:solidFill>
                  <a:srgbClr val="5B9BD5"/>
                </a:solidFill>
              </a:rPr>
              <a:t>=10000&amp;sct=</a:t>
            </a:r>
            <a:r>
              <a:rPr lang="en-US" altLang="zh-CN" sz="300" b="1" dirty="0" err="1" smtClean="0">
                <a:solidFill>
                  <a:srgbClr val="5B9BD5"/>
                </a:solidFill>
              </a:rPr>
              <a:t>wget#xr_list</a:t>
            </a:r>
            <a:endParaRPr lang="en-US" altLang="zh-CN" sz="300" b="1" dirty="0" smtClean="0">
              <a:solidFill>
                <a:srgbClr val="5B9BD5"/>
              </a:solidFill>
            </a:endParaRPr>
          </a:p>
          <a:p>
            <a:pPr lvl="0"/>
            <a:r>
              <a:rPr lang="en-US" altLang="zh-CN" sz="2800" b="1" dirty="0" smtClean="0">
                <a:solidFill>
                  <a:srgbClr val="FF0000"/>
                </a:solidFill>
              </a:rPr>
              <a:t>IRIS </a:t>
            </a:r>
            <a:r>
              <a:rPr lang="en-US" altLang="zh-CN" sz="2800" b="1" dirty="0" err="1" smtClean="0">
                <a:solidFill>
                  <a:srgbClr val="FF0000"/>
                </a:solidFill>
              </a:rPr>
              <a:t>sit&amp;stare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kumimoji="1" lang="en-US" altLang="zh-CN" sz="800" b="1" dirty="0" smtClean="0">
                <a:solidFill>
                  <a:srgbClr val="FF0000"/>
                </a:solidFill>
              </a:rPr>
              <a:t>http</a:t>
            </a:r>
            <a:r>
              <a:rPr kumimoji="1" lang="en-US" altLang="zh-CN" sz="800" b="1" dirty="0">
                <a:solidFill>
                  <a:srgbClr val="FF0000"/>
                </a:solidFill>
              </a:rPr>
              <a:t>://</a:t>
            </a:r>
            <a:r>
              <a:rPr kumimoji="1" lang="en-US" altLang="zh-CN" sz="800" b="1" dirty="0" smtClean="0">
                <a:solidFill>
                  <a:srgbClr val="FF0000"/>
                </a:solidFill>
              </a:rPr>
              <a:t>www.lmsal.com/hek/hcr?cmd=view-event&amp;event-id=ivo%3A%2F%2Fsot.lmsal.com%2FVOEvent%23VOEvent_IRIS_20160417_173122_3660007532_2016-04-17T17%3A31%3A222016-04-17T17%3A31%3A22.xml</a:t>
            </a:r>
          </a:p>
          <a:p>
            <a:r>
              <a:rPr lang="en-US" altLang="zh-CN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EIS</a:t>
            </a:r>
          </a:p>
          <a:p>
            <a:r>
              <a:rPr kumimoji="1" lang="en-US" altLang="zh-CN" sz="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http://</a:t>
            </a:r>
            <a:r>
              <a:rPr kumimoji="1" lang="en-US" altLang="zh-CN" sz="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www.lmsal.com</a:t>
            </a:r>
            <a:r>
              <a:rPr kumimoji="1" lang="en-US" altLang="zh-CN" sz="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kumimoji="1" lang="en-US" altLang="zh-CN" sz="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hek</a:t>
            </a:r>
            <a:r>
              <a:rPr kumimoji="1" lang="en-US" altLang="zh-CN" sz="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/</a:t>
            </a:r>
            <a:r>
              <a:rPr kumimoji="1" lang="en-US" altLang="zh-CN" sz="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hcr?cmd</a:t>
            </a:r>
            <a:r>
              <a:rPr kumimoji="1" lang="en-US" altLang="zh-CN" sz="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=</a:t>
            </a:r>
            <a:r>
              <a:rPr kumimoji="1" lang="en-US" altLang="zh-CN" sz="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view-event&amp;event-id</a:t>
            </a:r>
            <a:r>
              <a:rPr kumimoji="1" lang="en-US" altLang="zh-CN" sz="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=ivo%3A%2F%2Fsot.lmsal.com%2FVOEvent%23VOEvent_EIS_20160417_222520-20160417_222817_TL51648</a:t>
            </a:r>
            <a:endParaRPr kumimoji="1" lang="en-US" altLang="zh-CN" sz="800" b="1" dirty="0" smtClean="0">
              <a:solidFill>
                <a:srgbClr val="FF0000"/>
              </a:solidFill>
            </a:endParaRPr>
          </a:p>
          <a:p>
            <a:r>
              <a:rPr lang="en-US" altLang="zh-CN" sz="2800" b="1" dirty="0" smtClean="0">
                <a:solidFill>
                  <a:schemeClr val="accent4"/>
                </a:solidFill>
              </a:rPr>
              <a:t>EIS </a:t>
            </a:r>
            <a:r>
              <a:rPr lang="en-US" altLang="zh-CN" sz="2800" b="1" dirty="0" err="1" smtClean="0">
                <a:solidFill>
                  <a:schemeClr val="accent4"/>
                </a:solidFill>
              </a:rPr>
              <a:t>sit&amp;stare</a:t>
            </a:r>
            <a:endParaRPr lang="en-US" altLang="zh-CN" sz="2800" b="1" dirty="0" smtClean="0">
              <a:solidFill>
                <a:schemeClr val="accent4"/>
              </a:solidFill>
            </a:endParaRPr>
          </a:p>
          <a:p>
            <a:r>
              <a:rPr kumimoji="1" lang="en-US" altLang="zh-CN" sz="500" b="1" dirty="0">
                <a:solidFill>
                  <a:schemeClr val="accent4"/>
                </a:solidFill>
              </a:rPr>
              <a:t>http://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darts.isas.jaxa.jp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/solar/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hinode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/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query.php?coA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basic&amp;fgA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advanced&amp;spA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basic&amp;xrA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basic&amp;eiA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=basic&amp;inst%5B%5D=fg&amp;inst%5B%5D=sp&amp;inst%5B%5D=xr&amp;inst%5B%5D=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ei&amp;tmSY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=2016&amp;tmSM=04&amp;tmSD=17&amp;tmSh=18&amp;tmSm=00&amp;tmEY=2016&amp;tmEM=04&amp;tmED=18&amp;tmEh=00&amp;tmEm=00&amp;posX=&amp;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posY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posrX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posrY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coB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coC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coD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coE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coF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coG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=1&amp;coH=&amp;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coI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coJ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coK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coL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coM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coN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coO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coP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coQ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=&amp;fgB%5B%5D=0&amp;fgC=&amp;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fgE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=0&amp;fgF=&amp;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fgG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fgH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fgI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fgJ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fgK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fgD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fgL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fgM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=0&amp;fgN=0&amp;fgO=0&amp;fgP=0&amp;fgQ=0&amp;fgR=&amp;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fgS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fgT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=&amp;spB%5B%5D=0&amp;spC=&amp;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spD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=1&amp;spE=&amp;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spF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spG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spH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spI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spJ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spK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spL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spM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spN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spO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spP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spQ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spR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spS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spT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spU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spV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=&amp;xrB%5B%5D=0&amp;xrC=&amp;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xrD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xrI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xrE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xrF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xrG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xrH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xrJ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xrK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xrL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xrM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xrN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xrO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xrP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xrQ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xrR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=&amp;eiB%5B%5D=0&amp;eiC=&amp;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eiD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eiM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eiE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eiF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eiG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eiH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eiJ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eiK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eiL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eiN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eiO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eiP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eiQ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eiR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err="1">
                <a:solidFill>
                  <a:schemeClr val="accent4"/>
                </a:solidFill>
              </a:rPr>
              <a:t>eiS</a:t>
            </a:r>
            <a:r>
              <a:rPr kumimoji="1" lang="en-US" altLang="zh-CN" sz="500" b="1" dirty="0">
                <a:solidFill>
                  <a:schemeClr val="accent4"/>
                </a:solidFill>
              </a:rPr>
              <a:t>=&amp;</a:t>
            </a:r>
            <a:r>
              <a:rPr kumimoji="1" lang="en-US" altLang="zh-CN" sz="500" b="1" dirty="0" smtClean="0">
                <a:solidFill>
                  <a:schemeClr val="accent4"/>
                </a:solidFill>
              </a:rPr>
              <a:t>sppd%5B%5D=0&amp;xrpd%5B%5D=0&amp;eipd%5B%5D=0&amp;A20=</a:t>
            </a:r>
            <a:r>
              <a:rPr kumimoji="1" lang="en-US" altLang="zh-CN" sz="500" b="1" dirty="0" err="1" smtClean="0">
                <a:solidFill>
                  <a:schemeClr val="accent4"/>
                </a:solidFill>
              </a:rPr>
              <a:t>Show&amp;max</a:t>
            </a:r>
            <a:r>
              <a:rPr kumimoji="1" lang="en-US" altLang="zh-CN" sz="500" b="1" dirty="0" smtClean="0">
                <a:solidFill>
                  <a:schemeClr val="accent4"/>
                </a:solidFill>
              </a:rPr>
              <a:t>=10000&amp;sct=</a:t>
            </a:r>
            <a:r>
              <a:rPr kumimoji="1" lang="en-US" altLang="zh-CN" sz="500" b="1" dirty="0" err="1" smtClean="0">
                <a:solidFill>
                  <a:schemeClr val="accent4"/>
                </a:solidFill>
              </a:rPr>
              <a:t>wget#xr_list</a:t>
            </a:r>
            <a:endParaRPr kumimoji="1" lang="en-US" altLang="zh-CN" sz="500" b="1" dirty="0">
              <a:solidFill>
                <a:schemeClr val="accent4"/>
              </a:solidFill>
            </a:endParaRPr>
          </a:p>
        </p:txBody>
      </p:sp>
      <p:grpSp>
        <p:nvGrpSpPr>
          <p:cNvPr id="19" name="组 18"/>
          <p:cNvGrpSpPr/>
          <p:nvPr/>
        </p:nvGrpSpPr>
        <p:grpSpPr>
          <a:xfrm>
            <a:off x="9108394" y="2275208"/>
            <a:ext cx="1600128" cy="1694934"/>
            <a:chOff x="9249353" y="3874075"/>
            <a:chExt cx="1600128" cy="1694934"/>
          </a:xfrm>
        </p:grpSpPr>
        <p:cxnSp>
          <p:nvCxnSpPr>
            <p:cNvPr id="20" name="直线连接符 19"/>
            <p:cNvCxnSpPr/>
            <p:nvPr/>
          </p:nvCxnSpPr>
          <p:spPr>
            <a:xfrm>
              <a:off x="10009714" y="4432240"/>
              <a:ext cx="0" cy="1136769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9249353" y="3874075"/>
              <a:ext cx="160012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solidFill>
                    <a:schemeClr val="accent4"/>
                  </a:solidFill>
                  <a:hlinkClick r:id="rId10"/>
                </a:rPr>
                <a:t>EIS sit&amp;stare</a:t>
              </a:r>
              <a:endParaRPr lang="en-US" altLang="zh-CN" sz="900" dirty="0">
                <a:solidFill>
                  <a:schemeClr val="accent4"/>
                </a:solidFill>
              </a:endParaRPr>
            </a:p>
            <a:p>
              <a:r>
                <a:rPr lang="en-US" altLang="zh-CN" sz="900" dirty="0" smtClean="0">
                  <a:solidFill>
                    <a:schemeClr val="accent4"/>
                  </a:solidFill>
                </a:rPr>
                <a:t>EIS </a:t>
              </a:r>
              <a:r>
                <a:rPr lang="en-US" altLang="zh-CN" sz="900" dirty="0" err="1" smtClean="0">
                  <a:solidFill>
                    <a:schemeClr val="accent4"/>
                  </a:solidFill>
                </a:rPr>
                <a:t>sit&amp;stare</a:t>
              </a:r>
              <a:endParaRPr lang="is-IS" altLang="zh-CN" sz="900" b="1" dirty="0" smtClean="0">
                <a:solidFill>
                  <a:schemeClr val="accent4"/>
                </a:solidFill>
              </a:endParaRPr>
            </a:p>
            <a:p>
              <a:pPr algn="ctr"/>
              <a:r>
                <a:rPr lang="cs-CZ" altLang="zh-CN" sz="900" b="1" dirty="0">
                  <a:solidFill>
                    <a:schemeClr val="accent4"/>
                  </a:solidFill>
                </a:rPr>
                <a:t>2016-04-17 18:22:20</a:t>
              </a:r>
              <a:r>
                <a:rPr lang="is-IS" altLang="zh-CN" sz="900" b="1" dirty="0">
                  <a:solidFill>
                    <a:schemeClr val="accent4"/>
                  </a:solidFill>
                </a:rPr>
                <a:t>-22:28:17</a:t>
              </a:r>
              <a:endParaRPr lang="en-US" altLang="zh-CN" sz="9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7573735" y="5960758"/>
            <a:ext cx="29209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accent1"/>
                </a:solidFill>
                <a:hlinkClick r:id="rId11" invalidUrl="http://darts.isas.jaxa.jp/solar/hinode/query.php?A25=ql&amp;inst[]=fg&amp;inst[]=sp&amp;inst[]=xr&amp;inst[]=ei&amp;plot=no&amp;tmSY=2016&amp;tmSM=04&amp;tmSD=15&amp;tmSh=18&amp;tmSm=00&amp;tmEY=2016&amp;tmEM=04&amp;tmED=16&amp;tmEh=00&amp;tmEm=00&amp;fgA=advanced&amp;fgB[]=0&amp;fgE=0&amp;fgM=0&amp;fgN=0&amp;fgO=0&amp;fgP=0&amp;fgQ=0&amp;sp"/>
              </a:rPr>
              <a:t>XRT</a:t>
            </a:r>
            <a:endParaRPr lang="zh-CN" altLang="en-US" sz="1000" dirty="0">
              <a:solidFill>
                <a:schemeClr val="accent1"/>
              </a:solidFill>
              <a:hlinkClick r:id="rId12"/>
            </a:endParaRPr>
          </a:p>
          <a:p>
            <a:r>
              <a:rPr lang="en-US" altLang="zh-CN" sz="1000" i="1" dirty="0" smtClean="0">
                <a:solidFill>
                  <a:schemeClr val="accent1"/>
                </a:solidFill>
              </a:rPr>
              <a:t>XRT</a:t>
            </a:r>
          </a:p>
          <a:p>
            <a:r>
              <a:rPr lang="cs-CZ" altLang="zh-CN" sz="1000" i="1" dirty="0">
                <a:solidFill>
                  <a:schemeClr val="accent1"/>
                </a:solidFill>
              </a:rPr>
              <a:t>2016-04-17 18:20:08</a:t>
            </a:r>
            <a:r>
              <a:rPr lang="de-DE" altLang="zh-CN" sz="1000" b="1" i="1" dirty="0" smtClean="0">
                <a:solidFill>
                  <a:schemeClr val="accent1"/>
                </a:solidFill>
              </a:rPr>
              <a:t> - </a:t>
            </a:r>
            <a:r>
              <a:rPr lang="is-IS" altLang="zh-CN" sz="1000" b="1" i="1" dirty="0">
                <a:solidFill>
                  <a:schemeClr val="accent1"/>
                </a:solidFill>
              </a:rPr>
              <a:t>23:59:34</a:t>
            </a:r>
            <a:endParaRPr lang="zh-CN" altLang="en-US" sz="1000" dirty="0">
              <a:solidFill>
                <a:schemeClr val="accent1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573735" y="1511045"/>
            <a:ext cx="4273670" cy="4253895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900" dirty="0" smtClean="0"/>
          </a:p>
        </p:txBody>
      </p:sp>
      <p:sp>
        <p:nvSpPr>
          <p:cNvPr id="24" name="矩形 23"/>
          <p:cNvSpPr/>
          <p:nvPr/>
        </p:nvSpPr>
        <p:spPr>
          <a:xfrm>
            <a:off x="7315200" y="9442956"/>
            <a:ext cx="7315200" cy="126188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smtClean="0">
                <a:solidFill>
                  <a:schemeClr val="bg1"/>
                </a:solidFill>
              </a:rPr>
              <a:t>DARTS link:</a:t>
            </a:r>
          </a:p>
          <a:p>
            <a:r>
              <a:rPr lang="en-US" altLang="zh-CN" sz="800" dirty="0">
                <a:solidFill>
                  <a:schemeClr val="bg1"/>
                </a:solidFill>
              </a:rPr>
              <a:t>http://</a:t>
            </a:r>
            <a:r>
              <a:rPr lang="en-US" altLang="zh-CN" sz="800" dirty="0" err="1">
                <a:solidFill>
                  <a:schemeClr val="bg1"/>
                </a:solidFill>
              </a:rPr>
              <a:t>darts.isas.jaxa.jp</a:t>
            </a:r>
            <a:r>
              <a:rPr lang="en-US" altLang="zh-CN" sz="800" dirty="0">
                <a:solidFill>
                  <a:schemeClr val="bg1"/>
                </a:solidFill>
              </a:rPr>
              <a:t>/solar/</a:t>
            </a:r>
            <a:r>
              <a:rPr lang="en-US" altLang="zh-CN" sz="800" dirty="0" err="1">
                <a:solidFill>
                  <a:schemeClr val="bg1"/>
                </a:solidFill>
              </a:rPr>
              <a:t>hinode</a:t>
            </a:r>
            <a:r>
              <a:rPr lang="en-US" altLang="zh-CN" sz="800" dirty="0">
                <a:solidFill>
                  <a:schemeClr val="bg1"/>
                </a:solidFill>
              </a:rPr>
              <a:t>/</a:t>
            </a:r>
            <a:r>
              <a:rPr lang="en-US" altLang="zh-CN" sz="800" dirty="0" err="1">
                <a:solidFill>
                  <a:schemeClr val="bg1"/>
                </a:solidFill>
              </a:rPr>
              <a:t>query.php?coA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basic&amp;fgA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advanced&amp;spA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basic&amp;xrA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basic&amp;eiA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basic&amp;coB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coC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coD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coG</a:t>
            </a:r>
            <a:r>
              <a:rPr lang="en-US" altLang="zh-CN" sz="800" dirty="0">
                <a:solidFill>
                  <a:schemeClr val="bg1"/>
                </a:solidFill>
              </a:rPr>
              <a:t>=1&amp;coH=&amp;</a:t>
            </a:r>
            <a:r>
              <a:rPr lang="en-US" altLang="zh-CN" sz="800" dirty="0" err="1">
                <a:solidFill>
                  <a:schemeClr val="bg1"/>
                </a:solidFill>
              </a:rPr>
              <a:t>coI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coQ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spD</a:t>
            </a:r>
            <a:r>
              <a:rPr lang="en-US" altLang="zh-CN" sz="800" dirty="0">
                <a:solidFill>
                  <a:schemeClr val="bg1"/>
                </a:solidFill>
              </a:rPr>
              <a:t>=1&amp;spE=&amp;</a:t>
            </a:r>
            <a:r>
              <a:rPr lang="en-US" altLang="zh-CN" sz="800" dirty="0" err="1">
                <a:solidFill>
                  <a:schemeClr val="bg1"/>
                </a:solidFill>
              </a:rPr>
              <a:t>spF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spS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spT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spU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spV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xrM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xrR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eiE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eiF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eiG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eiK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eiN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eiO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eiP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eiQ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eiR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eiS</a:t>
            </a:r>
            <a:r>
              <a:rPr lang="en-US" altLang="zh-CN" sz="800" dirty="0">
                <a:solidFill>
                  <a:schemeClr val="bg1"/>
                </a:solidFill>
              </a:rPr>
              <a:t>=&amp;A02=Update&amp;inst%5B%5D=fg&amp;inst%5B%5D=sp&amp;inst%5B%5D=xr&amp;inst%5B%5D=</a:t>
            </a:r>
            <a:r>
              <a:rPr lang="en-US" altLang="zh-CN" sz="800" dirty="0" err="1">
                <a:solidFill>
                  <a:schemeClr val="bg1"/>
                </a:solidFill>
              </a:rPr>
              <a:t>ei&amp;plot</a:t>
            </a:r>
            <a:r>
              <a:rPr lang="en-US" altLang="zh-CN" sz="800" dirty="0">
                <a:solidFill>
                  <a:schemeClr val="bg1"/>
                </a:solidFill>
              </a:rPr>
              <a:t>=</a:t>
            </a:r>
            <a:r>
              <a:rPr lang="en-US" altLang="zh-CN" sz="800" dirty="0" err="1">
                <a:solidFill>
                  <a:schemeClr val="bg1"/>
                </a:solidFill>
              </a:rPr>
              <a:t>both&amp;tmSY</a:t>
            </a:r>
            <a:r>
              <a:rPr lang="en-US" altLang="zh-CN" sz="800" dirty="0">
                <a:solidFill>
                  <a:schemeClr val="bg1"/>
                </a:solidFill>
              </a:rPr>
              <a:t>=2016&amp;tmSM=04&amp;tmSD=17&amp;tmSh=18&amp;tmSm=00&amp;tmEY=2016&amp;tmEM=04&amp;tmED=18&amp;tmEh=00&amp;tmEm=00&amp;posX=&amp;</a:t>
            </a:r>
            <a:r>
              <a:rPr lang="en-US" altLang="zh-CN" sz="800" dirty="0" err="1">
                <a:solidFill>
                  <a:schemeClr val="bg1"/>
                </a:solidFill>
              </a:rPr>
              <a:t>posY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posrX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posrY</a:t>
            </a:r>
            <a:r>
              <a:rPr lang="en-US" altLang="zh-CN" sz="800" dirty="0">
                <a:solidFill>
                  <a:schemeClr val="bg1"/>
                </a:solidFill>
              </a:rPr>
              <a:t>=&amp;max=1000&amp;fgB%5B%5D=0&amp;fgD=&amp;</a:t>
            </a:r>
            <a:r>
              <a:rPr lang="en-US" altLang="zh-CN" sz="800" dirty="0" err="1">
                <a:solidFill>
                  <a:schemeClr val="bg1"/>
                </a:solidFill>
              </a:rPr>
              <a:t>fgE</a:t>
            </a:r>
            <a:r>
              <a:rPr lang="en-US" altLang="zh-CN" sz="800" dirty="0">
                <a:solidFill>
                  <a:schemeClr val="bg1"/>
                </a:solidFill>
              </a:rPr>
              <a:t>=0&amp;fgG=&amp;</a:t>
            </a:r>
            <a:r>
              <a:rPr lang="en-US" altLang="zh-CN" sz="800" dirty="0" err="1">
                <a:solidFill>
                  <a:schemeClr val="bg1"/>
                </a:solidFill>
              </a:rPr>
              <a:t>fgH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fgI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fgJ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fgL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fgM</a:t>
            </a:r>
            <a:r>
              <a:rPr lang="en-US" altLang="zh-CN" sz="800" dirty="0">
                <a:solidFill>
                  <a:schemeClr val="bg1"/>
                </a:solidFill>
              </a:rPr>
              <a:t>=0&amp;fgN=0&amp;fgO=0&amp;fgP=0&amp;fgQ=0&amp;fgR=&amp;</a:t>
            </a:r>
            <a:r>
              <a:rPr lang="en-US" altLang="zh-CN" sz="800" dirty="0" err="1">
                <a:solidFill>
                  <a:schemeClr val="bg1"/>
                </a:solidFill>
              </a:rPr>
              <a:t>fgS</a:t>
            </a:r>
            <a:r>
              <a:rPr lang="en-US" altLang="zh-CN" sz="800" dirty="0">
                <a:solidFill>
                  <a:schemeClr val="bg1"/>
                </a:solidFill>
              </a:rPr>
              <a:t>=&amp;</a:t>
            </a:r>
            <a:r>
              <a:rPr lang="en-US" altLang="zh-CN" sz="800" dirty="0" err="1">
                <a:solidFill>
                  <a:schemeClr val="bg1"/>
                </a:solidFill>
              </a:rPr>
              <a:t>fgT</a:t>
            </a:r>
            <a:r>
              <a:rPr lang="en-US" altLang="zh-CN" sz="800" dirty="0">
                <a:solidFill>
                  <a:schemeClr val="bg1"/>
                </a:solidFill>
              </a:rPr>
              <a:t>=&amp;spB%5B%5D=0&amp;xrB%5B%5D=0&amp;eiB%5B%5D=0</a:t>
            </a:r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91461" y="2365187"/>
            <a:ext cx="2304000" cy="72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  <p:sp>
        <p:nvSpPr>
          <p:cNvPr id="26" name="矩形 25"/>
          <p:cNvSpPr/>
          <p:nvPr/>
        </p:nvSpPr>
        <p:spPr>
          <a:xfrm>
            <a:off x="3445199" y="2453570"/>
            <a:ext cx="1404000" cy="72000"/>
          </a:xfrm>
          <a:prstGeom prst="rect">
            <a:avLst/>
          </a:prstGeom>
          <a:solidFill>
            <a:schemeClr val="accent4"/>
          </a:solidFill>
          <a:ln w="127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 sz="3200"/>
          </a:p>
        </p:txBody>
      </p:sp>
    </p:spTree>
    <p:extLst>
      <p:ext uri="{BB962C8B-B14F-4D97-AF65-F5344CB8AC3E}">
        <p14:creationId xmlns:p14="http://schemas.microsoft.com/office/powerpoint/2010/main" val="81646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524</Words>
  <Application>Microsoft Macintosh PowerPoint</Application>
  <PresentationFormat>自定义</PresentationFormat>
  <Paragraphs>26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Calibri</vt:lpstr>
      <vt:lpstr>宋体</vt:lpstr>
      <vt:lpstr>Arial</vt:lpstr>
      <vt:lpstr>Office Theme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Lindsey Gray</dc:creator>
  <cp:lastModifiedBy>Microsoft Office 用户</cp:lastModifiedBy>
  <cp:revision>230</cp:revision>
  <dcterms:created xsi:type="dcterms:W3CDTF">2016-06-16T15:49:12Z</dcterms:created>
  <dcterms:modified xsi:type="dcterms:W3CDTF">2016-08-31T01:12:00Z</dcterms:modified>
</cp:coreProperties>
</file>