
<file path=[Content_Types].xml><?xml version="1.0" encoding="utf-8"?>
<Types xmlns="http://schemas.openxmlformats.org/package/2006/content-types">
  <Default Extension="xml" ContentType="application/xml"/>
  <Default Extension="mp4" ContentType="video/mp4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7" r:id="rId2"/>
  </p:sldIdLst>
  <p:sldSz cx="14630400" cy="10972800"/>
  <p:notesSz cx="6858000" cy="9144000"/>
  <p:defaultTextStyle>
    <a:defPPr>
      <a:defRPr lang="en-US"/>
    </a:defPPr>
    <a:lvl1pPr marL="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56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45"/>
    <p:restoredTop sz="95787"/>
  </p:normalViewPr>
  <p:slideViewPr>
    <p:cSldViewPr snapToGrid="0" snapToObjects="1">
      <p:cViewPr>
        <p:scale>
          <a:sx n="87" d="100"/>
          <a:sy n="87" d="100"/>
        </p:scale>
        <p:origin x="200" y="-552"/>
      </p:cViewPr>
      <p:guideLst>
        <p:guide orient="horz" pos="3456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3FAE0-732C-6E49-B418-1CA2FC7D6F6D}" type="datetimeFigureOut">
              <a:rPr lang="en-US" smtClean="0"/>
              <a:t>8/30/16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2D60B-953B-4E46-A9CD-857454782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55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3408681"/>
            <a:ext cx="12435840" cy="2352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6217920"/>
            <a:ext cx="10241280" cy="2804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03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07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1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15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19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23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26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30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AC1E-3169-6C40-92B8-378057507709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C45E-2121-C645-9CFE-615ABE13A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99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AC1E-3169-6C40-92B8-378057507709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C45E-2121-C645-9CFE-615ABE13A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30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439422"/>
            <a:ext cx="3291840" cy="93624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439422"/>
            <a:ext cx="9631680" cy="93624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AC1E-3169-6C40-92B8-378057507709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C45E-2121-C645-9CFE-615ABE13A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68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AC1E-3169-6C40-92B8-378057507709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C45E-2121-C645-9CFE-615ABE13A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0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7051041"/>
            <a:ext cx="12435840" cy="2179320"/>
          </a:xfrm>
        </p:spPr>
        <p:txBody>
          <a:bodyPr anchor="t"/>
          <a:lstStyle>
            <a:lvl1pPr algn="l">
              <a:defRPr sz="7016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4650743"/>
            <a:ext cx="12435840" cy="2400299"/>
          </a:xfrm>
        </p:spPr>
        <p:txBody>
          <a:bodyPr anchor="b"/>
          <a:lstStyle>
            <a:lvl1pPr marL="0" indent="0">
              <a:buNone/>
              <a:defRPr sz="3569">
                <a:solidFill>
                  <a:schemeClr val="tx1">
                    <a:tint val="75000"/>
                  </a:schemeClr>
                </a:solidFill>
              </a:defRPr>
            </a:lvl1pPr>
            <a:lvl2pPr marL="803848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07696" indent="0">
              <a:buNone/>
              <a:defRPr sz="2831">
                <a:solidFill>
                  <a:schemeClr val="tx1">
                    <a:tint val="75000"/>
                  </a:schemeClr>
                </a:solidFill>
              </a:defRPr>
            </a:lvl3pPr>
            <a:lvl4pPr marL="2411545" indent="0">
              <a:buNone/>
              <a:defRPr sz="2462">
                <a:solidFill>
                  <a:schemeClr val="tx1">
                    <a:tint val="75000"/>
                  </a:schemeClr>
                </a:solidFill>
              </a:defRPr>
            </a:lvl4pPr>
            <a:lvl5pPr marL="3215392" indent="0">
              <a:buNone/>
              <a:defRPr sz="2462">
                <a:solidFill>
                  <a:schemeClr val="tx1">
                    <a:tint val="75000"/>
                  </a:schemeClr>
                </a:solidFill>
              </a:defRPr>
            </a:lvl5pPr>
            <a:lvl6pPr marL="4019240" indent="0">
              <a:buNone/>
              <a:defRPr sz="2462">
                <a:solidFill>
                  <a:schemeClr val="tx1">
                    <a:tint val="75000"/>
                  </a:schemeClr>
                </a:solidFill>
              </a:defRPr>
            </a:lvl6pPr>
            <a:lvl7pPr marL="4823088" indent="0">
              <a:buNone/>
              <a:defRPr sz="2462">
                <a:solidFill>
                  <a:schemeClr val="tx1">
                    <a:tint val="75000"/>
                  </a:schemeClr>
                </a:solidFill>
              </a:defRPr>
            </a:lvl7pPr>
            <a:lvl8pPr marL="5626936" indent="0">
              <a:buNone/>
              <a:defRPr sz="2462">
                <a:solidFill>
                  <a:schemeClr val="tx1">
                    <a:tint val="75000"/>
                  </a:schemeClr>
                </a:solidFill>
              </a:defRPr>
            </a:lvl8pPr>
            <a:lvl9pPr marL="6430785" indent="0">
              <a:buNone/>
              <a:defRPr sz="24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AC1E-3169-6C40-92B8-378057507709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C45E-2121-C645-9CFE-615ABE13A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76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560322"/>
            <a:ext cx="6461760" cy="7241541"/>
          </a:xfrm>
        </p:spPr>
        <p:txBody>
          <a:bodyPr/>
          <a:lstStyle>
            <a:lvl1pPr>
              <a:defRPr sz="4923"/>
            </a:lvl1pPr>
            <a:lvl2pPr>
              <a:defRPr sz="4185"/>
            </a:lvl2pPr>
            <a:lvl3pPr>
              <a:defRPr sz="3569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2560322"/>
            <a:ext cx="6461760" cy="7241541"/>
          </a:xfrm>
        </p:spPr>
        <p:txBody>
          <a:bodyPr/>
          <a:lstStyle>
            <a:lvl1pPr>
              <a:defRPr sz="4923"/>
            </a:lvl1pPr>
            <a:lvl2pPr>
              <a:defRPr sz="4185"/>
            </a:lvl2pPr>
            <a:lvl3pPr>
              <a:defRPr sz="3569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AC1E-3169-6C40-92B8-378057507709}" type="datetimeFigureOut">
              <a:rPr lang="en-US" smtClean="0"/>
              <a:t>8/30/16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C45E-2121-C645-9CFE-615ABE13A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22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456182"/>
            <a:ext cx="6464300" cy="1023619"/>
          </a:xfrm>
        </p:spPr>
        <p:txBody>
          <a:bodyPr anchor="b"/>
          <a:lstStyle>
            <a:lvl1pPr marL="0" indent="0">
              <a:buNone/>
              <a:defRPr sz="4185" b="1"/>
            </a:lvl1pPr>
            <a:lvl2pPr marL="803848" indent="0">
              <a:buNone/>
              <a:defRPr sz="3569" b="1"/>
            </a:lvl2pPr>
            <a:lvl3pPr marL="1607696" indent="0">
              <a:buNone/>
              <a:defRPr sz="3200" b="1"/>
            </a:lvl3pPr>
            <a:lvl4pPr marL="2411545" indent="0">
              <a:buNone/>
              <a:defRPr sz="2831" b="1"/>
            </a:lvl4pPr>
            <a:lvl5pPr marL="3215392" indent="0">
              <a:buNone/>
              <a:defRPr sz="2831" b="1"/>
            </a:lvl5pPr>
            <a:lvl6pPr marL="4019240" indent="0">
              <a:buNone/>
              <a:defRPr sz="2831" b="1"/>
            </a:lvl6pPr>
            <a:lvl7pPr marL="4823088" indent="0">
              <a:buNone/>
              <a:defRPr sz="2831" b="1"/>
            </a:lvl7pPr>
            <a:lvl8pPr marL="5626936" indent="0">
              <a:buNone/>
              <a:defRPr sz="2831" b="1"/>
            </a:lvl8pPr>
            <a:lvl9pPr marL="6430785" indent="0">
              <a:buNone/>
              <a:defRPr sz="283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3479801"/>
            <a:ext cx="6464300" cy="6322061"/>
          </a:xfrm>
        </p:spPr>
        <p:txBody>
          <a:bodyPr/>
          <a:lstStyle>
            <a:lvl1pPr>
              <a:defRPr sz="4185"/>
            </a:lvl1pPr>
            <a:lvl2pPr>
              <a:defRPr sz="3569"/>
            </a:lvl2pPr>
            <a:lvl3pPr>
              <a:defRPr sz="3200"/>
            </a:lvl3pPr>
            <a:lvl4pPr>
              <a:defRPr sz="2831"/>
            </a:lvl4pPr>
            <a:lvl5pPr>
              <a:defRPr sz="2831"/>
            </a:lvl5pPr>
            <a:lvl6pPr>
              <a:defRPr sz="2831"/>
            </a:lvl6pPr>
            <a:lvl7pPr>
              <a:defRPr sz="2831"/>
            </a:lvl7pPr>
            <a:lvl8pPr>
              <a:defRPr sz="2831"/>
            </a:lvl8pPr>
            <a:lvl9pPr>
              <a:defRPr sz="283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0" y="2456182"/>
            <a:ext cx="6466841" cy="1023619"/>
          </a:xfrm>
        </p:spPr>
        <p:txBody>
          <a:bodyPr anchor="b"/>
          <a:lstStyle>
            <a:lvl1pPr marL="0" indent="0">
              <a:buNone/>
              <a:defRPr sz="4185" b="1"/>
            </a:lvl1pPr>
            <a:lvl2pPr marL="803848" indent="0">
              <a:buNone/>
              <a:defRPr sz="3569" b="1"/>
            </a:lvl2pPr>
            <a:lvl3pPr marL="1607696" indent="0">
              <a:buNone/>
              <a:defRPr sz="3200" b="1"/>
            </a:lvl3pPr>
            <a:lvl4pPr marL="2411545" indent="0">
              <a:buNone/>
              <a:defRPr sz="2831" b="1"/>
            </a:lvl4pPr>
            <a:lvl5pPr marL="3215392" indent="0">
              <a:buNone/>
              <a:defRPr sz="2831" b="1"/>
            </a:lvl5pPr>
            <a:lvl6pPr marL="4019240" indent="0">
              <a:buNone/>
              <a:defRPr sz="2831" b="1"/>
            </a:lvl6pPr>
            <a:lvl7pPr marL="4823088" indent="0">
              <a:buNone/>
              <a:defRPr sz="2831" b="1"/>
            </a:lvl7pPr>
            <a:lvl8pPr marL="5626936" indent="0">
              <a:buNone/>
              <a:defRPr sz="2831" b="1"/>
            </a:lvl8pPr>
            <a:lvl9pPr marL="6430785" indent="0">
              <a:buNone/>
              <a:defRPr sz="283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0" y="3479801"/>
            <a:ext cx="6466841" cy="6322061"/>
          </a:xfrm>
        </p:spPr>
        <p:txBody>
          <a:bodyPr/>
          <a:lstStyle>
            <a:lvl1pPr>
              <a:defRPr sz="4185"/>
            </a:lvl1pPr>
            <a:lvl2pPr>
              <a:defRPr sz="3569"/>
            </a:lvl2pPr>
            <a:lvl3pPr>
              <a:defRPr sz="3200"/>
            </a:lvl3pPr>
            <a:lvl4pPr>
              <a:defRPr sz="2831"/>
            </a:lvl4pPr>
            <a:lvl5pPr>
              <a:defRPr sz="2831"/>
            </a:lvl5pPr>
            <a:lvl6pPr>
              <a:defRPr sz="2831"/>
            </a:lvl6pPr>
            <a:lvl7pPr>
              <a:defRPr sz="2831"/>
            </a:lvl7pPr>
            <a:lvl8pPr>
              <a:defRPr sz="2831"/>
            </a:lvl8pPr>
            <a:lvl9pPr>
              <a:defRPr sz="283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AC1E-3169-6C40-92B8-378057507709}" type="datetimeFigureOut">
              <a:rPr lang="en-US" smtClean="0"/>
              <a:t>8/30/16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C45E-2121-C645-9CFE-615ABE13A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60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AC1E-3169-6C40-92B8-378057507709}" type="datetimeFigureOut">
              <a:rPr lang="en-US" smtClean="0"/>
              <a:t>8/30/16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C45E-2121-C645-9CFE-615ABE13A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07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AC1E-3169-6C40-92B8-378057507709}" type="datetimeFigureOut">
              <a:rPr lang="en-US" smtClean="0"/>
              <a:t>8/30/16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C45E-2121-C645-9CFE-615ABE13A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9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436880"/>
            <a:ext cx="4813301" cy="1859280"/>
          </a:xfrm>
        </p:spPr>
        <p:txBody>
          <a:bodyPr anchor="b"/>
          <a:lstStyle>
            <a:lvl1pPr algn="l">
              <a:defRPr sz="356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1" y="436882"/>
            <a:ext cx="8178800" cy="9364981"/>
          </a:xfrm>
        </p:spPr>
        <p:txBody>
          <a:bodyPr/>
          <a:lstStyle>
            <a:lvl1pPr>
              <a:defRPr sz="5662"/>
            </a:lvl1pPr>
            <a:lvl2pPr>
              <a:defRPr sz="4923"/>
            </a:lvl2pPr>
            <a:lvl3pPr>
              <a:defRPr sz="4185"/>
            </a:lvl3pPr>
            <a:lvl4pPr>
              <a:defRPr sz="3569"/>
            </a:lvl4pPr>
            <a:lvl5pPr>
              <a:defRPr sz="3569"/>
            </a:lvl5pPr>
            <a:lvl6pPr>
              <a:defRPr sz="3569"/>
            </a:lvl6pPr>
            <a:lvl7pPr>
              <a:defRPr sz="3569"/>
            </a:lvl7pPr>
            <a:lvl8pPr>
              <a:defRPr sz="3569"/>
            </a:lvl8pPr>
            <a:lvl9pPr>
              <a:defRPr sz="356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2296162"/>
            <a:ext cx="4813301" cy="7505701"/>
          </a:xfrm>
        </p:spPr>
        <p:txBody>
          <a:bodyPr/>
          <a:lstStyle>
            <a:lvl1pPr marL="0" indent="0">
              <a:buNone/>
              <a:defRPr sz="2462"/>
            </a:lvl1pPr>
            <a:lvl2pPr marL="803848" indent="0">
              <a:buNone/>
              <a:defRPr sz="2092"/>
            </a:lvl2pPr>
            <a:lvl3pPr marL="1607696" indent="0">
              <a:buNone/>
              <a:defRPr sz="1723"/>
            </a:lvl3pPr>
            <a:lvl4pPr marL="2411545" indent="0">
              <a:buNone/>
              <a:defRPr sz="1600"/>
            </a:lvl4pPr>
            <a:lvl5pPr marL="3215392" indent="0">
              <a:buNone/>
              <a:defRPr sz="1600"/>
            </a:lvl5pPr>
            <a:lvl6pPr marL="4019240" indent="0">
              <a:buNone/>
              <a:defRPr sz="1600"/>
            </a:lvl6pPr>
            <a:lvl7pPr marL="4823088" indent="0">
              <a:buNone/>
              <a:defRPr sz="1600"/>
            </a:lvl7pPr>
            <a:lvl8pPr marL="5626936" indent="0">
              <a:buNone/>
              <a:defRPr sz="1600"/>
            </a:lvl8pPr>
            <a:lvl9pPr marL="6430785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AC1E-3169-6C40-92B8-378057507709}" type="datetimeFigureOut">
              <a:rPr lang="en-US" smtClean="0"/>
              <a:t>8/30/16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C45E-2121-C645-9CFE-615ABE13A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9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0" y="7680961"/>
            <a:ext cx="8778240" cy="906781"/>
          </a:xfrm>
        </p:spPr>
        <p:txBody>
          <a:bodyPr anchor="b"/>
          <a:lstStyle>
            <a:lvl1pPr algn="l">
              <a:defRPr sz="356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0" y="980440"/>
            <a:ext cx="8778240" cy="6583680"/>
          </a:xfrm>
        </p:spPr>
        <p:txBody>
          <a:bodyPr/>
          <a:lstStyle>
            <a:lvl1pPr marL="0" indent="0">
              <a:buNone/>
              <a:defRPr sz="5662"/>
            </a:lvl1pPr>
            <a:lvl2pPr marL="803848" indent="0">
              <a:buNone/>
              <a:defRPr sz="4923"/>
            </a:lvl2pPr>
            <a:lvl3pPr marL="1607696" indent="0">
              <a:buNone/>
              <a:defRPr sz="4185"/>
            </a:lvl3pPr>
            <a:lvl4pPr marL="2411545" indent="0">
              <a:buNone/>
              <a:defRPr sz="3569"/>
            </a:lvl4pPr>
            <a:lvl5pPr marL="3215392" indent="0">
              <a:buNone/>
              <a:defRPr sz="3569"/>
            </a:lvl5pPr>
            <a:lvl6pPr marL="4019240" indent="0">
              <a:buNone/>
              <a:defRPr sz="3569"/>
            </a:lvl6pPr>
            <a:lvl7pPr marL="4823088" indent="0">
              <a:buNone/>
              <a:defRPr sz="3569"/>
            </a:lvl7pPr>
            <a:lvl8pPr marL="5626936" indent="0">
              <a:buNone/>
              <a:defRPr sz="3569"/>
            </a:lvl8pPr>
            <a:lvl9pPr marL="6430785" indent="0">
              <a:buNone/>
              <a:defRPr sz="356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0" y="8587742"/>
            <a:ext cx="8778240" cy="1287779"/>
          </a:xfrm>
        </p:spPr>
        <p:txBody>
          <a:bodyPr/>
          <a:lstStyle>
            <a:lvl1pPr marL="0" indent="0">
              <a:buNone/>
              <a:defRPr sz="2462"/>
            </a:lvl1pPr>
            <a:lvl2pPr marL="803848" indent="0">
              <a:buNone/>
              <a:defRPr sz="2092"/>
            </a:lvl2pPr>
            <a:lvl3pPr marL="1607696" indent="0">
              <a:buNone/>
              <a:defRPr sz="1723"/>
            </a:lvl3pPr>
            <a:lvl4pPr marL="2411545" indent="0">
              <a:buNone/>
              <a:defRPr sz="1600"/>
            </a:lvl4pPr>
            <a:lvl5pPr marL="3215392" indent="0">
              <a:buNone/>
              <a:defRPr sz="1600"/>
            </a:lvl5pPr>
            <a:lvl6pPr marL="4019240" indent="0">
              <a:buNone/>
              <a:defRPr sz="1600"/>
            </a:lvl6pPr>
            <a:lvl7pPr marL="4823088" indent="0">
              <a:buNone/>
              <a:defRPr sz="1600"/>
            </a:lvl7pPr>
            <a:lvl8pPr marL="5626936" indent="0">
              <a:buNone/>
              <a:defRPr sz="1600"/>
            </a:lvl8pPr>
            <a:lvl9pPr marL="6430785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AC1E-3169-6C40-92B8-378057507709}" type="datetimeFigureOut">
              <a:rPr lang="en-US" smtClean="0"/>
              <a:t>8/30/16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C45E-2121-C645-9CFE-615ABE13A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58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439421"/>
            <a:ext cx="13167360" cy="18288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560322"/>
            <a:ext cx="13167360" cy="7241541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10170161"/>
            <a:ext cx="3413760" cy="58420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20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6AC1E-3169-6C40-92B8-378057507709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10170161"/>
            <a:ext cx="4632960" cy="58420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20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10170161"/>
            <a:ext cx="3413760" cy="58420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20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9C45E-2121-C645-9CFE-615ABE13A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91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03848" rtl="0" eaLnBrk="1" latinLnBrk="0" hangingPunct="1">
        <a:spcBef>
          <a:spcPct val="0"/>
        </a:spcBef>
        <a:buNone/>
        <a:defRPr sz="775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2886" indent="-602886" algn="l" defTabSz="803848" rtl="0" eaLnBrk="1" latinLnBrk="0" hangingPunct="1">
        <a:spcBef>
          <a:spcPct val="20000"/>
        </a:spcBef>
        <a:buFont typeface="Arial"/>
        <a:buChar char="•"/>
        <a:defRPr sz="5662" kern="1200">
          <a:solidFill>
            <a:schemeClr val="tx1"/>
          </a:solidFill>
          <a:latin typeface="+mn-lt"/>
          <a:ea typeface="+mn-ea"/>
          <a:cs typeface="+mn-cs"/>
        </a:defRPr>
      </a:lvl1pPr>
      <a:lvl2pPr marL="1306253" indent="-502405" algn="l" defTabSz="803848" rtl="0" eaLnBrk="1" latinLnBrk="0" hangingPunct="1">
        <a:spcBef>
          <a:spcPct val="20000"/>
        </a:spcBef>
        <a:buFont typeface="Arial"/>
        <a:buChar char="–"/>
        <a:defRPr sz="4923" kern="1200">
          <a:solidFill>
            <a:schemeClr val="tx1"/>
          </a:solidFill>
          <a:latin typeface="+mn-lt"/>
          <a:ea typeface="+mn-ea"/>
          <a:cs typeface="+mn-cs"/>
        </a:defRPr>
      </a:lvl2pPr>
      <a:lvl3pPr marL="2009621" indent="-401924" algn="l" defTabSz="803848" rtl="0" eaLnBrk="1" latinLnBrk="0" hangingPunct="1">
        <a:spcBef>
          <a:spcPct val="20000"/>
        </a:spcBef>
        <a:buFont typeface="Arial"/>
        <a:buChar char="•"/>
        <a:defRPr sz="4185" kern="1200">
          <a:solidFill>
            <a:schemeClr val="tx1"/>
          </a:solidFill>
          <a:latin typeface="+mn-lt"/>
          <a:ea typeface="+mn-ea"/>
          <a:cs typeface="+mn-cs"/>
        </a:defRPr>
      </a:lvl3pPr>
      <a:lvl4pPr marL="2813468" indent="-401924" algn="l" defTabSz="803848" rtl="0" eaLnBrk="1" latinLnBrk="0" hangingPunct="1">
        <a:spcBef>
          <a:spcPct val="20000"/>
        </a:spcBef>
        <a:buFont typeface="Arial"/>
        <a:buChar char="–"/>
        <a:defRPr sz="3569" kern="1200">
          <a:solidFill>
            <a:schemeClr val="tx1"/>
          </a:solidFill>
          <a:latin typeface="+mn-lt"/>
          <a:ea typeface="+mn-ea"/>
          <a:cs typeface="+mn-cs"/>
        </a:defRPr>
      </a:lvl4pPr>
      <a:lvl5pPr marL="3617316" indent="-401924" algn="l" defTabSz="803848" rtl="0" eaLnBrk="1" latinLnBrk="0" hangingPunct="1">
        <a:spcBef>
          <a:spcPct val="20000"/>
        </a:spcBef>
        <a:buFont typeface="Arial"/>
        <a:buChar char="»"/>
        <a:defRPr sz="3569" kern="1200">
          <a:solidFill>
            <a:schemeClr val="tx1"/>
          </a:solidFill>
          <a:latin typeface="+mn-lt"/>
          <a:ea typeface="+mn-ea"/>
          <a:cs typeface="+mn-cs"/>
        </a:defRPr>
      </a:lvl5pPr>
      <a:lvl6pPr marL="4421164" indent="-401924" algn="l" defTabSz="803848" rtl="0" eaLnBrk="1" latinLnBrk="0" hangingPunct="1">
        <a:spcBef>
          <a:spcPct val="20000"/>
        </a:spcBef>
        <a:buFont typeface="Arial"/>
        <a:buChar char="•"/>
        <a:defRPr sz="3569" kern="1200">
          <a:solidFill>
            <a:schemeClr val="tx1"/>
          </a:solidFill>
          <a:latin typeface="+mn-lt"/>
          <a:ea typeface="+mn-ea"/>
          <a:cs typeface="+mn-cs"/>
        </a:defRPr>
      </a:lvl6pPr>
      <a:lvl7pPr marL="5225012" indent="-401924" algn="l" defTabSz="803848" rtl="0" eaLnBrk="1" latinLnBrk="0" hangingPunct="1">
        <a:spcBef>
          <a:spcPct val="20000"/>
        </a:spcBef>
        <a:buFont typeface="Arial"/>
        <a:buChar char="•"/>
        <a:defRPr sz="3569" kern="1200">
          <a:solidFill>
            <a:schemeClr val="tx1"/>
          </a:solidFill>
          <a:latin typeface="+mn-lt"/>
          <a:ea typeface="+mn-ea"/>
          <a:cs typeface="+mn-cs"/>
        </a:defRPr>
      </a:lvl7pPr>
      <a:lvl8pPr marL="6028861" indent="-401924" algn="l" defTabSz="803848" rtl="0" eaLnBrk="1" latinLnBrk="0" hangingPunct="1">
        <a:spcBef>
          <a:spcPct val="20000"/>
        </a:spcBef>
        <a:buFont typeface="Arial"/>
        <a:buChar char="•"/>
        <a:defRPr sz="3569" kern="1200">
          <a:solidFill>
            <a:schemeClr val="tx1"/>
          </a:solidFill>
          <a:latin typeface="+mn-lt"/>
          <a:ea typeface="+mn-ea"/>
          <a:cs typeface="+mn-cs"/>
        </a:defRPr>
      </a:lvl8pPr>
      <a:lvl9pPr marL="6832709" indent="-401924" algn="l" defTabSz="803848" rtl="0" eaLnBrk="1" latinLnBrk="0" hangingPunct="1">
        <a:spcBef>
          <a:spcPct val="20000"/>
        </a:spcBef>
        <a:buFont typeface="Arial"/>
        <a:buChar char="•"/>
        <a:defRPr sz="35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38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3848" algn="l" defTabSz="8038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07696" algn="l" defTabSz="8038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11545" algn="l" defTabSz="8038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15392" algn="l" defTabSz="8038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19240" algn="l" defTabSz="8038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23088" algn="l" defTabSz="8038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26936" algn="l" defTabSz="8038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430785" algn="l" defTabSz="8038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5" Type="http://schemas.openxmlformats.org/officeDocument/2006/relationships/image" Target="../media/image2.tiff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1186" y="-83760"/>
            <a:ext cx="10949214" cy="11056559"/>
          </a:xfrm>
          <a:prstGeom prst="rect">
            <a:avLst/>
          </a:prstGeom>
        </p:spPr>
      </p:pic>
      <p:sp>
        <p:nvSpPr>
          <p:cNvPr id="5" name="TextBox 17"/>
          <p:cNvSpPr txBox="1"/>
          <p:nvPr/>
        </p:nvSpPr>
        <p:spPr>
          <a:xfrm>
            <a:off x="113873" y="-47490"/>
            <a:ext cx="4739855" cy="919916"/>
          </a:xfrm>
          <a:prstGeom prst="rect">
            <a:avLst/>
          </a:prstGeom>
          <a:noFill/>
        </p:spPr>
        <p:txBody>
          <a:bodyPr wrap="square" lIns="160766" tIns="80383" rIns="160766" bIns="80383" rtlCol="0">
            <a:spAutoFit/>
          </a:bodyPr>
          <a:lstStyle/>
          <a:p>
            <a:r>
              <a:rPr lang="en-US" sz="4923" dirty="0" smtClean="0">
                <a:solidFill>
                  <a:schemeClr val="bg1"/>
                </a:solidFill>
              </a:rPr>
              <a:t>2016-02-19</a:t>
            </a:r>
            <a:endParaRPr lang="en-US" sz="4923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539" y="-14332"/>
            <a:ext cx="3765755" cy="2828016"/>
          </a:xfrm>
          <a:prstGeom prst="rect">
            <a:avLst/>
          </a:prstGeom>
        </p:spPr>
      </p:pic>
      <p:sp>
        <p:nvSpPr>
          <p:cNvPr id="15" name="TextBox 17"/>
          <p:cNvSpPr txBox="1"/>
          <p:nvPr/>
        </p:nvSpPr>
        <p:spPr>
          <a:xfrm>
            <a:off x="5420308" y="412468"/>
            <a:ext cx="4739855" cy="919916"/>
          </a:xfrm>
          <a:prstGeom prst="rect">
            <a:avLst/>
          </a:prstGeom>
          <a:noFill/>
        </p:spPr>
        <p:txBody>
          <a:bodyPr wrap="square" lIns="160766" tIns="80383" rIns="160766" bIns="80383" rtlCol="0">
            <a:spAutoFit/>
          </a:bodyPr>
          <a:lstStyle/>
          <a:p>
            <a:r>
              <a:rPr lang="en-US" altLang="zh-CN" sz="4923" dirty="0">
                <a:solidFill>
                  <a:schemeClr val="bg1"/>
                </a:solidFill>
              </a:rPr>
              <a:t>2016-04-22</a:t>
            </a:r>
            <a:endParaRPr lang="en-US" altLang="zh-CN" sz="4923" dirty="0" smtClean="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075951" y="9425591"/>
            <a:ext cx="7800255" cy="113877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</a:rPr>
              <a:t>DARTS link:</a:t>
            </a:r>
          </a:p>
          <a:p>
            <a:r>
              <a:rPr lang="en-US" altLang="zh-CN" sz="800" dirty="0">
                <a:solidFill>
                  <a:schemeClr val="bg1"/>
                </a:solidFill>
              </a:rPr>
              <a:t>http://</a:t>
            </a:r>
            <a:r>
              <a:rPr lang="en-US" altLang="zh-CN" sz="800" dirty="0" err="1">
                <a:solidFill>
                  <a:schemeClr val="bg1"/>
                </a:solidFill>
              </a:rPr>
              <a:t>darts.isas.jaxa.jp</a:t>
            </a:r>
            <a:r>
              <a:rPr lang="en-US" altLang="zh-CN" sz="800" dirty="0">
                <a:solidFill>
                  <a:schemeClr val="bg1"/>
                </a:solidFill>
              </a:rPr>
              <a:t>/solar/</a:t>
            </a:r>
            <a:r>
              <a:rPr lang="en-US" altLang="zh-CN" sz="800" dirty="0" err="1">
                <a:solidFill>
                  <a:schemeClr val="bg1"/>
                </a:solidFill>
              </a:rPr>
              <a:t>hinode</a:t>
            </a:r>
            <a:r>
              <a:rPr lang="en-US" altLang="zh-CN" sz="800" dirty="0">
                <a:solidFill>
                  <a:schemeClr val="bg1"/>
                </a:solidFill>
              </a:rPr>
              <a:t>/</a:t>
            </a:r>
            <a:r>
              <a:rPr lang="en-US" altLang="zh-CN" sz="800" dirty="0" err="1">
                <a:solidFill>
                  <a:schemeClr val="bg1"/>
                </a:solidFill>
              </a:rPr>
              <a:t>query.php?coA</a:t>
            </a:r>
            <a:r>
              <a:rPr lang="en-US" altLang="zh-CN" sz="800" dirty="0">
                <a:solidFill>
                  <a:schemeClr val="bg1"/>
                </a:solidFill>
              </a:rPr>
              <a:t>=</a:t>
            </a:r>
            <a:r>
              <a:rPr lang="en-US" altLang="zh-CN" sz="800" dirty="0" err="1">
                <a:solidFill>
                  <a:schemeClr val="bg1"/>
                </a:solidFill>
              </a:rPr>
              <a:t>basic&amp;fgA</a:t>
            </a:r>
            <a:r>
              <a:rPr lang="en-US" altLang="zh-CN" sz="800" dirty="0">
                <a:solidFill>
                  <a:schemeClr val="bg1"/>
                </a:solidFill>
              </a:rPr>
              <a:t>=</a:t>
            </a:r>
            <a:r>
              <a:rPr lang="en-US" altLang="zh-CN" sz="800" dirty="0" err="1">
                <a:solidFill>
                  <a:schemeClr val="bg1"/>
                </a:solidFill>
              </a:rPr>
              <a:t>basic&amp;spA</a:t>
            </a:r>
            <a:r>
              <a:rPr lang="en-US" altLang="zh-CN" sz="800" dirty="0">
                <a:solidFill>
                  <a:schemeClr val="bg1"/>
                </a:solidFill>
              </a:rPr>
              <a:t>=</a:t>
            </a:r>
            <a:r>
              <a:rPr lang="en-US" altLang="zh-CN" sz="800" dirty="0" err="1">
                <a:solidFill>
                  <a:schemeClr val="bg1"/>
                </a:solidFill>
              </a:rPr>
              <a:t>basic&amp;xrA</a:t>
            </a:r>
            <a:r>
              <a:rPr lang="en-US" altLang="zh-CN" sz="800" dirty="0">
                <a:solidFill>
                  <a:schemeClr val="bg1"/>
                </a:solidFill>
              </a:rPr>
              <a:t>=</a:t>
            </a:r>
            <a:r>
              <a:rPr lang="en-US" altLang="zh-CN" sz="800" dirty="0" err="1">
                <a:solidFill>
                  <a:schemeClr val="bg1"/>
                </a:solidFill>
              </a:rPr>
              <a:t>basic&amp;eiA</a:t>
            </a:r>
            <a:r>
              <a:rPr lang="en-US" altLang="zh-CN" sz="800" dirty="0">
                <a:solidFill>
                  <a:schemeClr val="bg1"/>
                </a:solidFill>
              </a:rPr>
              <a:t>=</a:t>
            </a:r>
            <a:r>
              <a:rPr lang="en-US" altLang="zh-CN" sz="800" dirty="0" err="1">
                <a:solidFill>
                  <a:schemeClr val="bg1"/>
                </a:solidFill>
              </a:rPr>
              <a:t>basic&amp;coB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coC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coD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coE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coF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coG</a:t>
            </a:r>
            <a:r>
              <a:rPr lang="en-US" altLang="zh-CN" sz="800" dirty="0">
                <a:solidFill>
                  <a:schemeClr val="bg1"/>
                </a:solidFill>
              </a:rPr>
              <a:t>=1&amp;coH=&amp;</a:t>
            </a:r>
            <a:r>
              <a:rPr lang="en-US" altLang="zh-CN" sz="800" dirty="0" err="1">
                <a:solidFill>
                  <a:schemeClr val="bg1"/>
                </a:solidFill>
              </a:rPr>
              <a:t>coI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coJ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coK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coL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coM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coN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coO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coP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coQ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fgD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fgL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fgM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fgN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fgO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fgP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fgQ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fgR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fgS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fgT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spD</a:t>
            </a:r>
            <a:r>
              <a:rPr lang="en-US" altLang="zh-CN" sz="800" dirty="0">
                <a:solidFill>
                  <a:schemeClr val="bg1"/>
                </a:solidFill>
              </a:rPr>
              <a:t>=1&amp;spE=&amp;</a:t>
            </a:r>
            <a:r>
              <a:rPr lang="en-US" altLang="zh-CN" sz="800" dirty="0" err="1">
                <a:solidFill>
                  <a:schemeClr val="bg1"/>
                </a:solidFill>
              </a:rPr>
              <a:t>spF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spG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spH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spI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spJ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spK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spL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spM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spN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spO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spP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spQ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spR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spS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spT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spU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spV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xrE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xrF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xrG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xrH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xrJ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xrK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xrL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xrM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xrN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xrO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xrP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xrQ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xrR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eiE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eiF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eiG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eiH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eiJ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eiK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eiL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eiN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eiO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eiP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eiQ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eiR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eiS</a:t>
            </a:r>
            <a:r>
              <a:rPr lang="en-US" altLang="zh-CN" sz="800" dirty="0">
                <a:solidFill>
                  <a:schemeClr val="bg1"/>
                </a:solidFill>
              </a:rPr>
              <a:t>=&amp;A02=Update&amp;inst%5B%5D=fg&amp;inst%5B%5D=sp&amp;inst%5B%5D=xr&amp;inst%5B%5D=</a:t>
            </a:r>
            <a:r>
              <a:rPr lang="en-US" altLang="zh-CN" sz="800" dirty="0" err="1">
                <a:solidFill>
                  <a:schemeClr val="bg1"/>
                </a:solidFill>
              </a:rPr>
              <a:t>ei&amp;plot</a:t>
            </a:r>
            <a:r>
              <a:rPr lang="en-US" altLang="zh-CN" sz="800" dirty="0">
                <a:solidFill>
                  <a:schemeClr val="bg1"/>
                </a:solidFill>
              </a:rPr>
              <a:t>=</a:t>
            </a:r>
            <a:r>
              <a:rPr lang="en-US" altLang="zh-CN" sz="800" dirty="0" err="1">
                <a:solidFill>
                  <a:schemeClr val="bg1"/>
                </a:solidFill>
              </a:rPr>
              <a:t>both&amp;tmSY</a:t>
            </a:r>
            <a:r>
              <a:rPr lang="en-US" altLang="zh-CN" sz="800" dirty="0">
                <a:solidFill>
                  <a:schemeClr val="bg1"/>
                </a:solidFill>
              </a:rPr>
              <a:t>=2016&amp;tmSM=04&amp;tmSD=22&amp;tmSh=17&amp;tmSm=00&amp;tmEY=2016&amp;tmEM=04&amp;tmED=23&amp;tmEh=00&amp;tmEm=00&amp;posX=&amp;</a:t>
            </a:r>
            <a:r>
              <a:rPr lang="en-US" altLang="zh-CN" sz="800" dirty="0" err="1">
                <a:solidFill>
                  <a:schemeClr val="bg1"/>
                </a:solidFill>
              </a:rPr>
              <a:t>posY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posrX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posrY</a:t>
            </a:r>
            <a:r>
              <a:rPr lang="en-US" altLang="zh-CN" sz="800" dirty="0">
                <a:solidFill>
                  <a:schemeClr val="bg1"/>
                </a:solidFill>
              </a:rPr>
              <a:t>=&amp;max=1000&amp;fgB%5B%5D=0&amp;fgE=0&amp;fgG=&amp;</a:t>
            </a:r>
            <a:r>
              <a:rPr lang="en-US" altLang="zh-CN" sz="800" dirty="0" err="1">
                <a:solidFill>
                  <a:schemeClr val="bg1"/>
                </a:solidFill>
              </a:rPr>
              <a:t>fgH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fgI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fgJ</a:t>
            </a:r>
            <a:r>
              <a:rPr lang="en-US" altLang="zh-CN" sz="800" dirty="0">
                <a:solidFill>
                  <a:schemeClr val="bg1"/>
                </a:solidFill>
              </a:rPr>
              <a:t>=&amp;spB%5B%5D=0&amp;xrB%5B%5D=0&amp;eiB%5B%5D=0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pic>
        <p:nvPicPr>
          <p:cNvPr id="4" name="2016-04-2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5755255"/>
            <a:ext cx="5420308" cy="51990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7341" y="2813684"/>
            <a:ext cx="5437649" cy="443804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 flipV="1">
            <a:off x="855412" y="4046696"/>
            <a:ext cx="3168000" cy="72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542" tIns="56271" rIns="112542" bIns="562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 sz="3200"/>
          </a:p>
        </p:txBody>
      </p:sp>
      <p:sp>
        <p:nvSpPr>
          <p:cNvPr id="14" name="TextBox 28"/>
          <p:cNvSpPr txBox="1"/>
          <p:nvPr/>
        </p:nvSpPr>
        <p:spPr>
          <a:xfrm>
            <a:off x="4023412" y="3876298"/>
            <a:ext cx="2052539" cy="432844"/>
          </a:xfrm>
          <a:prstGeom prst="rect">
            <a:avLst/>
          </a:prstGeom>
          <a:noFill/>
        </p:spPr>
        <p:txBody>
          <a:bodyPr wrap="square" lIns="154340" tIns="77169" rIns="154340" bIns="77169" rtlCol="0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  <a:latin typeface="Arial"/>
                <a:cs typeface="Arial"/>
              </a:rPr>
              <a:t>VLA Time</a:t>
            </a:r>
          </a:p>
        </p:txBody>
      </p:sp>
    </p:spTree>
    <p:extLst>
      <p:ext uri="{BB962C8B-B14F-4D97-AF65-F5344CB8AC3E}">
        <p14:creationId xmlns:p14="http://schemas.microsoft.com/office/powerpoint/2010/main" val="18730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164</Words>
  <Application>Microsoft Macintosh PowerPoint</Application>
  <PresentationFormat>自定义</PresentationFormat>
  <Paragraphs>5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Calibri</vt:lpstr>
      <vt:lpstr>宋体</vt:lpstr>
      <vt:lpstr>Arial</vt:lpstr>
      <vt:lpstr>Office Theme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Gray</dc:creator>
  <cp:lastModifiedBy>Microsoft Office 用户</cp:lastModifiedBy>
  <cp:revision>259</cp:revision>
  <dcterms:created xsi:type="dcterms:W3CDTF">2016-06-16T15:49:12Z</dcterms:created>
  <dcterms:modified xsi:type="dcterms:W3CDTF">2016-08-31T02:34:04Z</dcterms:modified>
</cp:coreProperties>
</file>