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12/5/15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12/5/15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12/5/15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Oozie</a:t>
            </a:r>
            <a:r>
              <a:rPr lang="en-US" dirty="0"/>
              <a:t> </a:t>
            </a:r>
            <a:r>
              <a:rPr lang="en-US" dirty="0" smtClean="0"/>
              <a:t>– Workflow Engine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Building and Installing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738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the run command the </a:t>
            </a:r>
            <a:r>
              <a:rPr lang="en-US" dirty="0" err="1" smtClean="0"/>
              <a:t>oozie</a:t>
            </a:r>
            <a:r>
              <a:rPr lang="en-US" dirty="0" smtClean="0"/>
              <a:t> server should be up and running.</a:t>
            </a:r>
          </a:p>
          <a:p>
            <a:r>
              <a:rPr lang="en-US" dirty="0" smtClean="0"/>
              <a:t>To monitor the status run the following command:</a:t>
            </a:r>
          </a:p>
          <a:p>
            <a:pPr lvl="1"/>
            <a:r>
              <a:rPr lang="en-US" dirty="0"/>
              <a:t>$ ./bin/</a:t>
            </a:r>
            <a:r>
              <a:rPr lang="en-US" dirty="0" err="1"/>
              <a:t>oozie</a:t>
            </a:r>
            <a:r>
              <a:rPr lang="en-US" dirty="0"/>
              <a:t> admin -</a:t>
            </a:r>
            <a:r>
              <a:rPr lang="en-US" dirty="0" err="1"/>
              <a:t>oozie</a:t>
            </a:r>
            <a:r>
              <a:rPr lang="en-US" dirty="0"/>
              <a:t> http://localhost:11000/</a:t>
            </a:r>
            <a:r>
              <a:rPr lang="en-US" dirty="0" err="1"/>
              <a:t>oozie</a:t>
            </a:r>
            <a:r>
              <a:rPr lang="en-US" dirty="0"/>
              <a:t> -</a:t>
            </a:r>
            <a:r>
              <a:rPr lang="en-US" dirty="0" smtClean="0"/>
              <a:t>status</a:t>
            </a:r>
          </a:p>
          <a:p>
            <a:pPr lvl="1"/>
            <a:r>
              <a:rPr lang="en-US" dirty="0" smtClean="0"/>
              <a:t>You should get the </a:t>
            </a:r>
            <a:r>
              <a:rPr lang="en-US" smtClean="0"/>
              <a:t>following status:</a:t>
            </a:r>
            <a:endParaRPr lang="en-US" dirty="0"/>
          </a:p>
          <a:p>
            <a:pPr lvl="1"/>
            <a:r>
              <a:rPr lang="en-US" dirty="0"/>
              <a:t>System mode: NORMAL</a:t>
            </a:r>
          </a:p>
        </p:txBody>
      </p:sp>
    </p:spTree>
    <p:extLst>
      <p:ext uri="{BB962C8B-B14F-4D97-AF65-F5344CB8AC3E}">
        <p14:creationId xmlns:p14="http://schemas.microsoft.com/office/powerpoint/2010/main" val="3932425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 Requisites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Oozie-4.1.0.tar.gz</a:t>
            </a:r>
          </a:p>
          <a:p>
            <a:r>
              <a:rPr lang="en-US" dirty="0" smtClean="0"/>
              <a:t>Apache maven 3.3.3</a:t>
            </a:r>
          </a:p>
          <a:p>
            <a:r>
              <a:rPr lang="en-US" dirty="0" err="1" smtClean="0"/>
              <a:t>Jdk</a:t>
            </a:r>
            <a:r>
              <a:rPr lang="en-US" dirty="0" smtClean="0"/>
              <a:t> 1.6 or greater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878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</a:t>
            </a:r>
            <a:r>
              <a:rPr lang="en-US" dirty="0" err="1" smtClean="0"/>
              <a:t>oozie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build </a:t>
            </a:r>
            <a:r>
              <a:rPr lang="en-US" dirty="0" err="1" smtClean="0"/>
              <a:t>oozie</a:t>
            </a:r>
            <a:r>
              <a:rPr lang="en-US" dirty="0" smtClean="0"/>
              <a:t> you can use the following command:</a:t>
            </a:r>
          </a:p>
          <a:p>
            <a:pPr lvl="1"/>
            <a:r>
              <a:rPr lang="en-US" dirty="0" smtClean="0"/>
              <a:t>Bin/</a:t>
            </a:r>
            <a:r>
              <a:rPr lang="en-US" dirty="0" err="1" smtClean="0"/>
              <a:t>mkditro.sh</a:t>
            </a:r>
            <a:r>
              <a:rPr lang="en-US" dirty="0" smtClean="0"/>
              <a:t> –</a:t>
            </a:r>
            <a:r>
              <a:rPr lang="en-US" dirty="0" err="1" smtClean="0"/>
              <a:t>DskipTests</a:t>
            </a:r>
            <a:endParaRPr lang="en-US" dirty="0" smtClean="0"/>
          </a:p>
          <a:p>
            <a:r>
              <a:rPr lang="en-US" dirty="0" smtClean="0"/>
              <a:t>The above command should build all the projects included in your </a:t>
            </a:r>
            <a:r>
              <a:rPr lang="en-US" dirty="0" err="1" smtClean="0"/>
              <a:t>oozie</a:t>
            </a:r>
            <a:r>
              <a:rPr lang="en-US" dirty="0" smtClean="0"/>
              <a:t> source folder and should create a binary distribution of </a:t>
            </a:r>
            <a:r>
              <a:rPr lang="en-US" dirty="0" err="1" smtClean="0"/>
              <a:t>oozie</a:t>
            </a:r>
            <a:r>
              <a:rPr lang="en-US" dirty="0" smtClean="0"/>
              <a:t> that we will use to install client and server.</a:t>
            </a:r>
          </a:p>
          <a:p>
            <a:r>
              <a:rPr lang="en-US" dirty="0" smtClean="0"/>
              <a:t>After a successful build, create a new folder called </a:t>
            </a:r>
            <a:r>
              <a:rPr lang="en-US" dirty="0" err="1" smtClean="0"/>
              <a:t>oozie</a:t>
            </a:r>
            <a:r>
              <a:rPr lang="en-US" dirty="0" smtClean="0"/>
              <a:t> so that we can move our binary distribution to an individual folder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014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following command:</a:t>
            </a:r>
          </a:p>
          <a:p>
            <a:pPr lvl="1"/>
            <a:r>
              <a:rPr lang="en-US" dirty="0" err="1"/>
              <a:t>cp</a:t>
            </a:r>
            <a:r>
              <a:rPr lang="en-US" dirty="0"/>
              <a:t> -R oozie</a:t>
            </a:r>
            <a:r>
              <a:rPr lang="en-US" dirty="0" smtClean="0"/>
              <a:t>-4.1.0/</a:t>
            </a:r>
            <a:r>
              <a:rPr lang="en-US" dirty="0" err="1"/>
              <a:t>distro</a:t>
            </a:r>
            <a:r>
              <a:rPr lang="en-US" dirty="0"/>
              <a:t>/target/oozie</a:t>
            </a:r>
            <a:r>
              <a:rPr lang="en-US" dirty="0" smtClean="0"/>
              <a:t>-4.1.0-</a:t>
            </a:r>
            <a:r>
              <a:rPr lang="en-US" dirty="0"/>
              <a:t>distro/oozie</a:t>
            </a:r>
            <a:r>
              <a:rPr lang="en-US" dirty="0" smtClean="0"/>
              <a:t>-4.1.0/ </a:t>
            </a:r>
            <a:r>
              <a:rPr lang="en-US" dirty="0" err="1" smtClean="0"/>
              <a:t>oozie</a:t>
            </a:r>
            <a:endParaRPr lang="en-US" dirty="0" smtClean="0"/>
          </a:p>
          <a:p>
            <a:r>
              <a:rPr lang="en-US" dirty="0" smtClean="0"/>
              <a:t>Change your directory to </a:t>
            </a:r>
            <a:r>
              <a:rPr lang="en-US" dirty="0" err="1" smtClean="0"/>
              <a:t>oozie</a:t>
            </a:r>
            <a:r>
              <a:rPr lang="en-US" dirty="0" smtClean="0"/>
              <a:t> and create a new directory with in it called </a:t>
            </a:r>
            <a:r>
              <a:rPr lang="en-US" dirty="0" err="1" smtClean="0"/>
              <a:t>libext</a:t>
            </a:r>
            <a:r>
              <a:rPr lang="en-US" dirty="0" smtClean="0"/>
              <a:t>, we will use this directory for the required </a:t>
            </a:r>
            <a:r>
              <a:rPr lang="en-US" dirty="0" err="1" smtClean="0"/>
              <a:t>hadoop</a:t>
            </a:r>
            <a:r>
              <a:rPr lang="en-US" dirty="0" smtClean="0"/>
              <a:t> libs.</a:t>
            </a:r>
          </a:p>
          <a:p>
            <a:pPr lvl="1"/>
            <a:r>
              <a:rPr lang="tr-TR" dirty="0" err="1"/>
              <a:t>mkdir</a:t>
            </a:r>
            <a:r>
              <a:rPr lang="tr-TR" dirty="0"/>
              <a:t> </a:t>
            </a:r>
            <a:r>
              <a:rPr lang="tr-TR" dirty="0" err="1" smtClean="0"/>
              <a:t>libext</a:t>
            </a:r>
            <a:endParaRPr lang="tr-TR" dirty="0" smtClean="0"/>
          </a:p>
          <a:p>
            <a:r>
              <a:rPr lang="en-US" dirty="0" smtClean="0"/>
              <a:t>Next we need to copy all the required </a:t>
            </a:r>
            <a:r>
              <a:rPr lang="en-US" dirty="0" err="1" smtClean="0"/>
              <a:t>hadooplibs</a:t>
            </a:r>
            <a:r>
              <a:rPr lang="en-US" dirty="0" smtClean="0"/>
              <a:t> into </a:t>
            </a:r>
            <a:r>
              <a:rPr lang="en-US" dirty="0" err="1" smtClean="0"/>
              <a:t>ext</a:t>
            </a:r>
            <a:r>
              <a:rPr lang="en-US" dirty="0" smtClean="0"/>
              <a:t> folder.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091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7066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For that locate </a:t>
            </a:r>
            <a:r>
              <a:rPr lang="en-US" dirty="0" err="1" smtClean="0"/>
              <a:t>hadooplibs</a:t>
            </a:r>
            <a:r>
              <a:rPr lang="en-US" dirty="0" smtClean="0"/>
              <a:t> folder with in your oozie4.1.0 directory.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As you can see there are two </a:t>
            </a:r>
            <a:r>
              <a:rPr lang="en-US" dirty="0" err="1" smtClean="0"/>
              <a:t>hadooplibs</a:t>
            </a:r>
            <a:r>
              <a:rPr lang="en-US" dirty="0" smtClean="0"/>
              <a:t> folder, in these we have the tar files and we need to extract one of them.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157" y="2533231"/>
            <a:ext cx="7096110" cy="278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49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extracting the </a:t>
            </a:r>
            <a:r>
              <a:rPr lang="en-US" dirty="0" err="1" smtClean="0"/>
              <a:t>hadooplibs</a:t>
            </a:r>
            <a:r>
              <a:rPr lang="en-US" dirty="0" smtClean="0"/>
              <a:t> we need to move the libraries to </a:t>
            </a:r>
            <a:r>
              <a:rPr lang="en-US" dirty="0" err="1" smtClean="0"/>
              <a:t>libext</a:t>
            </a:r>
            <a:r>
              <a:rPr lang="en-US" dirty="0" smtClean="0"/>
              <a:t>, using the following command:</a:t>
            </a:r>
          </a:p>
          <a:p>
            <a:r>
              <a:rPr lang="nl-NL" dirty="0" err="1"/>
              <a:t>cp</a:t>
            </a:r>
            <a:r>
              <a:rPr lang="nl-NL" dirty="0"/>
              <a:t> oozie</a:t>
            </a:r>
            <a:r>
              <a:rPr lang="nl-NL" dirty="0" smtClean="0"/>
              <a:t>-4.1.0/</a:t>
            </a:r>
            <a:r>
              <a:rPr lang="nl-NL" dirty="0" err="1"/>
              <a:t>hadooplibs</a:t>
            </a:r>
            <a:r>
              <a:rPr lang="nl-NL" dirty="0"/>
              <a:t>/hadooplib</a:t>
            </a:r>
            <a:r>
              <a:rPr lang="nl-NL" dirty="0" smtClean="0"/>
              <a:t>-2.3.0.</a:t>
            </a:r>
            <a:r>
              <a:rPr lang="nl-NL" dirty="0"/>
              <a:t>oozie</a:t>
            </a:r>
            <a:r>
              <a:rPr lang="nl-NL" dirty="0" smtClean="0"/>
              <a:t>-4.1.0/</a:t>
            </a:r>
            <a:r>
              <a:rPr lang="nl-NL" dirty="0"/>
              <a:t>* </a:t>
            </a:r>
            <a:r>
              <a:rPr lang="nl-NL" dirty="0" err="1"/>
              <a:t>libext</a:t>
            </a:r>
            <a:r>
              <a:rPr lang="nl-NL" dirty="0" smtClean="0"/>
              <a:t>/</a:t>
            </a:r>
          </a:p>
          <a:p>
            <a:r>
              <a:rPr lang="nl-NL" dirty="0" smtClean="0"/>
              <a:t>The </a:t>
            </a:r>
            <a:r>
              <a:rPr lang="nl-NL" dirty="0" err="1" smtClean="0"/>
              <a:t>above</a:t>
            </a:r>
            <a:r>
              <a:rPr lang="nl-NL" dirty="0" smtClean="0"/>
              <a:t> </a:t>
            </a:r>
            <a:r>
              <a:rPr lang="nl-NL" dirty="0" err="1" smtClean="0"/>
              <a:t>command</a:t>
            </a:r>
            <a:r>
              <a:rPr lang="nl-NL" dirty="0" smtClean="0"/>
              <a:t> </a:t>
            </a:r>
            <a:r>
              <a:rPr lang="nl-NL" dirty="0" err="1" smtClean="0"/>
              <a:t>will</a:t>
            </a:r>
            <a:r>
              <a:rPr lang="nl-NL" dirty="0" smtClean="0"/>
              <a:t> make </a:t>
            </a:r>
            <a:r>
              <a:rPr lang="nl-NL" dirty="0" err="1" smtClean="0"/>
              <a:t>all</a:t>
            </a:r>
            <a:r>
              <a:rPr lang="nl-NL" dirty="0" smtClean="0"/>
              <a:t> the </a:t>
            </a:r>
            <a:r>
              <a:rPr lang="nl-NL" dirty="0" err="1" smtClean="0"/>
              <a:t>hadooplibs</a:t>
            </a:r>
            <a:r>
              <a:rPr lang="nl-NL" dirty="0" smtClean="0"/>
              <a:t> </a:t>
            </a:r>
            <a:r>
              <a:rPr lang="nl-NL" dirty="0" err="1" smtClean="0"/>
              <a:t>available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oozie</a:t>
            </a:r>
            <a:r>
              <a:rPr lang="nl-NL" dirty="0" smtClean="0"/>
              <a:t>.</a:t>
            </a:r>
          </a:p>
          <a:p>
            <a:r>
              <a:rPr lang="nl-NL" dirty="0" smtClean="0"/>
              <a:t>We </a:t>
            </a:r>
            <a:r>
              <a:rPr lang="nl-NL" dirty="0" err="1" smtClean="0"/>
              <a:t>need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make </a:t>
            </a:r>
            <a:r>
              <a:rPr lang="nl-NL" dirty="0" err="1" smtClean="0"/>
              <a:t>one</a:t>
            </a:r>
            <a:r>
              <a:rPr lang="nl-NL" dirty="0" smtClean="0"/>
              <a:t> </a:t>
            </a:r>
            <a:r>
              <a:rPr lang="nl-NL" dirty="0" err="1" smtClean="0"/>
              <a:t>configuration</a:t>
            </a:r>
            <a:r>
              <a:rPr lang="nl-NL" dirty="0" smtClean="0"/>
              <a:t> change in </a:t>
            </a:r>
            <a:r>
              <a:rPr lang="nl-NL" dirty="0" err="1" smtClean="0"/>
              <a:t>hadoop</a:t>
            </a:r>
            <a:r>
              <a:rPr lang="nl-NL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977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Update ../</a:t>
            </a:r>
            <a:r>
              <a:rPr lang="en-US" dirty="0" err="1"/>
              <a:t>hadoop</a:t>
            </a:r>
            <a:r>
              <a:rPr lang="en-US" dirty="0"/>
              <a:t>/</a:t>
            </a:r>
            <a:r>
              <a:rPr lang="en-US" dirty="0" err="1"/>
              <a:t>conf</a:t>
            </a:r>
            <a:r>
              <a:rPr lang="en-US" dirty="0"/>
              <a:t>/core-</a:t>
            </a:r>
            <a:r>
              <a:rPr lang="en-US" dirty="0" err="1"/>
              <a:t>site.xml</a:t>
            </a:r>
            <a:r>
              <a:rPr lang="en-US" dirty="0"/>
              <a:t> as </a:t>
            </a:r>
            <a:r>
              <a:rPr lang="en-US" dirty="0" smtClean="0"/>
              <a:t>follows: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Here you need to mention the host and if you have a specific user </a:t>
            </a:r>
            <a:r>
              <a:rPr lang="en-US" dirty="0" err="1" smtClean="0"/>
              <a:t>hadoop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766887"/>
              </p:ext>
            </p:extLst>
          </p:nvPr>
        </p:nvGraphicFramePr>
        <p:xfrm>
          <a:off x="1318067" y="2472541"/>
          <a:ext cx="6096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&lt;property&gt;</a:t>
                      </a:r>
                    </a:p>
                    <a:p>
                      <a:r>
                        <a:rPr lang="en-US" dirty="0" smtClean="0"/>
                        <a:t>&lt;name&gt;</a:t>
                      </a:r>
                      <a:r>
                        <a:rPr lang="en-US" dirty="0" err="1" smtClean="0"/>
                        <a:t>hadoop.proxyuser.hduser.hosts</a:t>
                      </a:r>
                      <a:r>
                        <a:rPr lang="en-US" dirty="0" smtClean="0"/>
                        <a:t>&lt;/name&gt;</a:t>
                      </a:r>
                    </a:p>
                    <a:p>
                      <a:r>
                        <a:rPr lang="en-US" dirty="0" smtClean="0"/>
                        <a:t>&lt;value&gt;</a:t>
                      </a:r>
                      <a:r>
                        <a:rPr lang="en-US" dirty="0" err="1" smtClean="0"/>
                        <a:t>localhost</a:t>
                      </a:r>
                      <a:r>
                        <a:rPr lang="en-US" dirty="0" smtClean="0"/>
                        <a:t>&lt;/value&gt;</a:t>
                      </a:r>
                    </a:p>
                    <a:p>
                      <a:r>
                        <a:rPr lang="en-US" dirty="0" smtClean="0"/>
                        <a:t>&lt;/property&gt;</a:t>
                      </a:r>
                    </a:p>
                    <a:p>
                      <a:r>
                        <a:rPr lang="en-US" dirty="0" smtClean="0"/>
                        <a:t>&lt;property&gt;</a:t>
                      </a:r>
                    </a:p>
                    <a:p>
                      <a:r>
                        <a:rPr lang="en-US" dirty="0" smtClean="0"/>
                        <a:t>&lt;name&gt;</a:t>
                      </a:r>
                      <a:r>
                        <a:rPr lang="en-US" dirty="0" err="1" smtClean="0"/>
                        <a:t>hadoop.proxyuser.hduser.groups</a:t>
                      </a:r>
                      <a:r>
                        <a:rPr lang="en-US" dirty="0" smtClean="0"/>
                        <a:t>&lt;/name&gt;</a:t>
                      </a:r>
                    </a:p>
                    <a:p>
                      <a:r>
                        <a:rPr lang="en-US" dirty="0" smtClean="0"/>
                        <a:t>&lt;value&gt;</a:t>
                      </a:r>
                      <a:r>
                        <a:rPr lang="en-US" dirty="0" err="1" smtClean="0"/>
                        <a:t>hadoop</a:t>
                      </a:r>
                      <a:r>
                        <a:rPr lang="en-US" dirty="0" smtClean="0"/>
                        <a:t>&lt;/value&gt;</a:t>
                      </a:r>
                    </a:p>
                    <a:p>
                      <a:r>
                        <a:rPr lang="en-US" dirty="0" smtClean="0"/>
                        <a:t>&lt;/property&gt;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143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03444"/>
            <a:ext cx="7313613" cy="52877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Run the following commands to install </a:t>
            </a:r>
            <a:r>
              <a:rPr lang="en-US" dirty="0" err="1" smtClean="0"/>
              <a:t>oozie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367310"/>
              </p:ext>
            </p:extLst>
          </p:nvPr>
        </p:nvGraphicFramePr>
        <p:xfrm>
          <a:off x="1398152" y="1145278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/bin/</a:t>
                      </a:r>
                      <a:r>
                        <a:rPr lang="en-US" dirty="0" err="1" smtClean="0"/>
                        <a:t>oozie-setup.sh</a:t>
                      </a:r>
                      <a:r>
                        <a:rPr lang="en-US" dirty="0" smtClean="0"/>
                        <a:t> prepare-war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107" y="1624753"/>
            <a:ext cx="6454173" cy="499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44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Create </a:t>
            </a:r>
            <a:r>
              <a:rPr lang="en-US" dirty="0" err="1"/>
              <a:t>sharelib</a:t>
            </a:r>
            <a:r>
              <a:rPr lang="en-US" dirty="0"/>
              <a:t> on </a:t>
            </a:r>
            <a:r>
              <a:rPr lang="en-US" dirty="0" smtClean="0"/>
              <a:t>HDFS</a:t>
            </a:r>
            <a:endParaRPr lang="en-US" dirty="0"/>
          </a:p>
          <a:p>
            <a:r>
              <a:rPr lang="en-US" dirty="0"/>
              <a:t>$ ./bin/</a:t>
            </a:r>
            <a:r>
              <a:rPr lang="en-US" dirty="0" err="1"/>
              <a:t>oozie-setup.sh</a:t>
            </a:r>
            <a:r>
              <a:rPr lang="en-US" dirty="0"/>
              <a:t> </a:t>
            </a:r>
            <a:r>
              <a:rPr lang="en-US" dirty="0" err="1"/>
              <a:t>sharelib</a:t>
            </a:r>
            <a:r>
              <a:rPr lang="en-US" dirty="0"/>
              <a:t> create -</a:t>
            </a:r>
            <a:r>
              <a:rPr lang="en-US" dirty="0" err="1"/>
              <a:t>fs</a:t>
            </a:r>
            <a:r>
              <a:rPr lang="en-US" dirty="0"/>
              <a:t> </a:t>
            </a:r>
            <a:r>
              <a:rPr lang="en-US" dirty="0" err="1"/>
              <a:t>hdfs</a:t>
            </a:r>
            <a:r>
              <a:rPr lang="en-US" dirty="0"/>
              <a:t>://localhost:54310</a:t>
            </a:r>
          </a:p>
          <a:p>
            <a:pPr lvl="1"/>
            <a:r>
              <a:rPr lang="en-US" dirty="0"/>
              <a:t>setting CATALINA_OPTS="$CATALINA_OPTS -Xmx1024m"</a:t>
            </a:r>
          </a:p>
          <a:p>
            <a:pPr lvl="1"/>
            <a:r>
              <a:rPr lang="en-US" dirty="0"/>
              <a:t>the destination path for </a:t>
            </a:r>
            <a:r>
              <a:rPr lang="en-US" dirty="0" err="1"/>
              <a:t>sharelib</a:t>
            </a:r>
            <a:r>
              <a:rPr lang="en-US" dirty="0"/>
              <a:t> is: /user/</a:t>
            </a:r>
            <a:r>
              <a:rPr lang="en-US" dirty="0" err="1"/>
              <a:t>hduser</a:t>
            </a:r>
            <a:r>
              <a:rPr lang="en-US" dirty="0"/>
              <a:t>/share/</a:t>
            </a:r>
            <a:r>
              <a:rPr lang="en-US" dirty="0" smtClean="0"/>
              <a:t>lib</a:t>
            </a:r>
            <a:endParaRPr lang="nl-NL" dirty="0"/>
          </a:p>
          <a:p>
            <a:r>
              <a:rPr lang="nl-NL" dirty="0"/>
              <a:t>./bin/</a:t>
            </a:r>
            <a:r>
              <a:rPr lang="nl-NL" dirty="0" err="1"/>
              <a:t>ooziedb.sh</a:t>
            </a:r>
            <a:r>
              <a:rPr lang="nl-NL" dirty="0"/>
              <a:t> </a:t>
            </a:r>
            <a:r>
              <a:rPr lang="nl-NL" dirty="0" err="1"/>
              <a:t>create</a:t>
            </a:r>
            <a:r>
              <a:rPr lang="nl-NL" dirty="0"/>
              <a:t> -</a:t>
            </a:r>
            <a:r>
              <a:rPr lang="nl-NL" dirty="0" err="1"/>
              <a:t>sqlfile</a:t>
            </a:r>
            <a:r>
              <a:rPr lang="nl-NL" dirty="0"/>
              <a:t> </a:t>
            </a:r>
            <a:r>
              <a:rPr lang="nl-NL" dirty="0" err="1"/>
              <a:t>oozie.sql</a:t>
            </a:r>
            <a:r>
              <a:rPr lang="nl-NL" dirty="0"/>
              <a:t> </a:t>
            </a:r>
            <a:r>
              <a:rPr lang="en-US" dirty="0" smtClean="0"/>
              <a:t>–</a:t>
            </a:r>
            <a:r>
              <a:rPr lang="nl-NL" dirty="0" smtClean="0"/>
              <a:t>run</a:t>
            </a:r>
          </a:p>
          <a:p>
            <a:r>
              <a:rPr lang="pl-PL" dirty="0"/>
              <a:t>./bin/</a:t>
            </a:r>
            <a:r>
              <a:rPr lang="pl-PL" dirty="0" err="1"/>
              <a:t>oozied.sh</a:t>
            </a:r>
            <a:r>
              <a:rPr lang="pl-PL" dirty="0"/>
              <a:t> </a:t>
            </a:r>
            <a:r>
              <a:rPr lang="pl-PL" dirty="0" smtClean="0"/>
              <a:t>start</a:t>
            </a:r>
          </a:p>
          <a:p>
            <a:r>
              <a:rPr lang="pl-PL" dirty="0"/>
              <a:t>./bin/</a:t>
            </a:r>
            <a:r>
              <a:rPr lang="pl-PL" dirty="0" err="1"/>
              <a:t>oozied.sh</a:t>
            </a:r>
            <a:r>
              <a:rPr lang="pl-PL" dirty="0"/>
              <a:t> </a:t>
            </a:r>
            <a:r>
              <a:rPr lang="pl-PL" dirty="0" smtClean="0"/>
              <a:t>run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06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</a:majorFont>
      <a:minorFont>
        <a:latin typeface="Goudy Old Style"/>
        <a:ea typeface=""/>
        <a:cs typeface=""/>
        <a:font script="Jpan" typeface="ＭＳ 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27</TotalTime>
  <Words>473</Words>
  <Application>Microsoft Macintosh PowerPoint</Application>
  <PresentationFormat>On-screen Show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Inkwell</vt:lpstr>
      <vt:lpstr>Oozie – Workflow Engine</vt:lpstr>
      <vt:lpstr>Pre Requisites</vt:lpstr>
      <vt:lpstr>Building oozie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Oozie – Workflow Engine</dc:title>
  <dc:creator>Kshitiz Arora</dc:creator>
  <cp:lastModifiedBy>Kshitiz Arora</cp:lastModifiedBy>
  <cp:revision>3</cp:revision>
  <dcterms:created xsi:type="dcterms:W3CDTF">2015-12-05T14:37:26Z</dcterms:created>
  <dcterms:modified xsi:type="dcterms:W3CDTF">2015-12-05T15:05:09Z</dcterms:modified>
</cp:coreProperties>
</file>