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313499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67495" algn="l" defTabSz="313499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134990" algn="l" defTabSz="313499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702486" algn="l" defTabSz="313499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269981" algn="l" defTabSz="313499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837480" algn="l" defTabSz="313499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404976" algn="l" defTabSz="313499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972471" algn="l" defTabSz="313499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539966" algn="l" defTabSz="313499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88" autoAdjust="0"/>
    <p:restoredTop sz="99424" autoAdjust="0"/>
  </p:normalViewPr>
  <p:slideViewPr>
    <p:cSldViewPr>
      <p:cViewPr>
        <p:scale>
          <a:sx n="10" d="100"/>
          <a:sy n="10" d="100"/>
        </p:scale>
        <p:origin x="-3360" y="-582"/>
      </p:cViewPr>
      <p:guideLst>
        <p:guide orient="horz" pos="10368"/>
        <p:guide pos="69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81791-6F64-44F0-909D-5F2C6809109F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D0213-6B66-44CA-B784-1A2971B81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245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B676B-CE98-47D1-A88D-1731272B5965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8AFD9-5EF2-42F0-99B5-BCABB591EF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148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3499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67495" algn="l" defTabSz="313499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134990" algn="l" defTabSz="313499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702486" algn="l" defTabSz="313499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269981" algn="l" defTabSz="313499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837480" algn="l" defTabSz="313499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404976" algn="l" defTabSz="313499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972471" algn="l" defTabSz="313499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539966" algn="l" defTabSz="313499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685800"/>
            <a:ext cx="228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8AFD9-5EF2-42F0-99B5-BCABB591EF8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57"/>
            <a:ext cx="1865376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4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69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4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39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765F-053D-4BB3-9634-68CE3255E264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EA9D-0948-4BCD-9383-9850EE41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2285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765F-053D-4BB3-9634-68CE3255E264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EA9D-0948-4BCD-9383-9850EE41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119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5273040"/>
            <a:ext cx="9875520" cy="1123492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5273040"/>
            <a:ext cx="29260800" cy="1123492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765F-053D-4BB3-9634-68CE3255E264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EA9D-0948-4BCD-9383-9850EE41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046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765F-053D-4BB3-9634-68CE3255E264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EA9D-0948-4BCD-9383-9850EE41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2649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1153137"/>
            <a:ext cx="18653760" cy="653796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3952225"/>
            <a:ext cx="18653760" cy="7200898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67447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134894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34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69789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247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4694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1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3959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765F-053D-4BB3-9634-68CE3255E264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EA9D-0948-4BCD-9383-9850EE41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245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30723840"/>
            <a:ext cx="19568160" cy="86898480"/>
          </a:xfrm>
        </p:spPr>
        <p:txBody>
          <a:bodyPr/>
          <a:lstStyle>
            <a:lvl1pPr>
              <a:defRPr sz="9600"/>
            </a:lvl1pPr>
            <a:lvl2pPr>
              <a:defRPr sz="83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128480" y="30723840"/>
            <a:ext cx="19568160" cy="86898480"/>
          </a:xfrm>
        </p:spPr>
        <p:txBody>
          <a:bodyPr/>
          <a:lstStyle>
            <a:lvl1pPr>
              <a:defRPr sz="9600"/>
            </a:lvl1pPr>
            <a:lvl2pPr>
              <a:defRPr sz="83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765F-053D-4BB3-9634-68CE3255E264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EA9D-0948-4BCD-9383-9850EE41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351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18262"/>
            <a:ext cx="1975104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368542"/>
            <a:ext cx="9696451" cy="3070858"/>
          </a:xfrm>
        </p:spPr>
        <p:txBody>
          <a:bodyPr anchor="b"/>
          <a:lstStyle>
            <a:lvl1pPr marL="0" indent="0">
              <a:buNone/>
              <a:defRPr sz="8300" b="1"/>
            </a:lvl1pPr>
            <a:lvl2pPr marL="1567447" indent="0">
              <a:buNone/>
              <a:defRPr sz="6800" b="1"/>
            </a:lvl2pPr>
            <a:lvl3pPr marL="3134894" indent="0">
              <a:buNone/>
              <a:defRPr sz="6100" b="1"/>
            </a:lvl3pPr>
            <a:lvl4pPr marL="4702342" indent="0">
              <a:buNone/>
              <a:defRPr sz="5500" b="1"/>
            </a:lvl4pPr>
            <a:lvl5pPr marL="6269789" indent="0">
              <a:buNone/>
              <a:defRPr sz="5500" b="1"/>
            </a:lvl5pPr>
            <a:lvl6pPr marL="7837247" indent="0">
              <a:buNone/>
              <a:defRPr sz="5500" b="1"/>
            </a:lvl6pPr>
            <a:lvl7pPr marL="9404694" indent="0">
              <a:buNone/>
              <a:defRPr sz="5500" b="1"/>
            </a:lvl7pPr>
            <a:lvl8pPr marL="10972141" indent="0">
              <a:buNone/>
              <a:defRPr sz="5500" b="1"/>
            </a:lvl8pPr>
            <a:lvl9pPr marL="12539590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0439400"/>
            <a:ext cx="9696451" cy="18966182"/>
          </a:xfrm>
        </p:spPr>
        <p:txBody>
          <a:bodyPr/>
          <a:lstStyle>
            <a:lvl1pPr>
              <a:defRPr sz="8300"/>
            </a:lvl1pPr>
            <a:lvl2pPr>
              <a:defRPr sz="6800"/>
            </a:lvl2pPr>
            <a:lvl3pPr>
              <a:defRPr sz="61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8" y="7368542"/>
            <a:ext cx="9700260" cy="3070858"/>
          </a:xfrm>
        </p:spPr>
        <p:txBody>
          <a:bodyPr anchor="b"/>
          <a:lstStyle>
            <a:lvl1pPr marL="0" indent="0">
              <a:buNone/>
              <a:defRPr sz="8300" b="1"/>
            </a:lvl1pPr>
            <a:lvl2pPr marL="1567447" indent="0">
              <a:buNone/>
              <a:defRPr sz="6800" b="1"/>
            </a:lvl2pPr>
            <a:lvl3pPr marL="3134894" indent="0">
              <a:buNone/>
              <a:defRPr sz="6100" b="1"/>
            </a:lvl3pPr>
            <a:lvl4pPr marL="4702342" indent="0">
              <a:buNone/>
              <a:defRPr sz="5500" b="1"/>
            </a:lvl4pPr>
            <a:lvl5pPr marL="6269789" indent="0">
              <a:buNone/>
              <a:defRPr sz="5500" b="1"/>
            </a:lvl5pPr>
            <a:lvl6pPr marL="7837247" indent="0">
              <a:buNone/>
              <a:defRPr sz="5500" b="1"/>
            </a:lvl6pPr>
            <a:lvl7pPr marL="9404694" indent="0">
              <a:buNone/>
              <a:defRPr sz="5500" b="1"/>
            </a:lvl7pPr>
            <a:lvl8pPr marL="10972141" indent="0">
              <a:buNone/>
              <a:defRPr sz="5500" b="1"/>
            </a:lvl8pPr>
            <a:lvl9pPr marL="12539590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8" y="10439400"/>
            <a:ext cx="9700260" cy="18966182"/>
          </a:xfrm>
        </p:spPr>
        <p:txBody>
          <a:bodyPr/>
          <a:lstStyle>
            <a:lvl1pPr>
              <a:defRPr sz="8300"/>
            </a:lvl1pPr>
            <a:lvl2pPr>
              <a:defRPr sz="6800"/>
            </a:lvl2pPr>
            <a:lvl3pPr>
              <a:defRPr sz="61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765F-053D-4BB3-9634-68CE3255E264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EA9D-0948-4BCD-9383-9850EE41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2600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765F-053D-4BB3-9634-68CE3255E264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EA9D-0948-4BCD-9383-9850EE41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008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765F-053D-4BB3-9634-68CE3255E264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EA9D-0948-4BCD-9383-9850EE41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2683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9" y="1310640"/>
            <a:ext cx="7219951" cy="5577840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57"/>
            <a:ext cx="12268200" cy="28094942"/>
          </a:xfrm>
        </p:spPr>
        <p:txBody>
          <a:bodyPr/>
          <a:lstStyle>
            <a:lvl1pPr>
              <a:defRPr sz="10900"/>
            </a:lvl1pPr>
            <a:lvl2pPr>
              <a:defRPr sz="9600"/>
            </a:lvl2pPr>
            <a:lvl3pPr>
              <a:defRPr sz="83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9" y="6888497"/>
            <a:ext cx="7219951" cy="22517102"/>
          </a:xfrm>
        </p:spPr>
        <p:txBody>
          <a:bodyPr/>
          <a:lstStyle>
            <a:lvl1pPr marL="0" indent="0">
              <a:buNone/>
              <a:defRPr sz="4800"/>
            </a:lvl1pPr>
            <a:lvl2pPr marL="1567447" indent="0">
              <a:buNone/>
              <a:defRPr sz="4100"/>
            </a:lvl2pPr>
            <a:lvl3pPr marL="3134894" indent="0">
              <a:buNone/>
              <a:defRPr sz="3500"/>
            </a:lvl3pPr>
            <a:lvl4pPr marL="4702342" indent="0">
              <a:buNone/>
              <a:defRPr sz="3100"/>
            </a:lvl4pPr>
            <a:lvl5pPr marL="6269789" indent="0">
              <a:buNone/>
              <a:defRPr sz="3100"/>
            </a:lvl5pPr>
            <a:lvl6pPr marL="7837247" indent="0">
              <a:buNone/>
              <a:defRPr sz="3100"/>
            </a:lvl6pPr>
            <a:lvl7pPr marL="9404694" indent="0">
              <a:buNone/>
              <a:defRPr sz="3100"/>
            </a:lvl7pPr>
            <a:lvl8pPr marL="10972141" indent="0">
              <a:buNone/>
              <a:defRPr sz="3100"/>
            </a:lvl8pPr>
            <a:lvl9pPr marL="12539590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765F-053D-4BB3-9634-68CE3255E264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EA9D-0948-4BCD-9383-9850EE41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615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0"/>
            <a:ext cx="13167360" cy="2720342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20"/>
            <a:ext cx="13167360" cy="19751040"/>
          </a:xfrm>
        </p:spPr>
        <p:txBody>
          <a:bodyPr/>
          <a:lstStyle>
            <a:lvl1pPr marL="0" indent="0">
              <a:buNone/>
              <a:defRPr sz="10900"/>
            </a:lvl1pPr>
            <a:lvl2pPr marL="1567447" indent="0">
              <a:buNone/>
              <a:defRPr sz="9600"/>
            </a:lvl2pPr>
            <a:lvl3pPr marL="3134894" indent="0">
              <a:buNone/>
              <a:defRPr sz="8300"/>
            </a:lvl3pPr>
            <a:lvl4pPr marL="4702342" indent="0">
              <a:buNone/>
              <a:defRPr sz="6800"/>
            </a:lvl4pPr>
            <a:lvl5pPr marL="6269789" indent="0">
              <a:buNone/>
              <a:defRPr sz="6800"/>
            </a:lvl5pPr>
            <a:lvl6pPr marL="7837247" indent="0">
              <a:buNone/>
              <a:defRPr sz="6800"/>
            </a:lvl6pPr>
            <a:lvl7pPr marL="9404694" indent="0">
              <a:buNone/>
              <a:defRPr sz="6800"/>
            </a:lvl7pPr>
            <a:lvl8pPr marL="10972141" indent="0">
              <a:buNone/>
              <a:defRPr sz="6800"/>
            </a:lvl8pPr>
            <a:lvl9pPr marL="12539590" indent="0">
              <a:buNone/>
              <a:defRPr sz="6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2"/>
            <a:ext cx="13167360" cy="3863338"/>
          </a:xfrm>
        </p:spPr>
        <p:txBody>
          <a:bodyPr/>
          <a:lstStyle>
            <a:lvl1pPr marL="0" indent="0">
              <a:buNone/>
              <a:defRPr sz="4800"/>
            </a:lvl1pPr>
            <a:lvl2pPr marL="1567447" indent="0">
              <a:buNone/>
              <a:defRPr sz="4100"/>
            </a:lvl2pPr>
            <a:lvl3pPr marL="3134894" indent="0">
              <a:buNone/>
              <a:defRPr sz="3500"/>
            </a:lvl3pPr>
            <a:lvl4pPr marL="4702342" indent="0">
              <a:buNone/>
              <a:defRPr sz="3100"/>
            </a:lvl4pPr>
            <a:lvl5pPr marL="6269789" indent="0">
              <a:buNone/>
              <a:defRPr sz="3100"/>
            </a:lvl5pPr>
            <a:lvl6pPr marL="7837247" indent="0">
              <a:buNone/>
              <a:defRPr sz="3100"/>
            </a:lvl6pPr>
            <a:lvl7pPr marL="9404694" indent="0">
              <a:buNone/>
              <a:defRPr sz="3100"/>
            </a:lvl7pPr>
            <a:lvl8pPr marL="10972141" indent="0">
              <a:buNone/>
              <a:defRPr sz="3100"/>
            </a:lvl8pPr>
            <a:lvl9pPr marL="12539590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765F-053D-4BB3-9634-68CE3255E264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EA9D-0948-4BCD-9383-9850EE41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510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18262"/>
            <a:ext cx="19751040" cy="5486400"/>
          </a:xfrm>
          <a:prstGeom prst="rect">
            <a:avLst/>
          </a:prstGeom>
        </p:spPr>
        <p:txBody>
          <a:bodyPr vert="horz" lIns="313494" tIns="156742" rIns="313494" bIns="15674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680977"/>
            <a:ext cx="19751040" cy="21724622"/>
          </a:xfrm>
          <a:prstGeom prst="rect">
            <a:avLst/>
          </a:prstGeom>
        </p:spPr>
        <p:txBody>
          <a:bodyPr vert="horz" lIns="313494" tIns="156742" rIns="313494" bIns="1567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30510497"/>
            <a:ext cx="5120640" cy="1752600"/>
          </a:xfrm>
          <a:prstGeom prst="rect">
            <a:avLst/>
          </a:prstGeom>
        </p:spPr>
        <p:txBody>
          <a:bodyPr vert="horz" lIns="313494" tIns="156742" rIns="313494" bIns="156742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4765F-053D-4BB3-9634-68CE3255E264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30510497"/>
            <a:ext cx="6949440" cy="1752600"/>
          </a:xfrm>
          <a:prstGeom prst="rect">
            <a:avLst/>
          </a:prstGeom>
        </p:spPr>
        <p:txBody>
          <a:bodyPr vert="horz" lIns="313494" tIns="156742" rIns="313494" bIns="156742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30510497"/>
            <a:ext cx="5120640" cy="1752600"/>
          </a:xfrm>
          <a:prstGeom prst="rect">
            <a:avLst/>
          </a:prstGeom>
        </p:spPr>
        <p:txBody>
          <a:bodyPr vert="horz" lIns="313494" tIns="156742" rIns="313494" bIns="156742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CEA9D-0948-4BCD-9383-9850EE41A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885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3134894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588" indent="-1175588" algn="l" defTabSz="3134894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106" indent="-979658" algn="l" defTabSz="3134894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624" indent="-783725" algn="l" defTabSz="3134894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071" indent="-783725" algn="l" defTabSz="3134894" rtl="0" eaLnBrk="1" latinLnBrk="0" hangingPunct="1">
        <a:spcBef>
          <a:spcPct val="20000"/>
        </a:spcBef>
        <a:buFont typeface="Arial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518" indent="-783725" algn="l" defTabSz="3134894" rtl="0" eaLnBrk="1" latinLnBrk="0" hangingPunct="1">
        <a:spcBef>
          <a:spcPct val="20000"/>
        </a:spcBef>
        <a:buFont typeface="Arial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620966" indent="-783725" algn="l" defTabSz="3134894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416" indent="-783725" algn="l" defTabSz="3134894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5867" indent="-783725" algn="l" defTabSz="3134894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318" indent="-783725" algn="l" defTabSz="3134894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489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447" algn="l" defTabSz="313489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894" algn="l" defTabSz="313489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342" algn="l" defTabSz="313489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269789" algn="l" defTabSz="313489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247" algn="l" defTabSz="313489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404694" algn="l" defTabSz="313489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141" algn="l" defTabSz="313489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9590" algn="l" defTabSz="313489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182880" y="3657600"/>
            <a:ext cx="21576028" cy="28986480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663440"/>
            <a:ext cx="10485120" cy="466344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Abstract Text Here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09600" y="3840480"/>
            <a:ext cx="9997441" cy="999823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313500" tIns="156749" rIns="313500" bIns="156749">
            <a:spAutoFit/>
          </a:bodyPr>
          <a:lstStyle/>
          <a:p>
            <a:pPr algn="ctr" defTabSz="12539966"/>
            <a:r>
              <a:rPr lang="en-US" sz="4400" b="1" spc="6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</a:rPr>
              <a:t>Abstract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98171" y="16002000"/>
            <a:ext cx="9997440" cy="999823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313500" tIns="156749" rIns="313500" bIns="156749">
            <a:spAutoFit/>
          </a:bodyPr>
          <a:lstStyle/>
          <a:p>
            <a:pPr algn="ctr" defTabSz="12539966"/>
            <a:r>
              <a:rPr lang="en-US" sz="4400" b="1" spc="6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</a:rPr>
              <a:t>Customer Needs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09600" y="20116800"/>
            <a:ext cx="9997440" cy="999823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313500" tIns="156749" rIns="313500" bIns="156749">
            <a:spAutoFit/>
          </a:bodyPr>
          <a:lstStyle/>
          <a:p>
            <a:pPr algn="ctr" defTabSz="12539966"/>
            <a:r>
              <a:rPr lang="en-US" sz="4400" b="1" spc="6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</a:rPr>
              <a:t>Design Concept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1338561" y="13630577"/>
            <a:ext cx="10001281" cy="999823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313500" tIns="156749" rIns="313500" bIns="156749">
            <a:spAutoFit/>
          </a:bodyPr>
          <a:lstStyle/>
          <a:p>
            <a:pPr algn="ctr" defTabSz="12539966"/>
            <a:r>
              <a:rPr lang="en-US" sz="4400" b="1" spc="6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</a:rPr>
              <a:t>Test Plan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1353830" y="27895217"/>
            <a:ext cx="9986011" cy="999823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313500" tIns="156749" rIns="313500" bIns="156749">
            <a:spAutoFit/>
          </a:bodyPr>
          <a:lstStyle/>
          <a:p>
            <a:pPr algn="ctr" defTabSz="12539966"/>
            <a:r>
              <a:rPr lang="en-US" sz="4400" b="1" spc="6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</a:rPr>
              <a:t>Acknowledgement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11387328" y="29809440"/>
            <a:ext cx="9952513" cy="999823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313500" tIns="156749" rIns="313500" bIns="156749">
            <a:spAutoFit/>
          </a:bodyPr>
          <a:lstStyle/>
          <a:p>
            <a:pPr algn="ctr" defTabSz="12539966"/>
            <a:r>
              <a:rPr lang="en-US" sz="4400" b="1" spc="6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</a:rPr>
              <a:t>References</a:t>
            </a:r>
          </a:p>
        </p:txBody>
      </p:sp>
      <p:pic>
        <p:nvPicPr>
          <p:cNvPr id="23" name="Picture 22" descr="NJIT_C_P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2960" y="1188721"/>
            <a:ext cx="4389120" cy="1616670"/>
          </a:xfrm>
          <a:prstGeom prst="rect">
            <a:avLst/>
          </a:prstGeom>
        </p:spPr>
      </p:pic>
      <p:sp>
        <p:nvSpPr>
          <p:cNvPr id="25" name="Rectangle 4"/>
          <p:cNvSpPr txBox="1">
            <a:spLocks noChangeArrowheads="1"/>
          </p:cNvSpPr>
          <p:nvPr/>
        </p:nvSpPr>
        <p:spPr>
          <a:xfrm>
            <a:off x="4206240" y="1178352"/>
            <a:ext cx="13786586" cy="1564848"/>
          </a:xfrm>
          <a:prstGeom prst="rect">
            <a:avLst/>
          </a:prstGeom>
        </p:spPr>
        <p:txBody>
          <a:bodyPr vert="horz" lIns="313500" tIns="156749" rIns="313500" bIns="156749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+mj-lt"/>
                <a:ea typeface="+mj-ea"/>
                <a:cs typeface="+mj-cs"/>
              </a:rPr>
              <a:t>Capstone Project Title</a:t>
            </a:r>
            <a:endParaRPr lang="en-US" sz="4400" b="1" dirty="0"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en-US" sz="2800" b="1" dirty="0" smtClean="0">
                <a:latin typeface="+mj-lt"/>
                <a:ea typeface="+mj-ea"/>
                <a:cs typeface="+mj-cs"/>
              </a:rPr>
              <a:t>Group Member Names, Research Adviser Name, Capstone Instructor Name</a:t>
            </a:r>
            <a:endParaRPr lang="en-US" sz="2800" b="1" dirty="0"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en-US" sz="2000" b="1" dirty="0">
                <a:latin typeface="+mj-lt"/>
                <a:ea typeface="+mj-ea"/>
                <a:cs typeface="+mj-cs"/>
              </a:rPr>
              <a:t/>
            </a:r>
            <a:br>
              <a:rPr lang="en-US" sz="2000" b="1" dirty="0">
                <a:latin typeface="+mj-lt"/>
                <a:ea typeface="+mj-ea"/>
                <a:cs typeface="+mj-cs"/>
              </a:rPr>
            </a:b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Department of Biomedical Engineering, New Jersey Institute of Technology, Newark, NJ, USA</a:t>
            </a:r>
            <a:endParaRPr lang="en-US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314" name="AutoShape 2" descr="Inline image 1"/>
          <p:cNvSpPr>
            <a:spLocks noChangeAspect="1" noChangeArrowheads="1"/>
          </p:cNvSpPr>
          <p:nvPr/>
        </p:nvSpPr>
        <p:spPr bwMode="auto">
          <a:xfrm>
            <a:off x="497841" y="-491491"/>
            <a:ext cx="955042" cy="1074422"/>
          </a:xfrm>
          <a:prstGeom prst="rect">
            <a:avLst/>
          </a:prstGeom>
          <a:noFill/>
        </p:spPr>
        <p:txBody>
          <a:bodyPr vert="horz" wrap="square" lIns="313500" tIns="156749" rIns="313500" bIns="15674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AutoShape 4" descr="Inline image 1"/>
          <p:cNvSpPr>
            <a:spLocks noChangeAspect="1" noChangeArrowheads="1"/>
          </p:cNvSpPr>
          <p:nvPr/>
        </p:nvSpPr>
        <p:spPr bwMode="auto">
          <a:xfrm>
            <a:off x="497841" y="-491491"/>
            <a:ext cx="955042" cy="1074422"/>
          </a:xfrm>
          <a:prstGeom prst="rect">
            <a:avLst/>
          </a:prstGeom>
          <a:noFill/>
        </p:spPr>
        <p:txBody>
          <a:bodyPr vert="horz" wrap="square" lIns="313500" tIns="156749" rIns="313500" bIns="15674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http://web.njit.edu/~alvarez/lablogo/lablogo1.jpg"/>
          <p:cNvSpPr>
            <a:spLocks noChangeAspect="1" noChangeArrowheads="1"/>
          </p:cNvSpPr>
          <p:nvPr/>
        </p:nvSpPr>
        <p:spPr bwMode="auto">
          <a:xfrm>
            <a:off x="369572" y="-895353"/>
            <a:ext cx="4366260" cy="22631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9727" tIns="54863" rIns="109727" bIns="5486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http://web.njit.edu/~alvarez/lablogo/lablogo1.jpg"/>
          <p:cNvSpPr>
            <a:spLocks noChangeAspect="1" noChangeArrowheads="1"/>
          </p:cNvSpPr>
          <p:nvPr/>
        </p:nvSpPr>
        <p:spPr bwMode="auto">
          <a:xfrm>
            <a:off x="186691" y="-173357"/>
            <a:ext cx="365760" cy="365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9727" tIns="54863" rIns="109727" bIns="5486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2" descr="nsf4c"/>
          <p:cNvSpPr>
            <a:spLocks noChangeAspect="1" noChangeArrowheads="1"/>
          </p:cNvSpPr>
          <p:nvPr/>
        </p:nvSpPr>
        <p:spPr bwMode="auto">
          <a:xfrm>
            <a:off x="369571" y="9528"/>
            <a:ext cx="365760" cy="365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9727" tIns="54863" rIns="109727" bIns="5486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4" descr="nsf4c"/>
          <p:cNvSpPr>
            <a:spLocks noChangeAspect="1" noChangeArrowheads="1"/>
          </p:cNvSpPr>
          <p:nvPr/>
        </p:nvSpPr>
        <p:spPr bwMode="auto">
          <a:xfrm>
            <a:off x="552451" y="192408"/>
            <a:ext cx="365760" cy="365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9727" tIns="54863" rIns="109727" bIns="5486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0" name="Straight Connector 79"/>
          <p:cNvCxnSpPr>
            <a:stCxn id="75" idx="0"/>
          </p:cNvCxnSpPr>
          <p:nvPr/>
        </p:nvCxnSpPr>
        <p:spPr>
          <a:xfrm flipH="1">
            <a:off x="10968988" y="3657600"/>
            <a:ext cx="1907" cy="2898648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280160" y="10366082"/>
            <a:ext cx="833117" cy="332399"/>
          </a:xfrm>
          <a:prstGeom prst="rect">
            <a:avLst/>
          </a:prstGeom>
          <a:noFill/>
          <a:ln>
            <a:noFill/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Monitor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361443" y="11737682"/>
            <a:ext cx="833117" cy="332399"/>
          </a:xfrm>
          <a:prstGeom prst="rect">
            <a:avLst/>
          </a:prstGeom>
          <a:noFill/>
          <a:ln>
            <a:noFill/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Mirror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743200" y="11646242"/>
            <a:ext cx="833117" cy="332399"/>
          </a:xfrm>
          <a:prstGeom prst="rect">
            <a:avLst/>
          </a:prstGeom>
          <a:noFill/>
          <a:ln>
            <a:noFill/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Camera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297680" y="9634562"/>
            <a:ext cx="833117" cy="332399"/>
          </a:xfrm>
          <a:prstGeom prst="rect">
            <a:avLst/>
          </a:prstGeom>
          <a:noFill/>
          <a:ln>
            <a:noFill/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Monitor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373600" y="609600"/>
            <a:ext cx="4239237" cy="1969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Group Photo</a:t>
            </a:r>
          </a:p>
          <a:p>
            <a:pPr algn="ctr"/>
            <a:r>
              <a:rPr lang="en-US" dirty="0" smtClean="0"/>
              <a:t>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2043</TotalTime>
  <Words>34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Abstract Text Here </vt:lpstr>
    </vt:vector>
  </TitlesOfParts>
  <Company>BME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mae5</dc:creator>
  <cp:lastModifiedBy>njitadmin</cp:lastModifiedBy>
  <cp:revision>103</cp:revision>
  <dcterms:created xsi:type="dcterms:W3CDTF">2013-03-01T15:53:29Z</dcterms:created>
  <dcterms:modified xsi:type="dcterms:W3CDTF">2013-03-12T17:31:14Z</dcterms:modified>
</cp:coreProperties>
</file>