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2" d="100"/>
          <a:sy n="52" d="100"/>
        </p:scale>
        <p:origin x="-140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1052B-7267-EF45-AED0-0F0BBBAEE6F5}" type="datetimeFigureOut">
              <a:rPr lang="en-US" smtClean="0"/>
              <a:t>2/16/16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582723-8FC7-4A40-8B53-A4CE9B4AE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587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70CDF6-B461-0A4F-8031-F05660FD7E62}" type="slidenum">
              <a:rPr lang="en-US"/>
              <a:pPr/>
              <a:t>2</a:t>
            </a:fld>
            <a:endParaRPr lang="en-US"/>
          </a:p>
        </p:txBody>
      </p:sp>
      <p:sp>
        <p:nvSpPr>
          <p:cNvPr id="13005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005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3307F7-5B00-4646-8B58-0B6817D0F683}" type="slidenum">
              <a:rPr lang="en-US"/>
              <a:pPr/>
              <a:t>3</a:t>
            </a:fld>
            <a:endParaRPr lang="en-US"/>
          </a:p>
        </p:txBody>
      </p:sp>
      <p:sp>
        <p:nvSpPr>
          <p:cNvPr id="132098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209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5D3074-65A5-DF4E-A284-5DF944A39235}" type="slidenum">
              <a:rPr lang="en-US"/>
              <a:pPr/>
              <a:t>4</a:t>
            </a:fld>
            <a:endParaRPr lang="en-US"/>
          </a:p>
        </p:txBody>
      </p:sp>
      <p:sp>
        <p:nvSpPr>
          <p:cNvPr id="13414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414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B62A-27C8-724E-BBFF-4BDE29E1A62F}" type="datetimeFigureOut">
              <a:rPr lang="en-US" smtClean="0"/>
              <a:t>2/16/16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EAB1B-A9F0-4044-8F40-9701D1FF7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886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B62A-27C8-724E-BBFF-4BDE29E1A62F}" type="datetimeFigureOut">
              <a:rPr lang="en-US" smtClean="0"/>
              <a:t>2/16/16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EAB1B-A9F0-4044-8F40-9701D1FF7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494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B62A-27C8-724E-BBFF-4BDE29E1A62F}" type="datetimeFigureOut">
              <a:rPr lang="en-US" smtClean="0"/>
              <a:t>2/16/16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EAB1B-A9F0-4044-8F40-9701D1FF7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228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B62A-27C8-724E-BBFF-4BDE29E1A62F}" type="datetimeFigureOut">
              <a:rPr lang="en-US" smtClean="0"/>
              <a:t>2/16/16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EAB1B-A9F0-4044-8F40-9701D1FF7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690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B62A-27C8-724E-BBFF-4BDE29E1A62F}" type="datetimeFigureOut">
              <a:rPr lang="en-US" smtClean="0"/>
              <a:t>2/16/16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EAB1B-A9F0-4044-8F40-9701D1FF7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182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B62A-27C8-724E-BBFF-4BDE29E1A62F}" type="datetimeFigureOut">
              <a:rPr lang="en-US" smtClean="0"/>
              <a:t>2/16/16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EAB1B-A9F0-4044-8F40-9701D1FF7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67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B62A-27C8-724E-BBFF-4BDE29E1A62F}" type="datetimeFigureOut">
              <a:rPr lang="en-US" smtClean="0"/>
              <a:t>2/16/16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EAB1B-A9F0-4044-8F40-9701D1FF7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746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B62A-27C8-724E-BBFF-4BDE29E1A62F}" type="datetimeFigureOut">
              <a:rPr lang="en-US" smtClean="0"/>
              <a:t>2/16/16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EAB1B-A9F0-4044-8F40-9701D1FF7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524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B62A-27C8-724E-BBFF-4BDE29E1A62F}" type="datetimeFigureOut">
              <a:rPr lang="en-US" smtClean="0"/>
              <a:t>2/16/16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EAB1B-A9F0-4044-8F40-9701D1FF7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048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B62A-27C8-724E-BBFF-4BDE29E1A62F}" type="datetimeFigureOut">
              <a:rPr lang="en-US" smtClean="0"/>
              <a:t>2/16/16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EAB1B-A9F0-4044-8F40-9701D1FF7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475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B62A-27C8-724E-BBFF-4BDE29E1A62F}" type="datetimeFigureOut">
              <a:rPr lang="en-US" smtClean="0"/>
              <a:t>2/16/16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EAB1B-A9F0-4044-8F40-9701D1FF7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372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EB62A-27C8-724E-BBFF-4BDE29E1A62F}" type="datetimeFigureOut">
              <a:rPr lang="en-US" smtClean="0"/>
              <a:t>2/16/16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EAB1B-A9F0-4044-8F40-9701D1FF7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740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ncbi.nlm.nih.gov/blast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BLAST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BNFO 236</a:t>
            </a:r>
          </a:p>
          <a:p>
            <a:r>
              <a:rPr lang="en-US" smtClean="0"/>
              <a:t>Usman Roshan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047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BLAST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Local pairwise alignment heuristic</a:t>
            </a:r>
          </a:p>
          <a:p>
            <a:r>
              <a:rPr lang="en-US"/>
              <a:t>Faster than standard pairwise alignment programs such as SSEARCH, but less sensitive.</a:t>
            </a:r>
          </a:p>
          <a:p>
            <a:r>
              <a:rPr lang="en-US"/>
              <a:t>Online server: </a:t>
            </a:r>
            <a:r>
              <a:rPr lang="en-US">
                <a:hlinkClick r:id="rId3"/>
              </a:rPr>
              <a:t>http://www.ncbi.nlm.nih.gov/blast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038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BLAST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Tx/>
              <a:buAutoNum type="arabicPeriod"/>
            </a:pPr>
            <a:r>
              <a:rPr lang="en-US" sz="2400"/>
              <a:t>Given a query </a:t>
            </a:r>
            <a:r>
              <a:rPr lang="en-US" sz="2400" i="1"/>
              <a:t>q</a:t>
            </a:r>
            <a:r>
              <a:rPr lang="en-US" sz="2400"/>
              <a:t> and a target sequence, find substrings of length </a:t>
            </a:r>
            <a:r>
              <a:rPr lang="en-US" sz="2400" i="1"/>
              <a:t>k</a:t>
            </a:r>
            <a:r>
              <a:rPr lang="en-US" sz="2400"/>
              <a:t> (</a:t>
            </a:r>
            <a:r>
              <a:rPr lang="en-US" sz="2400" i="1"/>
              <a:t>k</a:t>
            </a:r>
            <a:r>
              <a:rPr lang="en-US" sz="2400"/>
              <a:t>-mers) of score at least </a:t>
            </a:r>
            <a:r>
              <a:rPr lang="en-US" sz="2400" i="1"/>
              <a:t>t</a:t>
            </a:r>
            <a:r>
              <a:rPr lang="en-US" sz="2400"/>
              <a:t> --- also called </a:t>
            </a:r>
            <a:r>
              <a:rPr lang="en-US" sz="2400" i="1"/>
              <a:t>hits</a:t>
            </a:r>
            <a:r>
              <a:rPr lang="en-US" sz="2400"/>
              <a:t>. </a:t>
            </a:r>
            <a:r>
              <a:rPr lang="en-US" sz="2400" i="1"/>
              <a:t>k</a:t>
            </a:r>
            <a:r>
              <a:rPr lang="en-US" sz="2400"/>
              <a:t> is normally 3 to 5 for amino acids and 12 for nucleotides.</a:t>
            </a:r>
          </a:p>
          <a:p>
            <a:pPr marL="533400" indent="-533400">
              <a:buFontTx/>
              <a:buAutoNum type="arabicPeriod"/>
            </a:pPr>
            <a:r>
              <a:rPr lang="en-US" sz="2400"/>
              <a:t>Extend each hit to a </a:t>
            </a:r>
            <a:r>
              <a:rPr lang="en-US" sz="2400" i="1"/>
              <a:t>locally maximal segment</a:t>
            </a:r>
            <a:r>
              <a:rPr lang="en-US" sz="2400"/>
              <a:t>. Terminate the extension when the reduction in score exceeds a pre-defined threshold</a:t>
            </a:r>
          </a:p>
          <a:p>
            <a:pPr marL="533400" indent="-533400">
              <a:buFontTx/>
              <a:buAutoNum type="arabicPeriod"/>
            </a:pPr>
            <a:r>
              <a:rPr lang="en-US" sz="2400"/>
              <a:t>Report maximal segments above score </a:t>
            </a:r>
            <a:r>
              <a:rPr lang="en-US" sz="2400" i="1"/>
              <a:t>S</a:t>
            </a:r>
            <a:r>
              <a:rPr lang="en-US" sz="24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15262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Finding k-mers quickly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Preprocess the database of sequences: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For each sequence in the database store all k-mers in hash-table.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This takes linear time</a:t>
            </a:r>
          </a:p>
          <a:p>
            <a:pPr>
              <a:lnSpc>
                <a:spcPct val="90000"/>
              </a:lnSpc>
            </a:pPr>
            <a:r>
              <a:rPr lang="en-US" sz="2800"/>
              <a:t>Query sequence: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For each k-mer in the query sequence look up the hash table of the target to see if it exists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Also takes linear time</a:t>
            </a:r>
          </a:p>
          <a:p>
            <a:pPr lvl="1">
              <a:lnSpc>
                <a:spcPct val="90000"/>
              </a:lnSpc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408202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173</Words>
  <Application>Microsoft Macintosh PowerPoint</Application>
  <PresentationFormat>On-screen Show (4:3)</PresentationFormat>
  <Paragraphs>21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BLAST</vt:lpstr>
      <vt:lpstr>BLAST</vt:lpstr>
      <vt:lpstr>BLAST</vt:lpstr>
      <vt:lpstr>Finding k-mers quickly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BLAST</dc:title>
  <dc:creator>Usman Roshan</dc:creator>
  <cp:lastModifiedBy>Usman Roshan</cp:lastModifiedBy>
  <cp:revision>1</cp:revision>
  <dcterms:created xsi:type="dcterms:W3CDTF">2016-02-16T16:46:19Z</dcterms:created>
  <dcterms:modified xsi:type="dcterms:W3CDTF">2016-02-16T16:47:06Z</dcterms:modified>
</cp:coreProperties>
</file>