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2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8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6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9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1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4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3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1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B0FE-B6A5-5A44-B835-6B0BC1F7FE6A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5AF2-0B34-2C42-842D-36A7AB31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5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Batch normalization in deep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2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batch normalization?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76835" y="6395994"/>
            <a:ext cx="181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/>
                <a:cs typeface="Times New Roman"/>
              </a:rPr>
              <a:t>From </a:t>
            </a:r>
            <a:r>
              <a:rPr lang="en-US" sz="1000" dirty="0" err="1" smtClean="0">
                <a:latin typeface="Times New Roman"/>
                <a:cs typeface="Times New Roman"/>
              </a:rPr>
              <a:t>Ioffe</a:t>
            </a:r>
            <a:r>
              <a:rPr lang="en-US" sz="1000" dirty="0" smtClean="0">
                <a:latin typeface="Times New Roman"/>
                <a:cs typeface="Times New Roman"/>
              </a:rPr>
              <a:t> and </a:t>
            </a:r>
            <a:r>
              <a:rPr lang="en-US" sz="1000" dirty="0" err="1" smtClean="0">
                <a:latin typeface="Times New Roman"/>
                <a:cs typeface="Times New Roman"/>
              </a:rPr>
              <a:t>Szegedy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mr-IN" sz="1000" dirty="0" smtClean="0">
                <a:latin typeface="Times New Roman"/>
                <a:cs typeface="Times New Roman"/>
              </a:rPr>
              <a:t>https://arxiv.org/abs/1502.03167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endParaRPr lang="en-US" sz="1000" dirty="0">
              <a:latin typeface="Times New Roman"/>
              <a:cs typeface="Times New Roman"/>
            </a:endParaRPr>
          </a:p>
        </p:txBody>
      </p:sp>
      <p:pic>
        <p:nvPicPr>
          <p:cNvPr id="8" name="Content Placeholder 7" descr="Screen Shot 2019-04-03 at 11.08.49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" b="4739"/>
          <a:stretch/>
        </p:blipFill>
        <p:spPr>
          <a:xfrm>
            <a:off x="2323027" y="2286000"/>
            <a:ext cx="4368801" cy="1603881"/>
          </a:xfrm>
        </p:spPr>
      </p:pic>
      <p:sp>
        <p:nvSpPr>
          <p:cNvPr id="9" name="TextBox 8"/>
          <p:cNvSpPr txBox="1"/>
          <p:nvPr/>
        </p:nvSpPr>
        <p:spPr>
          <a:xfrm>
            <a:off x="762000" y="1764632"/>
            <a:ext cx="5929828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Subtract mean and divide by variance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Alternatively set input Euclidean length to 1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Speeds up training of deep networks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Improves accuracy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008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atch normalization</a:t>
            </a:r>
            <a:endParaRPr lang="en-US" dirty="0"/>
          </a:p>
        </p:txBody>
      </p:sp>
      <p:pic>
        <p:nvPicPr>
          <p:cNvPr id="4" name="Content Placeholder 3" descr="Screen Shot 2019-04-03 at 11.00.53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2" r="343"/>
          <a:stretch/>
        </p:blipFill>
        <p:spPr>
          <a:xfrm>
            <a:off x="1617585" y="1600200"/>
            <a:ext cx="5812722" cy="4776537"/>
          </a:xfrm>
        </p:spPr>
      </p:pic>
      <p:sp>
        <p:nvSpPr>
          <p:cNvPr id="5" name="TextBox 4"/>
          <p:cNvSpPr txBox="1"/>
          <p:nvPr/>
        </p:nvSpPr>
        <p:spPr>
          <a:xfrm>
            <a:off x="7376835" y="6395994"/>
            <a:ext cx="181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/>
                <a:cs typeface="Times New Roman"/>
              </a:rPr>
              <a:t>From </a:t>
            </a:r>
            <a:r>
              <a:rPr lang="en-US" sz="1000" dirty="0" err="1" smtClean="0">
                <a:latin typeface="Times New Roman"/>
                <a:cs typeface="Times New Roman"/>
              </a:rPr>
              <a:t>Ioffe</a:t>
            </a:r>
            <a:r>
              <a:rPr lang="en-US" sz="1000" dirty="0" smtClean="0">
                <a:latin typeface="Times New Roman"/>
                <a:cs typeface="Times New Roman"/>
              </a:rPr>
              <a:t> and </a:t>
            </a:r>
            <a:r>
              <a:rPr lang="en-US" sz="1000" dirty="0" err="1" smtClean="0">
                <a:latin typeface="Times New Roman"/>
                <a:cs typeface="Times New Roman"/>
              </a:rPr>
              <a:t>Szegedy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mr-IN" sz="1000" dirty="0" smtClean="0">
                <a:latin typeface="Times New Roman"/>
                <a:cs typeface="Times New Roman"/>
              </a:rPr>
              <a:t>https://arxiv.org/abs/1502.03167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endParaRPr lang="en-US" sz="1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571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it work? </a:t>
            </a:r>
          </a:p>
          <a:p>
            <a:r>
              <a:rPr lang="en-US" dirty="0" smtClean="0"/>
              <a:t>Conjecture: reduces internal covariate shift (ICS)</a:t>
            </a:r>
          </a:p>
          <a:p>
            <a:r>
              <a:rPr lang="en-US" dirty="0" smtClean="0"/>
              <a:t>ICS is the change in distribution of layer inputs caused by updates to previous layers</a:t>
            </a:r>
          </a:p>
          <a:p>
            <a:r>
              <a:rPr lang="en-US" dirty="0" smtClean="0"/>
              <a:t>Recent study challenges this conjecture with empirical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5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types of normalization:</a:t>
            </a:r>
          </a:p>
          <a:p>
            <a:endParaRPr lang="en-US" dirty="0"/>
          </a:p>
        </p:txBody>
      </p:sp>
      <p:pic>
        <p:nvPicPr>
          <p:cNvPr id="4" name="Picture 3" descr="Screen Shot 2019-04-03 at 10.57.0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0605"/>
            <a:ext cx="9144000" cy="24116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76835" y="6395994"/>
            <a:ext cx="181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/>
                <a:cs typeface="Times New Roman"/>
              </a:rPr>
              <a:t>From </a:t>
            </a:r>
            <a:r>
              <a:rPr lang="en-US" sz="1000" dirty="0" err="1" smtClean="0">
                <a:latin typeface="Times New Roman"/>
                <a:cs typeface="Times New Roman"/>
              </a:rPr>
              <a:t>Ioffe</a:t>
            </a:r>
            <a:r>
              <a:rPr lang="en-US" sz="1000" dirty="0" smtClean="0">
                <a:latin typeface="Times New Roman"/>
                <a:cs typeface="Times New Roman"/>
              </a:rPr>
              <a:t> and </a:t>
            </a:r>
            <a:r>
              <a:rPr lang="en-US" sz="1000" dirty="0" err="1" smtClean="0">
                <a:latin typeface="Times New Roman"/>
                <a:cs typeface="Times New Roman"/>
              </a:rPr>
              <a:t>Szegedy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mr-IN" sz="1000" dirty="0" smtClean="0">
                <a:latin typeface="Times New Roman"/>
                <a:cs typeface="Times New Roman"/>
              </a:rPr>
              <a:t>https://arxiv.org/abs/1502.03167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endParaRPr lang="en-US" sz="1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407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120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Batch normalization in deep learning</vt:lpstr>
      <vt:lpstr>What is batch normalization?</vt:lpstr>
      <vt:lpstr>Batch normalization</vt:lpstr>
      <vt:lpstr>Batch normalization</vt:lpstr>
      <vt:lpstr>Group normalization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Batch normalization in deep learning</dc:title>
  <dc:creator>Usman Roshan</dc:creator>
  <cp:lastModifiedBy>Usman Roshan</cp:lastModifiedBy>
  <cp:revision>7</cp:revision>
  <dcterms:created xsi:type="dcterms:W3CDTF">2019-04-03T14:44:22Z</dcterms:created>
  <dcterms:modified xsi:type="dcterms:W3CDTF">2019-04-03T15:21:44Z</dcterms:modified>
</cp:coreProperties>
</file>