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63" r:id="rId5"/>
    <p:sldId id="268" r:id="rId6"/>
    <p:sldId id="26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9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82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9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6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2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4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8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7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34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7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C0350-9B72-B347-BD69-DEBFA2DA10A3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3F785-2776-C747-947F-3E9DD0884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15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Usman Roshan</a:t>
            </a:r>
          </a:p>
          <a:p>
            <a:r>
              <a:rPr lang="en-US" dirty="0" smtClean="0"/>
              <a:t>Department of Computer Science</a:t>
            </a:r>
          </a:p>
          <a:p>
            <a:r>
              <a:rPr lang="en-US" dirty="0" smtClean="0"/>
              <a:t>NJIT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2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Universal language for parallel programming</a:t>
            </a:r>
          </a:p>
          <a:p>
            <a:r>
              <a:rPr lang="pl-PL" dirty="0" err="1"/>
              <a:t>https</a:t>
            </a:r>
            <a:r>
              <a:rPr lang="pl-PL" dirty="0"/>
              <a:t>://</a:t>
            </a:r>
            <a:r>
              <a:rPr lang="pl-PL" dirty="0" err="1"/>
              <a:t>www.khronos.org</a:t>
            </a:r>
            <a:r>
              <a:rPr lang="pl-PL" dirty="0"/>
              <a:t>/</a:t>
            </a:r>
            <a:r>
              <a:rPr lang="pl-PL" dirty="0" err="1"/>
              <a:t>opencl</a:t>
            </a:r>
            <a:r>
              <a:rPr lang="pl-PL" dirty="0"/>
              <a:t>/</a:t>
            </a:r>
            <a:endParaRPr lang="en-US" dirty="0" smtClean="0"/>
          </a:p>
          <a:p>
            <a:r>
              <a:rPr lang="en-US" dirty="0" smtClean="0"/>
              <a:t>Increasing usage in GPU computing</a:t>
            </a:r>
          </a:p>
          <a:p>
            <a:r>
              <a:rPr lang="en-US" dirty="0" smtClean="0"/>
              <a:t>Pros: your GPU program will run not just on NVIDIA but other GPUs as well (such as AMD)</a:t>
            </a:r>
          </a:p>
          <a:p>
            <a:r>
              <a:rPr lang="en-US" dirty="0" smtClean="0"/>
              <a:t>Cons: not as easy to program in as CUDA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50882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SimpleOpenCL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source API</a:t>
            </a:r>
            <a:r>
              <a:rPr lang="en-US" dirty="0" smtClean="0"/>
              <a:t> for writing </a:t>
            </a:r>
            <a:r>
              <a:rPr lang="en-US" dirty="0" err="1" smtClean="0"/>
              <a:t>OpenCL</a:t>
            </a:r>
            <a:r>
              <a:rPr lang="en-US" dirty="0" smtClean="0"/>
              <a:t> programs</a:t>
            </a:r>
          </a:p>
          <a:p>
            <a:r>
              <a:rPr lang="en-US" dirty="0" smtClean="0"/>
              <a:t>Main challenge in </a:t>
            </a:r>
            <a:r>
              <a:rPr lang="en-US" dirty="0" err="1" smtClean="0"/>
              <a:t>OpenCL</a:t>
            </a:r>
            <a:r>
              <a:rPr lang="en-US" dirty="0" smtClean="0"/>
              <a:t> programs is th</a:t>
            </a:r>
            <a:r>
              <a:rPr lang="en-US" dirty="0" smtClean="0"/>
              <a:t>e setup</a:t>
            </a:r>
          </a:p>
          <a:p>
            <a:r>
              <a:rPr lang="en-US" dirty="0" err="1" smtClean="0"/>
              <a:t>SimpleOpenCL</a:t>
            </a:r>
            <a:r>
              <a:rPr lang="en-US" dirty="0" smtClean="0"/>
              <a:t> provides simple functions for setting up the GPU</a:t>
            </a:r>
          </a:p>
          <a:p>
            <a:r>
              <a:rPr lang="nl-NL" dirty="0" err="1"/>
              <a:t>https</a:t>
            </a:r>
            <a:r>
              <a:rPr lang="nl-NL" dirty="0"/>
              <a:t>://</a:t>
            </a:r>
            <a:r>
              <a:rPr lang="nl-NL" dirty="0" err="1"/>
              <a:t>code.google.com</a:t>
            </a:r>
            <a:r>
              <a:rPr lang="nl-NL" dirty="0"/>
              <a:t>/p/</a:t>
            </a:r>
            <a:r>
              <a:rPr lang="nl-NL" dirty="0" err="1"/>
              <a:t>simple-opencl</a:t>
            </a:r>
            <a:r>
              <a:rPr lang="nl-NL" dirty="0"/>
              <a:t>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8969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Strategy to convert Chi2 in CUDA to </a:t>
            </a:r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Define blocks and threads</a:t>
            </a:r>
          </a:p>
          <a:p>
            <a:pPr lvl="1"/>
            <a:r>
              <a:rPr lang="en-US" dirty="0" smtClean="0"/>
              <a:t>With arrays </a:t>
            </a:r>
            <a:r>
              <a:rPr lang="en-US" dirty="0" err="1" smtClean="0"/>
              <a:t>global_work_size</a:t>
            </a:r>
            <a:r>
              <a:rPr lang="en-US" dirty="0"/>
              <a:t>[2</a:t>
            </a:r>
            <a:r>
              <a:rPr lang="en-US" dirty="0" smtClean="0"/>
              <a:t>] and </a:t>
            </a:r>
            <a:r>
              <a:rPr lang="en-US" dirty="0" err="1"/>
              <a:t>local_work_size</a:t>
            </a:r>
            <a:r>
              <a:rPr lang="en-US" dirty="0"/>
              <a:t>[2</a:t>
            </a:r>
            <a:r>
              <a:rPr lang="en-US" dirty="0" smtClean="0"/>
              <a:t>]</a:t>
            </a:r>
          </a:p>
          <a:p>
            <a:pPr lvl="1"/>
            <a:r>
              <a:rPr lang="en-US" dirty="0" err="1"/>
              <a:t>global_work_size</a:t>
            </a:r>
            <a:r>
              <a:rPr lang="en-US" dirty="0"/>
              <a:t>[0] = BLOCKS * THREADS;</a:t>
            </a:r>
          </a:p>
          <a:p>
            <a:pPr lvl="1"/>
            <a:r>
              <a:rPr lang="en-US" dirty="0" err="1"/>
              <a:t>global_work_size</a:t>
            </a:r>
            <a:r>
              <a:rPr lang="en-US" dirty="0"/>
              <a:t>[1] = 1;</a:t>
            </a:r>
          </a:p>
          <a:p>
            <a:pPr lvl="1"/>
            <a:r>
              <a:rPr lang="en-US" dirty="0" err="1"/>
              <a:t>local_work_size</a:t>
            </a:r>
            <a:r>
              <a:rPr lang="en-US" dirty="0"/>
              <a:t>[0] = THREADS;</a:t>
            </a:r>
          </a:p>
          <a:p>
            <a:pPr lvl="1"/>
            <a:r>
              <a:rPr lang="en-US" dirty="0" err="1"/>
              <a:t>local_work_size</a:t>
            </a:r>
            <a:r>
              <a:rPr lang="en-US" dirty="0"/>
              <a:t>[1] = 1;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Initialize hardware </a:t>
            </a:r>
          </a:p>
          <a:p>
            <a:pPr lvl="1"/>
            <a:r>
              <a:rPr lang="en-US" dirty="0" smtClean="0"/>
              <a:t>hardware </a:t>
            </a:r>
            <a:r>
              <a:rPr lang="en-US" dirty="0"/>
              <a:t>= </a:t>
            </a:r>
            <a:r>
              <a:rPr lang="en-US" dirty="0" err="1"/>
              <a:t>sclGetAllHardware</a:t>
            </a:r>
            <a:r>
              <a:rPr lang="en-US" dirty="0"/>
              <a:t>(&amp;found)</a:t>
            </a:r>
            <a:r>
              <a:rPr lang="en-US" dirty="0" smtClean="0"/>
              <a:t>;</a:t>
            </a:r>
          </a:p>
          <a:p>
            <a:pPr lvl="1"/>
            <a:r>
              <a:rPr lang="nl-NL" dirty="0" err="1" smtClean="0"/>
              <a:t>sclPrintHardwareStatus</a:t>
            </a:r>
            <a:r>
              <a:rPr lang="nl-NL" dirty="0"/>
              <a:t>(*hardware);</a:t>
            </a:r>
          </a:p>
          <a:p>
            <a:endParaRPr lang="en-US" dirty="0"/>
          </a:p>
          <a:p>
            <a:r>
              <a:rPr lang="de-DE" dirty="0" smtClean="0"/>
              <a:t>Initialize </a:t>
            </a:r>
            <a:r>
              <a:rPr lang="de-DE" dirty="0" err="1" smtClean="0"/>
              <a:t>software</a:t>
            </a:r>
            <a:endParaRPr lang="de-DE" dirty="0"/>
          </a:p>
          <a:p>
            <a:pPr lvl="1"/>
            <a:r>
              <a:rPr lang="en-US" dirty="0" smtClean="0"/>
              <a:t>software </a:t>
            </a:r>
            <a:r>
              <a:rPr lang="en-US" dirty="0"/>
              <a:t>= </a:t>
            </a:r>
            <a:r>
              <a:rPr lang="en-US" dirty="0" err="1"/>
              <a:t>sclGetCLSoftware</a:t>
            </a:r>
            <a:r>
              <a:rPr lang="en-US" dirty="0"/>
              <a:t>(OPENCL_KERNEL_FILE, </a:t>
            </a:r>
            <a:r>
              <a:rPr lang="en-US" dirty="0" smtClean="0"/>
              <a:t>”</a:t>
            </a:r>
            <a:r>
              <a:rPr lang="en-US" dirty="0" err="1" smtClean="0"/>
              <a:t>name_of_kernel_function</a:t>
            </a:r>
            <a:r>
              <a:rPr lang="en-US" dirty="0" smtClean="0"/>
              <a:t>"</a:t>
            </a:r>
            <a:r>
              <a:rPr lang="en-US" dirty="0"/>
              <a:t>, hardware[0])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05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to </a:t>
            </a:r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Device arrays defined with </a:t>
            </a:r>
            <a:r>
              <a:rPr lang="en-US" dirty="0" err="1" smtClean="0"/>
              <a:t>cl_mem</a:t>
            </a:r>
            <a:endParaRPr lang="en-US" dirty="0" smtClean="0"/>
          </a:p>
          <a:p>
            <a:r>
              <a:rPr lang="en-US" dirty="0"/>
              <a:t>Replace </a:t>
            </a:r>
            <a:r>
              <a:rPr lang="en-US" dirty="0" err="1"/>
              <a:t>cudamalloc</a:t>
            </a:r>
            <a:r>
              <a:rPr lang="en-US" dirty="0"/>
              <a:t> with  </a:t>
            </a:r>
            <a:endParaRPr lang="en-US" dirty="0" smtClean="0"/>
          </a:p>
          <a:p>
            <a:pPr lvl="1"/>
            <a:r>
              <a:rPr lang="en-US" dirty="0" err="1" smtClean="0"/>
              <a:t>dev_results_clmem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sclMalloc</a:t>
            </a:r>
            <a:r>
              <a:rPr lang="en-US" dirty="0"/>
              <a:t>( hardware[0], CL_MEM_READ_WRITE, </a:t>
            </a:r>
            <a:r>
              <a:rPr lang="en-US" dirty="0" smtClean="0"/>
              <a:t>size </a:t>
            </a:r>
            <a:r>
              <a:rPr lang="en-US" dirty="0"/>
              <a:t>* </a:t>
            </a:r>
            <a:r>
              <a:rPr lang="en-US" dirty="0" err="1"/>
              <a:t>sizeof</a:t>
            </a:r>
            <a:r>
              <a:rPr lang="en-US" dirty="0"/>
              <a:t>(float) )</a:t>
            </a:r>
            <a:r>
              <a:rPr lang="en-US" dirty="0" smtClean="0"/>
              <a:t>;</a:t>
            </a:r>
            <a:endParaRPr lang="en-US" dirty="0"/>
          </a:p>
          <a:p>
            <a:r>
              <a:rPr lang="en-US" dirty="0" smtClean="0"/>
              <a:t>To write to GPU memory </a:t>
            </a:r>
            <a:r>
              <a:rPr lang="en-US" dirty="0"/>
              <a:t>r</a:t>
            </a:r>
            <a:r>
              <a:rPr lang="en-US" dirty="0" smtClean="0"/>
              <a:t>eplace </a:t>
            </a:r>
            <a:r>
              <a:rPr lang="en-US" dirty="0" err="1" smtClean="0"/>
              <a:t>cudamemcpy</a:t>
            </a:r>
            <a:r>
              <a:rPr lang="en-US" dirty="0" smtClean="0"/>
              <a:t> with</a:t>
            </a:r>
          </a:p>
          <a:p>
            <a:pPr lvl="1"/>
            <a:r>
              <a:rPr lang="en-US" dirty="0" err="1"/>
              <a:t>sclWrite</a:t>
            </a:r>
            <a:r>
              <a:rPr lang="en-US" dirty="0"/>
              <a:t>( hardware[0], size * </a:t>
            </a:r>
            <a:r>
              <a:rPr lang="en-US" dirty="0" err="1"/>
              <a:t>sizeof</a:t>
            </a:r>
            <a:r>
              <a:rPr lang="en-US" dirty="0"/>
              <a:t>(unsigned char), </a:t>
            </a:r>
            <a:r>
              <a:rPr lang="en-US" dirty="0" err="1"/>
              <a:t>dev_dataT_clmem</a:t>
            </a:r>
            <a:r>
              <a:rPr lang="en-US" dirty="0"/>
              <a:t>, (void*) </a:t>
            </a:r>
            <a:r>
              <a:rPr lang="en-US" dirty="0" err="1"/>
              <a:t>dataT</a:t>
            </a:r>
            <a:r>
              <a:rPr lang="en-US" dirty="0"/>
              <a:t> )</a:t>
            </a:r>
            <a:r>
              <a:rPr lang="en-US" dirty="0" smtClean="0"/>
              <a:t>;</a:t>
            </a:r>
          </a:p>
          <a:p>
            <a:r>
              <a:rPr lang="en-US" dirty="0" smtClean="0"/>
              <a:t>To read from GPU memory replace </a:t>
            </a:r>
            <a:r>
              <a:rPr lang="en-US" dirty="0" err="1" smtClean="0"/>
              <a:t>cudamemcpy</a:t>
            </a:r>
            <a:r>
              <a:rPr lang="en-US" dirty="0" smtClean="0"/>
              <a:t> with </a:t>
            </a:r>
          </a:p>
          <a:p>
            <a:pPr lvl="1"/>
            <a:r>
              <a:rPr lang="en-US" dirty="0" err="1"/>
              <a:t>sclRead</a:t>
            </a:r>
            <a:r>
              <a:rPr lang="en-US" dirty="0"/>
              <a:t>( hardware[0], cols * </a:t>
            </a:r>
            <a:r>
              <a:rPr lang="en-US" dirty="0" err="1"/>
              <a:t>sizeof</a:t>
            </a:r>
            <a:r>
              <a:rPr lang="en-US" dirty="0"/>
              <a:t>(float), </a:t>
            </a:r>
            <a:r>
              <a:rPr lang="en-US" dirty="0" err="1"/>
              <a:t>results_clmem</a:t>
            </a:r>
            <a:r>
              <a:rPr lang="en-US" dirty="0"/>
              <a:t>, </a:t>
            </a:r>
            <a:r>
              <a:rPr lang="en-US" dirty="0" err="1"/>
              <a:t>host_results</a:t>
            </a:r>
            <a:r>
              <a:rPr lang="en-US" dirty="0"/>
              <a:t> 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48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CUDA to </a:t>
            </a:r>
            <a:r>
              <a:rPr lang="en-US" dirty="0" err="1" smtClean="0"/>
              <a:t>OpenCL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Replace kernel call </a:t>
            </a:r>
            <a:r>
              <a:rPr lang="en-US" dirty="0" smtClean="0"/>
              <a:t>by first setting kernel parameters</a:t>
            </a:r>
          </a:p>
          <a:p>
            <a:pPr lvl="1"/>
            <a:r>
              <a:rPr lang="en-US" dirty="0" err="1" smtClean="0"/>
              <a:t>sclSetKernelArg</a:t>
            </a:r>
            <a:r>
              <a:rPr lang="en-US" dirty="0"/>
              <a:t>( software, 0,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uint</a:t>
            </a:r>
            <a:r>
              <a:rPr lang="en-US" dirty="0"/>
              <a:t>), </a:t>
            </a:r>
            <a:r>
              <a:rPr lang="en-US" dirty="0" smtClean="0"/>
              <a:t>&amp;</a:t>
            </a:r>
            <a:r>
              <a:rPr lang="en-US" dirty="0" err="1" smtClean="0"/>
              <a:t>var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sclSetKernelArg</a:t>
            </a:r>
            <a:r>
              <a:rPr lang="en-US" dirty="0"/>
              <a:t>( software, 1,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cl_mem</a:t>
            </a:r>
            <a:r>
              <a:rPr lang="en-US" dirty="0"/>
              <a:t>), (void*) &amp;</a:t>
            </a:r>
            <a:r>
              <a:rPr lang="en-US" dirty="0" err="1" smtClean="0"/>
              <a:t>dev_var_clmem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sclSetKernelArg</a:t>
            </a:r>
            <a:r>
              <a:rPr lang="en-US" dirty="0"/>
              <a:t>( software, </a:t>
            </a:r>
            <a:r>
              <a:rPr lang="en-US" dirty="0" smtClean="0"/>
              <a:t>2, </a:t>
            </a:r>
            <a:r>
              <a:rPr lang="en-US" dirty="0" err="1"/>
              <a:t>sizeof</a:t>
            </a:r>
            <a:r>
              <a:rPr lang="en-US" dirty="0"/>
              <a:t>(</a:t>
            </a:r>
            <a:r>
              <a:rPr lang="en-US" dirty="0" err="1"/>
              <a:t>cl_mem</a:t>
            </a:r>
            <a:r>
              <a:rPr lang="en-US" dirty="0"/>
              <a:t>), (void*) &amp;</a:t>
            </a:r>
            <a:r>
              <a:rPr lang="en-US" dirty="0" err="1" smtClean="0"/>
              <a:t>dev_const_var_clmem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Then call the kernel with</a:t>
            </a:r>
            <a:endParaRPr lang="en-US" dirty="0"/>
          </a:p>
          <a:p>
            <a:pPr lvl="1"/>
            <a:r>
              <a:rPr lang="en-US" dirty="0" err="1" smtClean="0"/>
              <a:t>sclLaunchKernel</a:t>
            </a:r>
            <a:r>
              <a:rPr lang="en-US" dirty="0"/>
              <a:t>( hardware[0], software, </a:t>
            </a:r>
            <a:r>
              <a:rPr lang="en-US" dirty="0" err="1"/>
              <a:t>global_work_size</a:t>
            </a:r>
            <a:r>
              <a:rPr lang="en-US" dirty="0"/>
              <a:t>, </a:t>
            </a:r>
            <a:r>
              <a:rPr lang="en-US" dirty="0" err="1"/>
              <a:t>local_work_size</a:t>
            </a:r>
            <a:r>
              <a:rPr lang="en-US" dirty="0"/>
              <a:t> 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49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Modifications to GPU kernel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__kernel to define kernel function</a:t>
            </a:r>
          </a:p>
          <a:p>
            <a:r>
              <a:rPr lang="en-US" dirty="0" smtClean="0"/>
              <a:t>Use __global and __local for global and local variables</a:t>
            </a:r>
          </a:p>
          <a:p>
            <a:r>
              <a:rPr lang="en-US" dirty="0" smtClean="0"/>
              <a:t>Use __constant for constant memory definitions</a:t>
            </a:r>
          </a:p>
          <a:p>
            <a:r>
              <a:rPr lang="en-US" dirty="0" smtClean="0"/>
              <a:t>Get thread id with </a:t>
            </a:r>
            <a:r>
              <a:rPr lang="en-US" dirty="0" err="1"/>
              <a:t>get_global_id</a:t>
            </a:r>
            <a:r>
              <a:rPr lang="en-US" dirty="0"/>
              <a:t>(0);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625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6438</TotalTime>
  <Words>386</Words>
  <Application>Microsoft Macintosh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OpenCL</vt:lpstr>
      <vt:lpstr>OpenCL</vt:lpstr>
      <vt:lpstr>SimpleOpenCL</vt:lpstr>
      <vt:lpstr>Strategy to convert Chi2 in CUDA to OpenCL</vt:lpstr>
      <vt:lpstr>CUDA to OpenCL</vt:lpstr>
      <vt:lpstr>CUDA to OpenCL</vt:lpstr>
      <vt:lpstr>Modifications to GPU kernel code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732: Advance Machine Learning</dc:title>
  <dc:creator>Usman Roshan</dc:creator>
  <cp:lastModifiedBy>Usman Roshan</cp:lastModifiedBy>
  <cp:revision>79</cp:revision>
  <dcterms:created xsi:type="dcterms:W3CDTF">2015-01-22T16:33:34Z</dcterms:created>
  <dcterms:modified xsi:type="dcterms:W3CDTF">2015-02-06T18:08:17Z</dcterms:modified>
</cp:coreProperties>
</file>