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7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1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5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3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5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6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2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4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3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0B36D-9E87-AF47-8188-AADE90BE7FD2}" type="datetimeFigureOut">
              <a:rPr lang="en-US" smtClean="0"/>
              <a:t>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B2F6F-37FA-584A-879D-8242A7C2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8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6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OpenMP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multiple threads to run simultaneously on CPU cores</a:t>
            </a:r>
          </a:p>
          <a:p>
            <a:r>
              <a:rPr lang="en-US" dirty="0" smtClean="0"/>
              <a:t>Almost linear time speedup in most applications (with n cores your program is n times faster)</a:t>
            </a:r>
          </a:p>
          <a:p>
            <a:r>
              <a:rPr lang="en-US" dirty="0" smtClean="0"/>
              <a:t>Available in C and </a:t>
            </a:r>
            <a:r>
              <a:rPr lang="en-US" dirty="0" err="1" smtClean="0"/>
              <a:t>Cython</a:t>
            </a:r>
            <a:r>
              <a:rPr lang="en-US" dirty="0" smtClean="0"/>
              <a:t> (Python with embedded 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52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 smtClean="0"/>
              <a:t>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use the command #pragma to specify </a:t>
            </a:r>
            <a:r>
              <a:rPr lang="en-US" dirty="0" err="1" smtClean="0"/>
              <a:t>openmp</a:t>
            </a:r>
            <a:r>
              <a:rPr lang="en-US" dirty="0" smtClean="0"/>
              <a:t> directives</a:t>
            </a:r>
          </a:p>
          <a:p>
            <a:r>
              <a:rPr lang="en-US" dirty="0" err="1" smtClean="0"/>
              <a:t>Straighforward</a:t>
            </a:r>
            <a:r>
              <a:rPr lang="en-US" dirty="0" smtClean="0"/>
              <a:t> to convert a CUDA program into </a:t>
            </a:r>
            <a:r>
              <a:rPr lang="en-US" dirty="0" err="1" smtClean="0"/>
              <a:t>OpenMP</a:t>
            </a:r>
            <a:endParaRPr lang="en-US" dirty="0" smtClean="0"/>
          </a:p>
          <a:p>
            <a:r>
              <a:rPr lang="en-US" dirty="0" smtClean="0"/>
              <a:t>We will look at the </a:t>
            </a:r>
            <a:r>
              <a:rPr lang="en-US" dirty="0" err="1" smtClean="0"/>
              <a:t>OpenMP</a:t>
            </a:r>
            <a:r>
              <a:rPr lang="en-US" dirty="0" smtClean="0"/>
              <a:t> commands to get thread ID and the main directive to run a function in parallel</a:t>
            </a:r>
          </a:p>
          <a:p>
            <a:r>
              <a:rPr lang="en-US" dirty="0" smtClean="0"/>
              <a:t>Data access by thread ID is similar to what we did for CUDA but coalescent memory access is note required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88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to convert Chi2 CUDA to Chi2 </a:t>
            </a:r>
            <a:r>
              <a:rPr lang="en-US" dirty="0" err="1" smtClean="0"/>
              <a:t>OpenMP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Remove references to </a:t>
            </a:r>
            <a:r>
              <a:rPr lang="en-US" sz="2800" dirty="0" err="1" smtClean="0"/>
              <a:t>cuda</a:t>
            </a:r>
            <a:r>
              <a:rPr lang="en-US" sz="2800" dirty="0" smtClean="0"/>
              <a:t> functions, blocks, and threads</a:t>
            </a:r>
          </a:p>
          <a:p>
            <a:r>
              <a:rPr lang="en-US" sz="2800" dirty="0" smtClean="0"/>
              <a:t>Replace input number of threads to number of cores</a:t>
            </a:r>
          </a:p>
          <a:p>
            <a:r>
              <a:rPr lang="en-US" sz="2800" dirty="0" smtClean="0"/>
              <a:t>Get thread id with </a:t>
            </a:r>
            <a:r>
              <a:rPr lang="en-US" sz="2800" dirty="0" err="1" smtClean="0"/>
              <a:t>omp_get_thread_num</a:t>
            </a:r>
            <a:r>
              <a:rPr lang="en-US" sz="2800" dirty="0"/>
              <a:t>(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Insert #</a:t>
            </a:r>
            <a:r>
              <a:rPr lang="en-US" sz="2800" dirty="0"/>
              <a:t>pragma </a:t>
            </a:r>
            <a:r>
              <a:rPr lang="en-US" sz="2800" dirty="0" err="1"/>
              <a:t>omp</a:t>
            </a:r>
            <a:r>
              <a:rPr lang="en-US" sz="2800" dirty="0"/>
              <a:t> </a:t>
            </a:r>
            <a:r>
              <a:rPr lang="en-US" sz="2800" dirty="0" smtClean="0"/>
              <a:t>parallel </a:t>
            </a:r>
            <a:r>
              <a:rPr lang="en-US" sz="2800" dirty="0" err="1" smtClean="0"/>
              <a:t>num_threads</a:t>
            </a:r>
            <a:r>
              <a:rPr lang="en-US" sz="2800" dirty="0"/>
              <a:t>(</a:t>
            </a:r>
            <a:r>
              <a:rPr lang="en-US" sz="2800" dirty="0" err="1"/>
              <a:t>nprocs</a:t>
            </a:r>
            <a:r>
              <a:rPr lang="en-US" sz="2800" dirty="0" smtClean="0"/>
              <a:t>) just before the function to parallelize</a:t>
            </a:r>
          </a:p>
          <a:p>
            <a:r>
              <a:rPr lang="en-US" sz="2800" dirty="0" smtClean="0"/>
              <a:t>In the function use the thread ID to access portions of the data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0524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Chi2 </a:t>
            </a:r>
            <a:r>
              <a:rPr lang="en-US" dirty="0" err="1" smtClean="0"/>
              <a:t>OpenMP</a:t>
            </a:r>
            <a:r>
              <a:rPr lang="en-US" dirty="0" smtClean="0"/>
              <a:t>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want each thread to access a single column or a set of columns? </a:t>
            </a:r>
          </a:p>
          <a:p>
            <a:r>
              <a:rPr lang="en-US" dirty="0" smtClean="0"/>
              <a:t>Remember that if you specify too many threads and you have a few cores then your program will be very slow due to frequent </a:t>
            </a:r>
            <a:r>
              <a:rPr lang="en-US" smtClean="0"/>
              <a:t>job swaps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60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212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OpenMP</vt:lpstr>
      <vt:lpstr>Why OpenMP?</vt:lpstr>
      <vt:lpstr>OpenMP directives</vt:lpstr>
      <vt:lpstr>Strategy to convert Chi2 CUDA to Chi2 OpenMP</vt:lpstr>
      <vt:lpstr>Chi2 OpenMP threads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OpenMP</dc:title>
  <dc:creator>Usman Roshan</dc:creator>
  <cp:lastModifiedBy>Usman Roshan</cp:lastModifiedBy>
  <cp:revision>13</cp:revision>
  <dcterms:created xsi:type="dcterms:W3CDTF">2019-02-04T16:10:42Z</dcterms:created>
  <dcterms:modified xsi:type="dcterms:W3CDTF">2019-02-06T16:25:58Z</dcterms:modified>
</cp:coreProperties>
</file>