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3" r:id="rId3"/>
    <p:sldId id="264" r:id="rId4"/>
    <p:sldId id="257" r:id="rId5"/>
    <p:sldId id="265" r:id="rId6"/>
    <p:sldId id="258" r:id="rId7"/>
    <p:sldId id="259" r:id="rId8"/>
    <p:sldId id="260" r:id="rId9"/>
    <p:sldId id="261" r:id="rId10"/>
    <p:sldId id="262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3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74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053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58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79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0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35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80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54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405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243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388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4BFBC-1DFA-0543-BAD3-8FF004414F19}" type="datetimeFigureOut">
              <a:rPr lang="en-US" smtClean="0"/>
              <a:t>4/10/19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808E-4FDF-8647-8B89-CE951F27FB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335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Optimizing deep networks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Usman Roshan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25131" y="5884110"/>
            <a:ext cx="38387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Figures from “An overview of gradient descent optimization algorithms” by Sebastian Ruder on </a:t>
            </a:r>
            <a:r>
              <a:rPr lang="en-US" dirty="0" err="1" smtClean="0"/>
              <a:t>arxiv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782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Adam</a:t>
            </a:r>
            <a:endParaRPr lang="en-US" dirty="0"/>
          </a:p>
        </p:txBody>
      </p:sp>
      <p:pic>
        <p:nvPicPr>
          <p:cNvPr id="4" name="Content Placeholder 3" descr="Screen Shot 2019-04-08 at 11.31.28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470" b="-204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1536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Visualization</a:t>
            </a:r>
            <a:endParaRPr lang="en-US" dirty="0"/>
          </a:p>
        </p:txBody>
      </p:sp>
      <p:pic>
        <p:nvPicPr>
          <p:cNvPr id="4" name="Content Placeholder 3" descr="Screen Shot 2019-04-08 at 11.32.29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346" r="-14346"/>
          <a:stretch>
            <a:fillRect/>
          </a:stretch>
        </p:blipFill>
        <p:spPr>
          <a:xfrm>
            <a:off x="-144310" y="1326030"/>
            <a:ext cx="9560306" cy="5257800"/>
          </a:xfrm>
        </p:spPr>
      </p:pic>
    </p:spTree>
    <p:extLst>
      <p:ext uri="{BB962C8B-B14F-4D97-AF65-F5344CB8AC3E}">
        <p14:creationId xmlns:p14="http://schemas.microsoft.com/office/powerpoint/2010/main" val="2365989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Parallelizing SGD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mini-batch SGD is straightforward to parallelize on multiple CPU cores</a:t>
            </a:r>
          </a:p>
          <a:p>
            <a:endParaRPr lang="en-US" dirty="0"/>
          </a:p>
        </p:txBody>
      </p:sp>
      <p:pic>
        <p:nvPicPr>
          <p:cNvPr id="4" name="Picture 3" descr="Screen Shot 2019-04-08 at 11.19.4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6185"/>
            <a:ext cx="9144000" cy="134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35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strategies for SGD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Shuffling order of </a:t>
            </a:r>
            <a:r>
              <a:rPr lang="en-US" dirty="0" err="1" smtClean="0"/>
              <a:t>datapoints</a:t>
            </a:r>
            <a:r>
              <a:rPr lang="en-US" dirty="0" smtClean="0"/>
              <a:t> in SGD</a:t>
            </a:r>
          </a:p>
          <a:p>
            <a:r>
              <a:rPr lang="en-US" dirty="0" smtClean="0"/>
              <a:t>Batch normalization</a:t>
            </a:r>
          </a:p>
          <a:p>
            <a:r>
              <a:rPr lang="en-US" dirty="0" smtClean="0"/>
              <a:t>Early stopping</a:t>
            </a:r>
          </a:p>
          <a:p>
            <a:r>
              <a:rPr lang="en-US" smtClean="0"/>
              <a:t>Gradient noise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2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Gradient descent is the standard algorithm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Screen Shot 2019-04-08 at 11.18.3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2984500"/>
            <a:ext cx="89154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81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Variants of gradient descent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Stochastic gradient descent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Screen Shot 2019-04-08 at 11.19.0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0791"/>
            <a:ext cx="9144000" cy="1282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80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Variants of gradient descent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Mini batch SGD</a:t>
            </a:r>
            <a:endParaRPr lang="en-US" dirty="0"/>
          </a:p>
        </p:txBody>
      </p:sp>
      <p:pic>
        <p:nvPicPr>
          <p:cNvPr id="4" name="Picture 3" descr="Screen Shot 2019-04-08 at 11.19.4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55900"/>
            <a:ext cx="9144000" cy="134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616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rates</a:t>
            </a:r>
          </a:p>
          <a:p>
            <a:r>
              <a:rPr lang="en-US" dirty="0" smtClean="0"/>
              <a:t>Local minima</a:t>
            </a:r>
          </a:p>
          <a:p>
            <a:r>
              <a:rPr lang="en-US" dirty="0" smtClean="0"/>
              <a:t>We will look at methods to deal with the above issues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527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Momentum</a:t>
            </a:r>
            <a:endParaRPr lang="en-US" dirty="0"/>
          </a:p>
        </p:txBody>
      </p:sp>
      <p:pic>
        <p:nvPicPr>
          <p:cNvPr id="4" name="Content Placeholder 3" descr="Screen Shot 2019-04-08 at 11.22.42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60" b="-74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01252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Nesterov</a:t>
            </a:r>
            <a:r>
              <a:rPr lang="en-US" dirty="0" smtClean="0"/>
              <a:t> momentum</a:t>
            </a:r>
            <a:endParaRPr lang="en-US" dirty="0"/>
          </a:p>
        </p:txBody>
      </p:sp>
      <p:pic>
        <p:nvPicPr>
          <p:cNvPr id="4" name="Content Placeholder 3" descr="Screen Shot 2019-04-08 at 11.24.43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5847" b="-458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78570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Adagrad</a:t>
            </a:r>
            <a:endParaRPr lang="en-US" dirty="0"/>
          </a:p>
        </p:txBody>
      </p:sp>
      <p:pic>
        <p:nvPicPr>
          <p:cNvPr id="4" name="Content Placeholder 3" descr="Screen Shot 2019-04-08 at 11.26.06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04" r="-93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80213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RMS prop</a:t>
            </a:r>
            <a:endParaRPr lang="en-US" dirty="0"/>
          </a:p>
        </p:txBody>
      </p:sp>
      <p:pic>
        <p:nvPicPr>
          <p:cNvPr id="4" name="Content Placeholder 3" descr="Screen Shot 2019-04-08 at 11.30.49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8556" b="-185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29793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98</Words>
  <Application>Microsoft Macintosh PowerPoint</Application>
  <PresentationFormat>On-screen Show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Optimizing deep networks</vt:lpstr>
      <vt:lpstr>Overview</vt:lpstr>
      <vt:lpstr>Variants of gradient descent</vt:lpstr>
      <vt:lpstr>Variants of gradient descent</vt:lpstr>
      <vt:lpstr>Challenges</vt:lpstr>
      <vt:lpstr>Momentum</vt:lpstr>
      <vt:lpstr>Nesterov momentum</vt:lpstr>
      <vt:lpstr>Adagrad</vt:lpstr>
      <vt:lpstr>RMS prop</vt:lpstr>
      <vt:lpstr>Adam</vt:lpstr>
      <vt:lpstr>Visualization</vt:lpstr>
      <vt:lpstr>Parallelizing SGD</vt:lpstr>
      <vt:lpstr>Additional strategies for SGD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Usman Roshan</dc:creator>
  <cp:lastModifiedBy>Usman Roshan</cp:lastModifiedBy>
  <cp:revision>34</cp:revision>
  <dcterms:created xsi:type="dcterms:W3CDTF">2019-03-06T15:18:05Z</dcterms:created>
  <dcterms:modified xsi:type="dcterms:W3CDTF">2019-04-10T16:07:04Z</dcterms:modified>
</cp:coreProperties>
</file>