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96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09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6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95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4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79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05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6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61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76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13950-6055-C942-9B38-4621D5736DFD}" type="datetimeFigureOut">
              <a:rPr lang="en-US" smtClean="0"/>
              <a:t>2/18/19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E87E7-DB53-B746-8D33-F41A409C9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8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jmlr.org/papers/v15/srivastava14a.html" TargetMode="External"/><Relationship Id="rId4" Type="http://schemas.openxmlformats.org/officeDocument/2006/relationships/hyperlink" Target="https://leon.bottou.org/publications/pdf/compstat-2010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becominghuman.ai/back-propagation-in-convolutional-neural-networks-intuition-and-code-714ef1c38199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Convolutional neural 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Usman Roshan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538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Now that we understand convolutions let us look at a convolutional neural network</a:t>
            </a:r>
          </a:p>
          <a:p>
            <a:r>
              <a:rPr lang="en-US" dirty="0" smtClean="0"/>
              <a:t>The key is to remember that convolutions give us a new representation of an image</a:t>
            </a:r>
          </a:p>
          <a:p>
            <a:r>
              <a:rPr lang="en-US" dirty="0" smtClean="0"/>
              <a:t>Can we try to optimize the parameters of a convolutional network for image classification? </a:t>
            </a:r>
          </a:p>
          <a:p>
            <a:r>
              <a:rPr lang="en-US" dirty="0" smtClean="0"/>
              <a:t>First let us see a typical convolutional neural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492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Convolutional neural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6369"/>
            <a:ext cx="8229600" cy="1340274"/>
          </a:xfrm>
        </p:spPr>
        <p:txBody>
          <a:bodyPr/>
          <a:lstStyle/>
          <a:p>
            <a:r>
              <a:rPr lang="en-US" dirty="0" smtClean="0"/>
              <a:t>Below we see a typical convolutional neural network.</a:t>
            </a:r>
          </a:p>
          <a:p>
            <a:endParaRPr lang="en-US" dirty="0"/>
          </a:p>
        </p:txBody>
      </p:sp>
      <p:pic>
        <p:nvPicPr>
          <p:cNvPr id="4" name="Picture 3" descr="Screen Shot 2019-02-17 at 7.45.2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26" y="2940474"/>
            <a:ext cx="8686800" cy="358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698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Convolutional neural network (CNN)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see that a CNN has two main components: convolutions and pooling</a:t>
            </a:r>
          </a:p>
          <a:p>
            <a:r>
              <a:rPr lang="en-US" dirty="0" smtClean="0"/>
              <a:t>Convolutions serve to partition the image and look at local regions instead of the entire image as given</a:t>
            </a:r>
          </a:p>
          <a:p>
            <a:r>
              <a:rPr lang="en-US" dirty="0" smtClean="0"/>
              <a:t>Pooling reduces dimensionality which helps in the optimization of parameters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995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CNN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753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train a CNN with stochastic gradient descent as we do in neural networks</a:t>
            </a:r>
          </a:p>
          <a:p>
            <a:r>
              <a:rPr lang="en-US" dirty="0" smtClean="0"/>
              <a:t>Main ideas:</a:t>
            </a:r>
          </a:p>
          <a:p>
            <a:pPr lvl="1"/>
            <a:r>
              <a:rPr lang="en-US" dirty="0" smtClean="0"/>
              <a:t>Back propagation to determine </a:t>
            </a:r>
            <a:r>
              <a:rPr lang="en-US" dirty="0"/>
              <a:t>convolutional parameters (see </a:t>
            </a:r>
            <a:r>
              <a:rPr lang="en-US" dirty="0">
                <a:hlinkClick r:id="rId2"/>
              </a:rPr>
              <a:t>https://becominghuman.ai/back-propagation-in-convolutional-neural-networks-intuition-and-code-</a:t>
            </a:r>
            <a:r>
              <a:rPr lang="en-US" dirty="0" smtClean="0">
                <a:hlinkClick r:id="rId2"/>
              </a:rPr>
              <a:t>714ef1c38199</a:t>
            </a:r>
            <a:r>
              <a:rPr lang="en-US" dirty="0" smtClean="0"/>
              <a:t> for a simple example)</a:t>
            </a:r>
          </a:p>
          <a:p>
            <a:pPr lvl="1"/>
            <a:r>
              <a:rPr lang="en-US" dirty="0"/>
              <a:t>Dropout (see </a:t>
            </a:r>
            <a:r>
              <a:rPr lang="en-US" dirty="0">
                <a:hlinkClick r:id="rId3"/>
              </a:rPr>
              <a:t>http://jmlr.org/papers/v15/</a:t>
            </a:r>
            <a:r>
              <a:rPr lang="en-US" dirty="0" smtClean="0">
                <a:hlinkClick r:id="rId3"/>
              </a:rPr>
              <a:t>srivastava14a.html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Stochastic gradient descent (</a:t>
            </a:r>
            <a:r>
              <a:rPr lang="en-US" dirty="0"/>
              <a:t>see </a:t>
            </a:r>
            <a:r>
              <a:rPr lang="en-US" dirty="0">
                <a:hlinkClick r:id="rId4"/>
              </a:rPr>
              <a:t>https://leon.bottou.org/publications/pdf/compstat-2010.</a:t>
            </a:r>
            <a:r>
              <a:rPr lang="en-US" dirty="0" smtClean="0">
                <a:hlinkClick r:id="rId4"/>
              </a:rPr>
              <a:t>pdf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Data augmentation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833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CNN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a typical network we have many parameters that take long to train</a:t>
            </a:r>
          </a:p>
          <a:p>
            <a:r>
              <a:rPr lang="en-US" dirty="0" smtClean="0"/>
              <a:t>To speed this up the training is performed on GPUs by parallelizing dot products for example</a:t>
            </a:r>
          </a:p>
          <a:p>
            <a:r>
              <a:rPr lang="en-US" dirty="0" smtClean="0"/>
              <a:t>Libraries to train CNNs:</a:t>
            </a:r>
          </a:p>
          <a:p>
            <a:pPr lvl="1"/>
            <a:r>
              <a:rPr lang="en-US" dirty="0" err="1" smtClean="0"/>
              <a:t>Keras</a:t>
            </a:r>
            <a:r>
              <a:rPr lang="en-US" dirty="0" smtClean="0"/>
              <a:t> (easy to use front end but slow)</a:t>
            </a:r>
          </a:p>
          <a:p>
            <a:pPr lvl="1"/>
            <a:r>
              <a:rPr lang="en-US" dirty="0" err="1" smtClean="0"/>
              <a:t>Pytorch</a:t>
            </a:r>
            <a:r>
              <a:rPr lang="en-US" dirty="0" smtClean="0"/>
              <a:t> (not hard to use and allows fast development)</a:t>
            </a:r>
          </a:p>
          <a:p>
            <a:pPr lvl="1"/>
            <a:r>
              <a:rPr lang="en-US" dirty="0" err="1" smtClean="0"/>
              <a:t>Tensorflow</a:t>
            </a:r>
            <a:r>
              <a:rPr lang="en-US" dirty="0" smtClean="0"/>
              <a:t> (hardest to use but also the fastest, new version may have a </a:t>
            </a:r>
            <a:r>
              <a:rPr lang="en-US" dirty="0" err="1" smtClean="0"/>
              <a:t>Keras</a:t>
            </a:r>
            <a:r>
              <a:rPr lang="en-US" dirty="0" smtClean="0"/>
              <a:t> interface)</a:t>
            </a:r>
          </a:p>
          <a:p>
            <a:r>
              <a:rPr lang="en-US" dirty="0" smtClean="0"/>
              <a:t>We will train a simple CNN for the flower </a:t>
            </a:r>
            <a:r>
              <a:rPr lang="en-US" smtClean="0"/>
              <a:t>image dataset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2477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298</Words>
  <Application>Microsoft Macintosh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Convolutional neural network</vt:lpstr>
      <vt:lpstr>Convolutions</vt:lpstr>
      <vt:lpstr>Convolutional neural network</vt:lpstr>
      <vt:lpstr>Convolutional neural network (CNN)</vt:lpstr>
      <vt:lpstr>CNN training</vt:lpstr>
      <vt:lpstr>CNN training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Convolutional neural network</dc:title>
  <dc:creator>Usman Roshan</dc:creator>
  <cp:lastModifiedBy>Usman Roshan</cp:lastModifiedBy>
  <cp:revision>12</cp:revision>
  <dcterms:created xsi:type="dcterms:W3CDTF">2019-02-18T00:13:58Z</dcterms:created>
  <dcterms:modified xsi:type="dcterms:W3CDTF">2019-02-18T07:22:52Z</dcterms:modified>
</cp:coreProperties>
</file>