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3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70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1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0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96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0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3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5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84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6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0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4E69-F99E-8541-AF8A-E36DFE7AFDA0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63CAE-B6D9-7C4F-BC80-B850AB18F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0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Gradient free optimization for deep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Usman Roshan</a:t>
            </a:r>
          </a:p>
          <a:p>
            <a:r>
              <a:rPr lang="en-US" dirty="0" smtClean="0"/>
              <a:t>NJIT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48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Derivative free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Can handle any activation function (for example sign)</a:t>
            </a:r>
          </a:p>
          <a:p>
            <a:pPr lvl="1"/>
            <a:r>
              <a:rPr lang="en-US" dirty="0" smtClean="0"/>
              <a:t>Free from vanishing and exploding gradient problems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May take longer than gradient search</a:t>
            </a:r>
          </a:p>
          <a:p>
            <a:r>
              <a:rPr lang="en-US" dirty="0" smtClean="0"/>
              <a:t>Does it work for deep learning and what do we know there?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41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we know about the search space of deep networks?</a:t>
            </a:r>
            <a:endParaRPr lang="en-US" dirty="0"/>
          </a:p>
        </p:txBody>
      </p:sp>
      <p:pic>
        <p:nvPicPr>
          <p:cNvPr id="4" name="Content Placeholder 3" descr="Screen Shot 2019-04-10 at 11.21.26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990" r="-12990"/>
          <a:stretch>
            <a:fillRect/>
          </a:stretch>
        </p:blipFill>
        <p:spPr>
          <a:xfrm>
            <a:off x="615133" y="2439324"/>
            <a:ext cx="7856011" cy="4320503"/>
          </a:xfrm>
        </p:spPr>
      </p:pic>
      <p:sp>
        <p:nvSpPr>
          <p:cNvPr id="5" name="TextBox 4"/>
          <p:cNvSpPr txBox="1"/>
          <p:nvPr/>
        </p:nvSpPr>
        <p:spPr>
          <a:xfrm>
            <a:off x="672857" y="1878867"/>
            <a:ext cx="617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“The Loss Surfaces of Multilayer Networks”, AISTATS 2014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002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methods for deep learning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Ant colony optimization</a:t>
            </a:r>
          </a:p>
          <a:p>
            <a:r>
              <a:rPr lang="en-US" dirty="0" smtClean="0"/>
              <a:t>Simulated annealing</a:t>
            </a:r>
          </a:p>
          <a:p>
            <a:r>
              <a:rPr lang="en-US" dirty="0" smtClean="0"/>
              <a:t>Both report minor improvements</a:t>
            </a:r>
          </a:p>
          <a:p>
            <a:r>
              <a:rPr lang="en-US" dirty="0" smtClean="0"/>
              <a:t>Previous studies show the importance of architecture</a:t>
            </a:r>
          </a:p>
          <a:p>
            <a:r>
              <a:rPr lang="en-US" dirty="0" smtClean="0"/>
              <a:t>Even gradient descent is a bit of an overkill. For example </a:t>
            </a:r>
            <a:r>
              <a:rPr lang="en-US" dirty="0" smtClean="0"/>
              <a:t>random weights will go a long way in deep learning. Dropout </a:t>
            </a:r>
            <a:r>
              <a:rPr lang="en-US" dirty="0" smtClean="0"/>
              <a:t>zeros out many nodes. Perhaps even simpler training methods may be better on </a:t>
            </a:r>
            <a:r>
              <a:rPr lang="en-US" smtClean="0"/>
              <a:t>large datasets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632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138</Words>
  <Application>Microsoft Macintosh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Gradient free optimization for deep learning</vt:lpstr>
      <vt:lpstr>Derivative free optimization</vt:lpstr>
      <vt:lpstr>What do we know about the search space of deep networks?</vt:lpstr>
      <vt:lpstr>Other methods for deep learning optimization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Gradient free optimization for deep learning</dc:title>
  <dc:creator>Usman Roshan</dc:creator>
  <cp:lastModifiedBy>Usman Roshan</cp:lastModifiedBy>
  <cp:revision>3</cp:revision>
  <dcterms:created xsi:type="dcterms:W3CDTF">2019-04-10T15:13:58Z</dcterms:created>
  <dcterms:modified xsi:type="dcterms:W3CDTF">2019-04-10T15:31:06Z</dcterms:modified>
</cp:coreProperties>
</file>