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1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B0FE-B6A5-5A44-B835-6B0BC1F7FE6A}" type="datetimeFigureOut">
              <a:rPr lang="en-US" smtClean="0"/>
              <a:t>4/3/19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5AF2-0B34-2C42-842D-36A7AB315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328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B0FE-B6A5-5A44-B835-6B0BC1F7FE6A}" type="datetimeFigureOut">
              <a:rPr lang="en-US" smtClean="0"/>
              <a:t>4/3/19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5AF2-0B34-2C42-842D-36A7AB315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986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B0FE-B6A5-5A44-B835-6B0BC1F7FE6A}" type="datetimeFigureOut">
              <a:rPr lang="en-US" smtClean="0"/>
              <a:t>4/3/19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5AF2-0B34-2C42-842D-36A7AB315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960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B0FE-B6A5-5A44-B835-6B0BC1F7FE6A}" type="datetimeFigureOut">
              <a:rPr lang="en-US" smtClean="0"/>
              <a:t>4/3/19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5AF2-0B34-2C42-842D-36A7AB315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295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B0FE-B6A5-5A44-B835-6B0BC1F7FE6A}" type="datetimeFigureOut">
              <a:rPr lang="en-US" smtClean="0"/>
              <a:t>4/3/19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5AF2-0B34-2C42-842D-36A7AB315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116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B0FE-B6A5-5A44-B835-6B0BC1F7FE6A}" type="datetimeFigureOut">
              <a:rPr lang="en-US" smtClean="0"/>
              <a:t>4/3/19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5AF2-0B34-2C42-842D-36A7AB315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046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B0FE-B6A5-5A44-B835-6B0BC1F7FE6A}" type="datetimeFigureOut">
              <a:rPr lang="en-US" smtClean="0"/>
              <a:t>4/3/19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5AF2-0B34-2C42-842D-36A7AB315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766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B0FE-B6A5-5A44-B835-6B0BC1F7FE6A}" type="datetimeFigureOut">
              <a:rPr lang="en-US" smtClean="0"/>
              <a:t>4/3/19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5AF2-0B34-2C42-842D-36A7AB315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545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B0FE-B6A5-5A44-B835-6B0BC1F7FE6A}" type="datetimeFigureOut">
              <a:rPr lang="en-US" smtClean="0"/>
              <a:t>4/3/19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5AF2-0B34-2C42-842D-36A7AB315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035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B0FE-B6A5-5A44-B835-6B0BC1F7FE6A}" type="datetimeFigureOut">
              <a:rPr lang="en-US" smtClean="0"/>
              <a:t>4/3/19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5AF2-0B34-2C42-842D-36A7AB315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517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B0FE-B6A5-5A44-B835-6B0BC1F7FE6A}" type="datetimeFigureOut">
              <a:rPr lang="en-US" smtClean="0"/>
              <a:t>4/3/19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5AF2-0B34-2C42-842D-36A7AB315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192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AB0FE-B6A5-5A44-B835-6B0BC1F7FE6A}" type="datetimeFigureOut">
              <a:rPr lang="en-US" smtClean="0"/>
              <a:t>4/3/19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15AF2-0B34-2C42-842D-36A7AB315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755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Batch normalization in deep learning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Usman Roshan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729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batch normalization?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376835" y="6395994"/>
            <a:ext cx="18181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Times New Roman"/>
                <a:cs typeface="Times New Roman"/>
              </a:rPr>
              <a:t>From </a:t>
            </a:r>
            <a:r>
              <a:rPr lang="en-US" sz="1000" dirty="0" err="1" smtClean="0">
                <a:latin typeface="Times New Roman"/>
                <a:cs typeface="Times New Roman"/>
              </a:rPr>
              <a:t>Ioffe</a:t>
            </a:r>
            <a:r>
              <a:rPr lang="en-US" sz="1000" dirty="0" smtClean="0">
                <a:latin typeface="Times New Roman"/>
                <a:cs typeface="Times New Roman"/>
              </a:rPr>
              <a:t> and </a:t>
            </a:r>
            <a:r>
              <a:rPr lang="en-US" sz="1000" dirty="0" err="1" smtClean="0">
                <a:latin typeface="Times New Roman"/>
                <a:cs typeface="Times New Roman"/>
              </a:rPr>
              <a:t>Szegedy</a:t>
            </a:r>
            <a:r>
              <a:rPr lang="en-US" sz="1000" dirty="0" smtClean="0">
                <a:latin typeface="Times New Roman"/>
                <a:cs typeface="Times New Roman"/>
              </a:rPr>
              <a:t> </a:t>
            </a:r>
            <a:r>
              <a:rPr lang="mr-IN" sz="1000" dirty="0" smtClean="0">
                <a:latin typeface="Times New Roman"/>
                <a:cs typeface="Times New Roman"/>
              </a:rPr>
              <a:t>https://arxiv.org/abs/1502.03167</a:t>
            </a:r>
            <a:r>
              <a:rPr lang="en-US" sz="1000" dirty="0" smtClean="0">
                <a:latin typeface="Times New Roman"/>
                <a:cs typeface="Times New Roman"/>
              </a:rPr>
              <a:t> </a:t>
            </a:r>
            <a:endParaRPr lang="en-US" sz="1000" dirty="0">
              <a:latin typeface="Times New Roman"/>
              <a:cs typeface="Times New Roman"/>
            </a:endParaRPr>
          </a:p>
        </p:txBody>
      </p:sp>
      <p:pic>
        <p:nvPicPr>
          <p:cNvPr id="8" name="Content Placeholder 7" descr="Screen Shot 2019-04-03 at 11.08.49 A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9" b="4739"/>
          <a:stretch/>
        </p:blipFill>
        <p:spPr>
          <a:xfrm>
            <a:off x="2323027" y="2286000"/>
            <a:ext cx="4368801" cy="1603881"/>
          </a:xfrm>
        </p:spPr>
      </p:pic>
      <p:sp>
        <p:nvSpPr>
          <p:cNvPr id="9" name="TextBox 8"/>
          <p:cNvSpPr txBox="1"/>
          <p:nvPr/>
        </p:nvSpPr>
        <p:spPr>
          <a:xfrm>
            <a:off x="762000" y="1764632"/>
            <a:ext cx="5929828" cy="4154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/>
              <a:t>Subtract mean and divide by variance</a:t>
            </a:r>
          </a:p>
          <a:p>
            <a:pPr marL="285750" indent="-285750">
              <a:buFont typeface="Arial"/>
              <a:buChar char="•"/>
            </a:pPr>
            <a:endParaRPr lang="en-US" sz="2400" dirty="0" smtClean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 smtClean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endParaRPr lang="en-US" sz="2400" dirty="0"/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Alternatively set input Euclidean length to 1</a:t>
            </a:r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Speeds up training of deep networks</a:t>
            </a:r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Improves accuracy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80086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</a:t>
            </a:r>
            <a:r>
              <a:rPr lang="en-US" dirty="0" smtClean="0"/>
              <a:t>atch normalization</a:t>
            </a:r>
            <a:endParaRPr lang="en-US" dirty="0"/>
          </a:p>
        </p:txBody>
      </p:sp>
      <p:pic>
        <p:nvPicPr>
          <p:cNvPr id="4" name="Content Placeholder 3" descr="Screen Shot 2019-04-03 at 11.00.53 A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2" r="343"/>
          <a:stretch/>
        </p:blipFill>
        <p:spPr>
          <a:xfrm>
            <a:off x="1617585" y="1600200"/>
            <a:ext cx="5812722" cy="4776537"/>
          </a:xfrm>
        </p:spPr>
      </p:pic>
      <p:sp>
        <p:nvSpPr>
          <p:cNvPr id="5" name="TextBox 4"/>
          <p:cNvSpPr txBox="1"/>
          <p:nvPr/>
        </p:nvSpPr>
        <p:spPr>
          <a:xfrm>
            <a:off x="7376835" y="6395994"/>
            <a:ext cx="18181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Times New Roman"/>
                <a:cs typeface="Times New Roman"/>
              </a:rPr>
              <a:t>From </a:t>
            </a:r>
            <a:r>
              <a:rPr lang="en-US" sz="1000" dirty="0" err="1" smtClean="0">
                <a:latin typeface="Times New Roman"/>
                <a:cs typeface="Times New Roman"/>
              </a:rPr>
              <a:t>Ioffe</a:t>
            </a:r>
            <a:r>
              <a:rPr lang="en-US" sz="1000" dirty="0" smtClean="0">
                <a:latin typeface="Times New Roman"/>
                <a:cs typeface="Times New Roman"/>
              </a:rPr>
              <a:t> and </a:t>
            </a:r>
            <a:r>
              <a:rPr lang="en-US" sz="1000" dirty="0" err="1" smtClean="0">
                <a:latin typeface="Times New Roman"/>
                <a:cs typeface="Times New Roman"/>
              </a:rPr>
              <a:t>Szegedy</a:t>
            </a:r>
            <a:r>
              <a:rPr lang="en-US" sz="1000" dirty="0" smtClean="0">
                <a:latin typeface="Times New Roman"/>
                <a:cs typeface="Times New Roman"/>
              </a:rPr>
              <a:t> </a:t>
            </a:r>
            <a:r>
              <a:rPr lang="mr-IN" sz="1000" dirty="0" smtClean="0">
                <a:latin typeface="Times New Roman"/>
                <a:cs typeface="Times New Roman"/>
              </a:rPr>
              <a:t>https://arxiv.org/abs/1502.03167</a:t>
            </a:r>
            <a:r>
              <a:rPr lang="en-US" sz="1000" dirty="0" smtClean="0">
                <a:latin typeface="Times New Roman"/>
                <a:cs typeface="Times New Roman"/>
              </a:rPr>
              <a:t> </a:t>
            </a:r>
            <a:endParaRPr lang="en-US" sz="1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05715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Batch normalization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does it work? </a:t>
            </a:r>
          </a:p>
          <a:p>
            <a:r>
              <a:rPr lang="en-US" dirty="0" smtClean="0"/>
              <a:t>Conjecture: reduces internal covariate shift (ICS)</a:t>
            </a:r>
          </a:p>
          <a:p>
            <a:r>
              <a:rPr lang="en-US" dirty="0" smtClean="0"/>
              <a:t>ICS is the change in distribution of layer inputs caused by updates to previous layers</a:t>
            </a:r>
          </a:p>
          <a:p>
            <a:r>
              <a:rPr lang="en-US" dirty="0" smtClean="0"/>
              <a:t>Recent study challenges this conjecture with empirical results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858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normalization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Four types of normalization:</a:t>
            </a:r>
          </a:p>
          <a:p>
            <a:endParaRPr lang="en-US" dirty="0"/>
          </a:p>
        </p:txBody>
      </p:sp>
      <p:pic>
        <p:nvPicPr>
          <p:cNvPr id="4" name="Picture 3" descr="Screen Shot 2019-04-03 at 10.57.0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70605"/>
            <a:ext cx="9144000" cy="241160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76835" y="6395994"/>
            <a:ext cx="18181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Times New Roman"/>
                <a:cs typeface="Times New Roman"/>
              </a:rPr>
              <a:t>From </a:t>
            </a:r>
            <a:r>
              <a:rPr lang="en-US" sz="1000" dirty="0" err="1" smtClean="0">
                <a:latin typeface="Times New Roman"/>
                <a:cs typeface="Times New Roman"/>
              </a:rPr>
              <a:t>Ioffe</a:t>
            </a:r>
            <a:r>
              <a:rPr lang="en-US" sz="1000" dirty="0" smtClean="0">
                <a:latin typeface="Times New Roman"/>
                <a:cs typeface="Times New Roman"/>
              </a:rPr>
              <a:t> and </a:t>
            </a:r>
            <a:r>
              <a:rPr lang="en-US" sz="1000" dirty="0" err="1" smtClean="0">
                <a:latin typeface="Times New Roman"/>
                <a:cs typeface="Times New Roman"/>
              </a:rPr>
              <a:t>Szegedy</a:t>
            </a:r>
            <a:r>
              <a:rPr lang="en-US" sz="1000" dirty="0" smtClean="0">
                <a:latin typeface="Times New Roman"/>
                <a:cs typeface="Times New Roman"/>
              </a:rPr>
              <a:t> </a:t>
            </a:r>
            <a:r>
              <a:rPr lang="mr-IN" sz="1000" dirty="0" smtClean="0">
                <a:latin typeface="Times New Roman"/>
                <a:cs typeface="Times New Roman"/>
              </a:rPr>
              <a:t>https://arxiv.org/abs/1502.03167</a:t>
            </a:r>
            <a:r>
              <a:rPr lang="en-US" sz="1000" dirty="0" smtClean="0">
                <a:latin typeface="Times New Roman"/>
                <a:cs typeface="Times New Roman"/>
              </a:rPr>
              <a:t> </a:t>
            </a:r>
            <a:endParaRPr lang="en-US" sz="1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74073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120</Words>
  <Application>Microsoft Macintosh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Batch normalization in deep learning</vt:lpstr>
      <vt:lpstr>What is batch normalization?</vt:lpstr>
      <vt:lpstr>Batch normalization</vt:lpstr>
      <vt:lpstr>Batch normalization</vt:lpstr>
      <vt:lpstr>Group normalization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Batch normalization in deep learning</dc:title>
  <dc:creator>Usman Roshan</dc:creator>
  <cp:lastModifiedBy>Usman Roshan</cp:lastModifiedBy>
  <cp:revision>7</cp:revision>
  <dcterms:created xsi:type="dcterms:W3CDTF">2019-04-03T14:44:22Z</dcterms:created>
  <dcterms:modified xsi:type="dcterms:W3CDTF">2019-04-03T15:21:44Z</dcterms:modified>
</cp:coreProperties>
</file>