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80ABBB-965B-4C1F-9A41-50998C76D35D}" type="datetimeFigureOut">
              <a:rPr lang="en-US" smtClean="0"/>
              <a:t>10/4/2016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67A573-4602-410B-BC87-F835A7C39B4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304800"/>
            <a:ext cx="8305800" cy="106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000" dirty="0"/>
              <a:t>Using Data to Understand Environmental,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Social &amp; </a:t>
            </a:r>
            <a:r>
              <a:rPr lang="en-US" sz="3000" dirty="0"/>
              <a:t>Behavioral Determinants of Health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371600"/>
            <a:ext cx="7696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 smtClean="0"/>
              <a:t>Major drivers of health status, outcomes, costs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3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 smtClean="0"/>
              <a:t>Example: youth violence in Worcester, MA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3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 smtClean="0"/>
              <a:t>More than “use-inspired”: use-</a:t>
            </a:r>
            <a:r>
              <a:rPr lang="en-US" sz="3200" i="1" dirty="0" smtClean="0"/>
              <a:t>inspiring</a:t>
            </a:r>
            <a:r>
              <a:rPr lang="en-US" sz="3200" dirty="0" smtClean="0"/>
              <a:t> research</a:t>
            </a:r>
            <a:endParaRPr lang="en-US" sz="32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 smtClean="0"/>
              <a:t>Community-engaged </a:t>
            </a:r>
            <a:r>
              <a:rPr lang="en-US" sz="3200" dirty="0" smtClean="0"/>
              <a:t>data gathering </a:t>
            </a:r>
            <a:r>
              <a:rPr lang="en-US" sz="3200" dirty="0" smtClean="0"/>
              <a:t>&amp; analysis: benefits and challenges</a:t>
            </a:r>
            <a:endParaRPr lang="en-US" sz="3200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0409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stom 1">
      <a:majorFont>
        <a:latin typeface="Cambria"/>
        <a:ea typeface=""/>
        <a:cs typeface=""/>
      </a:majorFont>
      <a:minorFont>
        <a:latin typeface="Centaur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353</TotalTime>
  <Words>33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 Using Data to Understand Environmental,  Social &amp; Behavioral Determinants of Health  </vt:lpstr>
    </vt:vector>
  </TitlesOfParts>
  <Company>Clark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Data to Understand Environmental, Social,  &amp; Behavioral Determinants of Health</dc:title>
  <dc:creator>James Gomes</dc:creator>
  <cp:lastModifiedBy>James Gomes</cp:lastModifiedBy>
  <cp:revision>8</cp:revision>
  <cp:lastPrinted>2016-10-03T20:51:49Z</cp:lastPrinted>
  <dcterms:created xsi:type="dcterms:W3CDTF">2016-10-03T16:52:41Z</dcterms:created>
  <dcterms:modified xsi:type="dcterms:W3CDTF">2016-10-04T20:00:39Z</dcterms:modified>
</cp:coreProperties>
</file>