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</p:sldMasterIdLst>
  <p:notesMasterIdLst>
    <p:notesMasterId r:id="rId60"/>
  </p:notesMasterIdLst>
  <p:sldIdLst>
    <p:sldId id="334" r:id="rId5"/>
    <p:sldId id="289" r:id="rId6"/>
    <p:sldId id="455" r:id="rId7"/>
    <p:sldId id="452" r:id="rId8"/>
    <p:sldId id="453" r:id="rId9"/>
    <p:sldId id="491" r:id="rId10"/>
    <p:sldId id="384" r:id="rId11"/>
    <p:sldId id="387" r:id="rId12"/>
    <p:sldId id="488" r:id="rId13"/>
    <p:sldId id="405" r:id="rId14"/>
    <p:sldId id="492" r:id="rId15"/>
    <p:sldId id="490" r:id="rId16"/>
    <p:sldId id="411" r:id="rId17"/>
    <p:sldId id="427" r:id="rId18"/>
    <p:sldId id="428" r:id="rId19"/>
    <p:sldId id="429" r:id="rId20"/>
    <p:sldId id="430" r:id="rId21"/>
    <p:sldId id="431" r:id="rId22"/>
    <p:sldId id="439" r:id="rId23"/>
    <p:sldId id="400" r:id="rId24"/>
    <p:sldId id="441" r:id="rId25"/>
    <p:sldId id="484" r:id="rId26"/>
    <p:sldId id="447" r:id="rId27"/>
    <p:sldId id="486" r:id="rId28"/>
    <p:sldId id="458" r:id="rId29"/>
    <p:sldId id="460" r:id="rId30"/>
    <p:sldId id="461" r:id="rId31"/>
    <p:sldId id="462" r:id="rId32"/>
    <p:sldId id="463" r:id="rId33"/>
    <p:sldId id="466" r:id="rId34"/>
    <p:sldId id="465" r:id="rId35"/>
    <p:sldId id="479" r:id="rId36"/>
    <p:sldId id="467" r:id="rId37"/>
    <p:sldId id="468" r:id="rId38"/>
    <p:sldId id="469" r:id="rId39"/>
    <p:sldId id="471" r:id="rId40"/>
    <p:sldId id="472" r:id="rId41"/>
    <p:sldId id="473" r:id="rId42"/>
    <p:sldId id="475" r:id="rId43"/>
    <p:sldId id="476" r:id="rId44"/>
    <p:sldId id="478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487" r:id="rId53"/>
    <p:sldId id="500" r:id="rId54"/>
    <p:sldId id="501" r:id="rId55"/>
    <p:sldId id="502" r:id="rId56"/>
    <p:sldId id="503" r:id="rId57"/>
    <p:sldId id="504" r:id="rId58"/>
    <p:sldId id="477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E25"/>
    <a:srgbClr val="008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89819" autoAdjust="0"/>
  </p:normalViewPr>
  <p:slideViewPr>
    <p:cSldViewPr snapToGrid="0" snapToObjects="1" showGuides="1">
      <p:cViewPr>
        <p:scale>
          <a:sx n="125" d="100"/>
          <a:sy n="125" d="100"/>
        </p:scale>
        <p:origin x="-258" y="-168"/>
      </p:cViewPr>
      <p:guideLst>
        <p:guide orient="horz" pos="19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26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ripcsa:Desktop:rxpath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ripcsa:Desktop:rxpat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ripcsa:Desktop:rxpat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ripcsa:Desktop:rxpat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ripcsa:Desktop:rxpat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ripcsa:Desktop:rxpat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dc-profile1.dbmi.columbia.edu\hripcsa\Documents\Informatics\OHDSI\OHDSI%20distribution%20of%20results%20for%20opening%20remark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ydc-profile1.dbmi.columbia.edu\hripcsa\Documents\Informatics\OHDSI\OHDSI%20distribution%20of%20results%20for%20opening%20remark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'dm x1'!$A$2</c:f>
              <c:strCache>
                <c:ptCount val="1"/>
                <c:pt idx="0">
                  <c:v>AUSOM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x1'!$B$2:$Z$2</c:f>
              <c:numCache>
                <c:formatCode>General</c:formatCode>
                <c:ptCount val="25"/>
                <c:pt idx="18">
                  <c:v>0.83333333330000003</c:v>
                </c:pt>
                <c:pt idx="20">
                  <c:v>0.78571428570000001</c:v>
                </c:pt>
                <c:pt idx="22">
                  <c:v>0.8461538462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'dm x1'!$A$3</c:f>
              <c:strCache>
                <c:ptCount val="1"/>
                <c:pt idx="0">
                  <c:v>CCAE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x1'!$B$3:$Z$3</c:f>
              <c:numCache>
                <c:formatCode>General</c:formatCode>
                <c:ptCount val="25"/>
                <c:pt idx="13">
                  <c:v>0.16318327969999999</c:v>
                </c:pt>
                <c:pt idx="14">
                  <c:v>0.1983619656</c:v>
                </c:pt>
                <c:pt idx="15">
                  <c:v>0.20246845099999999</c:v>
                </c:pt>
                <c:pt idx="16">
                  <c:v>0.20380404730000001</c:v>
                </c:pt>
                <c:pt idx="17">
                  <c:v>0.23371913580000001</c:v>
                </c:pt>
                <c:pt idx="18">
                  <c:v>0.2620786517</c:v>
                </c:pt>
                <c:pt idx="19">
                  <c:v>0.29098805649999998</c:v>
                </c:pt>
                <c:pt idx="20">
                  <c:v>0.31829925440000001</c:v>
                </c:pt>
                <c:pt idx="21">
                  <c:v>0.36060293739999999</c:v>
                </c:pt>
                <c:pt idx="22">
                  <c:v>0.41304637529999999</c:v>
                </c:pt>
                <c:pt idx="23">
                  <c:v>0.45495348460000001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'dm x1'!$A$4</c:f>
              <c:strCache>
                <c:ptCount val="1"/>
                <c:pt idx="0">
                  <c:v>CPRD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x1'!$B$4:$Z$4</c:f>
              <c:numCache>
                <c:formatCode>General</c:formatCode>
                <c:ptCount val="25"/>
                <c:pt idx="1">
                  <c:v>0.18181818180000001</c:v>
                </c:pt>
                <c:pt idx="2">
                  <c:v>0.29323308269999998</c:v>
                </c:pt>
                <c:pt idx="3">
                  <c:v>0.21749408980000001</c:v>
                </c:pt>
                <c:pt idx="4">
                  <c:v>0.26024955440000003</c:v>
                </c:pt>
                <c:pt idx="5">
                  <c:v>0.22819767439999999</c:v>
                </c:pt>
                <c:pt idx="6">
                  <c:v>0.21201814059999999</c:v>
                </c:pt>
                <c:pt idx="7">
                  <c:v>0.20280373830000001</c:v>
                </c:pt>
                <c:pt idx="8">
                  <c:v>0.2029234738</c:v>
                </c:pt>
                <c:pt idx="9">
                  <c:v>0.18181818180000001</c:v>
                </c:pt>
                <c:pt idx="10">
                  <c:v>0.15754812560000001</c:v>
                </c:pt>
                <c:pt idx="11">
                  <c:v>0.15883590459999999</c:v>
                </c:pt>
                <c:pt idx="12">
                  <c:v>0.16896728019999999</c:v>
                </c:pt>
                <c:pt idx="13">
                  <c:v>0.18456766190000001</c:v>
                </c:pt>
                <c:pt idx="14">
                  <c:v>0.2053225535</c:v>
                </c:pt>
                <c:pt idx="15">
                  <c:v>0.23601398600000001</c:v>
                </c:pt>
                <c:pt idx="16">
                  <c:v>0.25368587790000002</c:v>
                </c:pt>
                <c:pt idx="17">
                  <c:v>0.28612038070000001</c:v>
                </c:pt>
                <c:pt idx="18">
                  <c:v>0.31505612179999998</c:v>
                </c:pt>
                <c:pt idx="19">
                  <c:v>0.37964419700000002</c:v>
                </c:pt>
                <c:pt idx="20">
                  <c:v>0.41256262980000002</c:v>
                </c:pt>
                <c:pt idx="21">
                  <c:v>0.47319972030000002</c:v>
                </c:pt>
                <c:pt idx="22">
                  <c:v>0.55013242529999995</c:v>
                </c:pt>
                <c:pt idx="23">
                  <c:v>0.58934169280000004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'dm x1'!$A$5</c:f>
              <c:strCache>
                <c:ptCount val="1"/>
                <c:pt idx="0">
                  <c:v>CUMC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x1'!$B$5:$Z$5</c:f>
              <c:numCache>
                <c:formatCode>General</c:formatCode>
                <c:ptCount val="25"/>
                <c:pt idx="19">
                  <c:v>0.46511627909999997</c:v>
                </c:pt>
                <c:pt idx="20">
                  <c:v>0.31177829099999999</c:v>
                </c:pt>
                <c:pt idx="21">
                  <c:v>0.36964980539999998</c:v>
                </c:pt>
                <c:pt idx="22">
                  <c:v>0.43823529410000001</c:v>
                </c:pt>
                <c:pt idx="23">
                  <c:v>0.6949152542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'dm x1'!$A$6</c:f>
              <c:strCache>
                <c:ptCount val="1"/>
                <c:pt idx="0">
                  <c:v>GE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x1'!$B$6:$Z$6</c:f>
              <c:numCache>
                <c:formatCode>General</c:formatCode>
                <c:ptCount val="25"/>
                <c:pt idx="10">
                  <c:v>0</c:v>
                </c:pt>
                <c:pt idx="11">
                  <c:v>4.3165467630000003E-2</c:v>
                </c:pt>
                <c:pt idx="12">
                  <c:v>2.010050251E-2</c:v>
                </c:pt>
                <c:pt idx="13">
                  <c:v>2.413793103E-2</c:v>
                </c:pt>
                <c:pt idx="14">
                  <c:v>5.8641975309999997E-2</c:v>
                </c:pt>
                <c:pt idx="15">
                  <c:v>5.3672316380000001E-2</c:v>
                </c:pt>
                <c:pt idx="16">
                  <c:v>6.7385444739999995E-2</c:v>
                </c:pt>
                <c:pt idx="17">
                  <c:v>5.7866184449999997E-2</c:v>
                </c:pt>
                <c:pt idx="18">
                  <c:v>6.9087688219999999E-2</c:v>
                </c:pt>
                <c:pt idx="19">
                  <c:v>9.8879367169999996E-2</c:v>
                </c:pt>
                <c:pt idx="20">
                  <c:v>0.10590778100000001</c:v>
                </c:pt>
                <c:pt idx="21">
                  <c:v>0.1199744735</c:v>
                </c:pt>
                <c:pt idx="22">
                  <c:v>0.1293250142</c:v>
                </c:pt>
                <c:pt idx="23">
                  <c:v>0.1050724638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'dm x1'!$A$7</c:f>
              <c:strCache>
                <c:ptCount val="1"/>
                <c:pt idx="0">
                  <c:v>INPC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x1'!$B$7:$Z$7</c:f>
              <c:numCache>
                <c:formatCode>General</c:formatCode>
                <c:ptCount val="25"/>
                <c:pt idx="17">
                  <c:v>0.18867924529999999</c:v>
                </c:pt>
                <c:pt idx="18">
                  <c:v>0.15686274510000001</c:v>
                </c:pt>
                <c:pt idx="19">
                  <c:v>0.17050691239999999</c:v>
                </c:pt>
                <c:pt idx="20">
                  <c:v>0.12090680099999999</c:v>
                </c:pt>
                <c:pt idx="21">
                  <c:v>0.17348411929999999</c:v>
                </c:pt>
                <c:pt idx="22">
                  <c:v>0.27853881279999998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'dm x1'!$A$8</c:f>
              <c:strCache>
                <c:ptCount val="1"/>
                <c:pt idx="0">
                  <c:v>JMDC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x1'!$B$8:$Z$8</c:f>
              <c:numCache>
                <c:formatCode>General</c:formatCode>
                <c:ptCount val="25"/>
                <c:pt idx="22">
                  <c:v>0.15866666669999999</c:v>
                </c:pt>
                <c:pt idx="23">
                  <c:v>0.16210599240000001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'dm x1'!$A$9</c:f>
              <c:strCache>
                <c:ptCount val="1"/>
                <c:pt idx="0">
                  <c:v>MDCD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x1'!$B$9:$Z$9</c:f>
              <c:numCache>
                <c:formatCode>General</c:formatCode>
                <c:ptCount val="25"/>
                <c:pt idx="19">
                  <c:v>0.30545670229999999</c:v>
                </c:pt>
                <c:pt idx="20">
                  <c:v>0.32969432310000002</c:v>
                </c:pt>
                <c:pt idx="21">
                  <c:v>0.40332640330000002</c:v>
                </c:pt>
                <c:pt idx="22">
                  <c:v>0.46678635550000003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'dm x1'!$A$10</c:f>
              <c:strCache>
                <c:ptCount val="1"/>
                <c:pt idx="0">
                  <c:v>MDCR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x1'!$B$10:$Z$10</c:f>
              <c:numCache>
                <c:formatCode>General</c:formatCode>
                <c:ptCount val="25"/>
                <c:pt idx="13">
                  <c:v>0.26742532009999997</c:v>
                </c:pt>
                <c:pt idx="14">
                  <c:v>0.27862240150000001</c:v>
                </c:pt>
                <c:pt idx="15">
                  <c:v>0.29123328380000002</c:v>
                </c:pt>
                <c:pt idx="16">
                  <c:v>0.31244019140000001</c:v>
                </c:pt>
                <c:pt idx="17">
                  <c:v>0.33007544579999998</c:v>
                </c:pt>
                <c:pt idx="18">
                  <c:v>0.3644941464</c:v>
                </c:pt>
                <c:pt idx="19">
                  <c:v>0.42513863219999998</c:v>
                </c:pt>
                <c:pt idx="20">
                  <c:v>0.46708385479999998</c:v>
                </c:pt>
                <c:pt idx="21">
                  <c:v>0.51830840639999998</c:v>
                </c:pt>
                <c:pt idx="22">
                  <c:v>0.54909260120000003</c:v>
                </c:pt>
                <c:pt idx="23">
                  <c:v>0.58707083199999999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'dm x1'!$A$11</c:f>
              <c:strCache>
                <c:ptCount val="1"/>
                <c:pt idx="0">
                  <c:v>OPTUM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x1'!$B$11:$Z$11</c:f>
              <c:numCache>
                <c:formatCode>General</c:formatCode>
                <c:ptCount val="25"/>
                <c:pt idx="18">
                  <c:v>0.2965702757</c:v>
                </c:pt>
                <c:pt idx="19">
                  <c:v>0.30988695500000002</c:v>
                </c:pt>
                <c:pt idx="20">
                  <c:v>0.26765137230000002</c:v>
                </c:pt>
                <c:pt idx="21">
                  <c:v>0.37758707720000001</c:v>
                </c:pt>
                <c:pt idx="22">
                  <c:v>0.4153663501</c:v>
                </c:pt>
                <c:pt idx="23">
                  <c:v>0.47333333329999999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'dm x1'!$A$12</c:f>
              <c:strCache>
                <c:ptCount val="1"/>
                <c:pt idx="0">
                  <c:v>STRIDE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x1'!$B$12:$Z$12</c:f>
              <c:numCache>
                <c:formatCode>General</c:formatCode>
                <c:ptCount val="25"/>
                <c:pt idx="16">
                  <c:v>1</c:v>
                </c:pt>
                <c:pt idx="17">
                  <c:v>0.75308641980000002</c:v>
                </c:pt>
                <c:pt idx="18">
                  <c:v>0.50909090909999999</c:v>
                </c:pt>
                <c:pt idx="19">
                  <c:v>0.47509578540000003</c:v>
                </c:pt>
                <c:pt idx="20">
                  <c:v>0.67928730510000002</c:v>
                </c:pt>
                <c:pt idx="21">
                  <c:v>0.57539682540000003</c:v>
                </c:pt>
                <c:pt idx="22">
                  <c:v>0.5994020927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259392"/>
        <c:axId val="129260928"/>
      </c:scatterChart>
      <c:valAx>
        <c:axId val="129259392"/>
        <c:scaling>
          <c:orientation val="minMax"/>
          <c:max val="2011"/>
          <c:min val="1989"/>
        </c:scaling>
        <c:delete val="0"/>
        <c:axPos val="b"/>
        <c:numFmt formatCode="General" sourceLinked="1"/>
        <c:majorTickMark val="out"/>
        <c:minorTickMark val="none"/>
        <c:tickLblPos val="nextTo"/>
        <c:crossAx val="129260928"/>
        <c:crosses val="autoZero"/>
        <c:crossBetween val="midCat"/>
      </c:valAx>
      <c:valAx>
        <c:axId val="12926092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2593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Sheet1!$A$1:$CW$1</c:f>
              <c:numCache>
                <c:formatCode>General</c:formatCode>
                <c:ptCount val="101"/>
                <c:pt idx="0">
                  <c:v>1.0073061320000001</c:v>
                </c:pt>
                <c:pt idx="1">
                  <c:v>1.0079077089999999</c:v>
                </c:pt>
                <c:pt idx="2">
                  <c:v>1.008544739</c:v>
                </c:pt>
                <c:pt idx="3">
                  <c:v>1.009217695</c:v>
                </c:pt>
                <c:pt idx="4">
                  <c:v>1.009926793</c:v>
                </c:pt>
                <c:pt idx="5">
                  <c:v>1.0106719550000001</c:v>
                </c:pt>
                <c:pt idx="6">
                  <c:v>1.011452778</c:v>
                </c:pt>
                <c:pt idx="7">
                  <c:v>1.012268537</c:v>
                </c:pt>
                <c:pt idx="8">
                  <c:v>1.013118228</c:v>
                </c:pt>
                <c:pt idx="9">
                  <c:v>1.014000665</c:v>
                </c:pt>
                <c:pt idx="10">
                  <c:v>1.014914627</c:v>
                </c:pt>
                <c:pt idx="11">
                  <c:v>1.0158590590000001</c:v>
                </c:pt>
                <c:pt idx="12">
                  <c:v>1.016833281</c:v>
                </c:pt>
                <c:pt idx="13">
                  <c:v>1.0178371799999999</c:v>
                </c:pt>
                <c:pt idx="14">
                  <c:v>1.018871318</c:v>
                </c:pt>
                <c:pt idx="15">
                  <c:v>1.0199369089999999</c:v>
                </c:pt>
                <c:pt idx="16">
                  <c:v>1.021035648</c:v>
                </c:pt>
                <c:pt idx="17">
                  <c:v>1.0221693629999999</c:v>
                </c:pt>
                <c:pt idx="18">
                  <c:v>1.023339555</c:v>
                </c:pt>
                <c:pt idx="19">
                  <c:v>1.024546884</c:v>
                </c:pt>
                <c:pt idx="20">
                  <c:v>1.025790703</c:v>
                </c:pt>
                <c:pt idx="21">
                  <c:v>1.0270687359999999</c:v>
                </c:pt>
                <c:pt idx="22">
                  <c:v>1.028376967</c:v>
                </c:pt>
                <c:pt idx="23">
                  <c:v>1.0297097660000001</c:v>
                </c:pt>
                <c:pt idx="24">
                  <c:v>1.031060232</c:v>
                </c:pt>
                <c:pt idx="25">
                  <c:v>1.032420677</c:v>
                </c:pt>
                <c:pt idx="26">
                  <c:v>1.033783152</c:v>
                </c:pt>
                <c:pt idx="27">
                  <c:v>1.035139931</c:v>
                </c:pt>
                <c:pt idx="28">
                  <c:v>1.036483874</c:v>
                </c:pt>
                <c:pt idx="29">
                  <c:v>1.037808617</c:v>
                </c:pt>
                <c:pt idx="30">
                  <c:v>1.039108613</c:v>
                </c:pt>
                <c:pt idx="31">
                  <c:v>1.0403790420000001</c:v>
                </c:pt>
                <c:pt idx="32">
                  <c:v>1.041615642</c:v>
                </c:pt>
                <c:pt idx="33">
                  <c:v>1.0428145129999999</c:v>
                </c:pt>
                <c:pt idx="34">
                  <c:v>1.043971939</c:v>
                </c:pt>
                <c:pt idx="35">
                  <c:v>1.045084259</c:v>
                </c:pt>
                <c:pt idx="36">
                  <c:v>1.04614779</c:v>
                </c:pt>
                <c:pt idx="37">
                  <c:v>1.047158799</c:v>
                </c:pt>
                <c:pt idx="38">
                  <c:v>1.0481135239999999</c:v>
                </c:pt>
                <c:pt idx="39">
                  <c:v>1.049008215</c:v>
                </c:pt>
                <c:pt idx="40">
                  <c:v>1.0498391929999991</c:v>
                </c:pt>
                <c:pt idx="41">
                  <c:v>1.0506029109999999</c:v>
                </c:pt>
                <c:pt idx="42">
                  <c:v>1.051296011</c:v>
                </c:pt>
                <c:pt idx="43">
                  <c:v>1.0519153729999999</c:v>
                </c:pt>
                <c:pt idx="44">
                  <c:v>1.0524581609999999</c:v>
                </c:pt>
                <c:pt idx="45">
                  <c:v>1.052921854</c:v>
                </c:pt>
                <c:pt idx="46">
                  <c:v>1.053304277999999</c:v>
                </c:pt>
                <c:pt idx="47">
                  <c:v>1.053603624</c:v>
                </c:pt>
                <c:pt idx="48">
                  <c:v>1.05381847</c:v>
                </c:pt>
                <c:pt idx="49">
                  <c:v>1.0539477900000001</c:v>
                </c:pt>
                <c:pt idx="50">
                  <c:v>1.053990966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ser>
          <c:idx val="1"/>
          <c:order val="1"/>
          <c:val>
            <c:numRef>
              <c:f>Sheet1!$A$2:$CW$2</c:f>
              <c:numCache>
                <c:formatCode>General</c:formatCode>
                <c:ptCount val="101"/>
                <c:pt idx="0">
                  <c:v>1.0079077089999999</c:v>
                </c:pt>
                <c:pt idx="1">
                  <c:v>1.0085583410000001</c:v>
                </c:pt>
                <c:pt idx="2">
                  <c:v>1.0092469500000001</c:v>
                </c:pt>
                <c:pt idx="3">
                  <c:v>1.0099738039999999</c:v>
                </c:pt>
                <c:pt idx="4">
                  <c:v>1.010738787</c:v>
                </c:pt>
                <c:pt idx="5">
                  <c:v>1.011541335</c:v>
                </c:pt>
                <c:pt idx="6">
                  <c:v>1.0123803899999999</c:v>
                </c:pt>
                <c:pt idx="7">
                  <c:v>1.0132544219999999</c:v>
                </c:pt>
                <c:pt idx="8">
                  <c:v>1.0141615150000001</c:v>
                </c:pt>
                <c:pt idx="9">
                  <c:v>1.0150995570000001</c:v>
                </c:pt>
                <c:pt idx="10">
                  <c:v>1.01606654</c:v>
                </c:pt>
                <c:pt idx="11">
                  <c:v>1.0170609289999999</c:v>
                </c:pt>
                <c:pt idx="12">
                  <c:v>1.0180820779999999</c:v>
                </c:pt>
                <c:pt idx="13">
                  <c:v>1.0191305909999999</c:v>
                </c:pt>
                <c:pt idx="14">
                  <c:v>1.020208531</c:v>
                </c:pt>
                <c:pt idx="15">
                  <c:v>1.0213193920000001</c:v>
                </c:pt>
                <c:pt idx="16">
                  <c:v>1.0224677630000001</c:v>
                </c:pt>
                <c:pt idx="17">
                  <c:v>1.0236586969999999</c:v>
                </c:pt>
                <c:pt idx="18">
                  <c:v>1.0248968300000001</c:v>
                </c:pt>
                <c:pt idx="19">
                  <c:v>1.0261854210000001</c:v>
                </c:pt>
                <c:pt idx="20">
                  <c:v>1.027525475</c:v>
                </c:pt>
                <c:pt idx="21">
                  <c:v>1.028915126</c:v>
                </c:pt>
                <c:pt idx="22">
                  <c:v>1.0303494280000001</c:v>
                </c:pt>
                <c:pt idx="23">
                  <c:v>1.031820585</c:v>
                </c:pt>
                <c:pt idx="24">
                  <c:v>1.0333185819999999</c:v>
                </c:pt>
                <c:pt idx="25">
                  <c:v>1.034832081</c:v>
                </c:pt>
                <c:pt idx="26">
                  <c:v>1.0363494099999999</c:v>
                </c:pt>
                <c:pt idx="27">
                  <c:v>1.0378594489999999</c:v>
                </c:pt>
                <c:pt idx="28">
                  <c:v>1.039352289</c:v>
                </c:pt>
                <c:pt idx="29">
                  <c:v>1.0408195870000001</c:v>
                </c:pt>
                <c:pt idx="30">
                  <c:v>1.0422546130000001</c:v>
                </c:pt>
                <c:pt idx="31">
                  <c:v>1.043652061</c:v>
                </c:pt>
                <c:pt idx="32">
                  <c:v>1.045007708</c:v>
                </c:pt>
                <c:pt idx="33">
                  <c:v>1.046318021</c:v>
                </c:pt>
                <c:pt idx="34">
                  <c:v>1.047579805</c:v>
                </c:pt>
                <c:pt idx="35">
                  <c:v>1.0487899279999999</c:v>
                </c:pt>
                <c:pt idx="36">
                  <c:v>1.0499451470000001</c:v>
                </c:pt>
                <c:pt idx="37">
                  <c:v>1.051042043</c:v>
                </c:pt>
                <c:pt idx="38">
                  <c:v>1.0520770239999999</c:v>
                </c:pt>
                <c:pt idx="39">
                  <c:v>1.053046382</c:v>
                </c:pt>
                <c:pt idx="40">
                  <c:v>1.0539463790000001</c:v>
                </c:pt>
                <c:pt idx="41">
                  <c:v>1.0547733340000001</c:v>
                </c:pt>
                <c:pt idx="42">
                  <c:v>1.0555237150000001</c:v>
                </c:pt>
                <c:pt idx="43">
                  <c:v>1.0561942049999999</c:v>
                </c:pt>
                <c:pt idx="44">
                  <c:v>1.0567817690000001</c:v>
                </c:pt>
                <c:pt idx="45">
                  <c:v>1.0572836990000001</c:v>
                </c:pt>
                <c:pt idx="46">
                  <c:v>1.057697651</c:v>
                </c:pt>
                <c:pt idx="47">
                  <c:v>1.0580216739999999</c:v>
                </c:pt>
                <c:pt idx="48">
                  <c:v>1.0582542290000001</c:v>
                </c:pt>
                <c:pt idx="49">
                  <c:v>1.058394209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2"/>
          <c:order val="2"/>
          <c:val>
            <c:numRef>
              <c:f>Sheet1!$A$3:$CW$3</c:f>
              <c:numCache>
                <c:formatCode>General</c:formatCode>
                <c:ptCount val="101"/>
                <c:pt idx="0">
                  <c:v>1.008544739</c:v>
                </c:pt>
                <c:pt idx="1">
                  <c:v>1.0092469500000001</c:v>
                </c:pt>
                <c:pt idx="2">
                  <c:v>1.009989507</c:v>
                </c:pt>
                <c:pt idx="3">
                  <c:v>1.010772279</c:v>
                </c:pt>
                <c:pt idx="4">
                  <c:v>1.011594527</c:v>
                </c:pt>
                <c:pt idx="5">
                  <c:v>1.0124548019999999</c:v>
                </c:pt>
                <c:pt idx="6">
                  <c:v>1.0133508819999999</c:v>
                </c:pt>
                <c:pt idx="7">
                  <c:v>1.014279811</c:v>
                </c:pt>
                <c:pt idx="8">
                  <c:v>1.015238071</c:v>
                </c:pt>
                <c:pt idx="9">
                  <c:v>1.016221942</c:v>
                </c:pt>
                <c:pt idx="10">
                  <c:v>1.017228048</c:v>
                </c:pt>
                <c:pt idx="11">
                  <c:v>1.0182540499999999</c:v>
                </c:pt>
                <c:pt idx="12">
                  <c:v>1.0192994070000001</c:v>
                </c:pt>
                <c:pt idx="13">
                  <c:v>1.020366036</c:v>
                </c:pt>
                <c:pt idx="14">
                  <c:v>1.0214587049999999</c:v>
                </c:pt>
                <c:pt idx="15">
                  <c:v>1.0225849869999999</c:v>
                </c:pt>
                <c:pt idx="16">
                  <c:v>1.023754654</c:v>
                </c:pt>
                <c:pt idx="17">
                  <c:v>1.0249785179999999</c:v>
                </c:pt>
                <c:pt idx="18">
                  <c:v>1.026266844</c:v>
                </c:pt>
                <c:pt idx="19">
                  <c:v>1.0276275939999999</c:v>
                </c:pt>
                <c:pt idx="20">
                  <c:v>1.029064822</c:v>
                </c:pt>
                <c:pt idx="21">
                  <c:v>1.03057756</c:v>
                </c:pt>
                <c:pt idx="22">
                  <c:v>1.0321594140000001</c:v>
                </c:pt>
                <c:pt idx="23">
                  <c:v>1.0337989910000001</c:v>
                </c:pt>
                <c:pt idx="24">
                  <c:v>1.035481028</c:v>
                </c:pt>
                <c:pt idx="25">
                  <c:v>1.0371880200000001</c:v>
                </c:pt>
                <c:pt idx="26">
                  <c:v>1.0389019960000001</c:v>
                </c:pt>
                <c:pt idx="27">
                  <c:v>1.04060613</c:v>
                </c:pt>
                <c:pt idx="28">
                  <c:v>1.0422859170000001</c:v>
                </c:pt>
                <c:pt idx="29">
                  <c:v>1.043929801</c:v>
                </c:pt>
                <c:pt idx="30">
                  <c:v>1.045529243999999</c:v>
                </c:pt>
                <c:pt idx="31">
                  <c:v>1.0470783560000001</c:v>
                </c:pt>
                <c:pt idx="32">
                  <c:v>1.048573253</c:v>
                </c:pt>
                <c:pt idx="33">
                  <c:v>1.050011322</c:v>
                </c:pt>
                <c:pt idx="34">
                  <c:v>1.051390549</c:v>
                </c:pt>
                <c:pt idx="35">
                  <c:v>1.0527089949999999</c:v>
                </c:pt>
                <c:pt idx="36">
                  <c:v>1.053964458999999</c:v>
                </c:pt>
                <c:pt idx="37">
                  <c:v>1.0551543269999999</c:v>
                </c:pt>
                <c:pt idx="38">
                  <c:v>1.0562755530000001</c:v>
                </c:pt>
                <c:pt idx="39">
                  <c:v>1.057324744</c:v>
                </c:pt>
                <c:pt idx="40">
                  <c:v>1.058298282</c:v>
                </c:pt>
                <c:pt idx="41">
                  <c:v>1.059192473</c:v>
                </c:pt>
                <c:pt idx="42">
                  <c:v>1.0600036719999999</c:v>
                </c:pt>
                <c:pt idx="43">
                  <c:v>1.0607284029999999</c:v>
                </c:pt>
                <c:pt idx="44">
                  <c:v>1.061363447</c:v>
                </c:pt>
                <c:pt idx="45">
                  <c:v>1.061905911</c:v>
                </c:pt>
                <c:pt idx="46">
                  <c:v>1.06235328</c:v>
                </c:pt>
                <c:pt idx="47">
                  <c:v>1.0627034550000001</c:v>
                </c:pt>
                <c:pt idx="48">
                  <c:v>1.0629547779999999</c:v>
                </c:pt>
                <c:pt idx="49">
                  <c:v>1.0631060539999999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3"/>
          <c:order val="3"/>
          <c:val>
            <c:numRef>
              <c:f>Sheet1!$A$4:$CW$4</c:f>
              <c:numCache>
                <c:formatCode>General</c:formatCode>
                <c:ptCount val="101"/>
                <c:pt idx="0">
                  <c:v>1.009217695</c:v>
                </c:pt>
                <c:pt idx="1">
                  <c:v>1.0099738039999999</c:v>
                </c:pt>
                <c:pt idx="2">
                  <c:v>1.010772279</c:v>
                </c:pt>
                <c:pt idx="3">
                  <c:v>1.0116122620000001</c:v>
                </c:pt>
                <c:pt idx="4">
                  <c:v>1.0124919290000001</c:v>
                </c:pt>
                <c:pt idx="5">
                  <c:v>1.013408305</c:v>
                </c:pt>
                <c:pt idx="6">
                  <c:v>1.0143571769999999</c:v>
                </c:pt>
                <c:pt idx="7">
                  <c:v>1.015333161</c:v>
                </c:pt>
                <c:pt idx="8">
                  <c:v>1.0163300289999999</c:v>
                </c:pt>
                <c:pt idx="9">
                  <c:v>1.0173413469999999</c:v>
                </c:pt>
                <c:pt idx="10">
                  <c:v>1.0183614430000001</c:v>
                </c:pt>
                <c:pt idx="11">
                  <c:v>1.019386653</c:v>
                </c:pt>
                <c:pt idx="12">
                  <c:v>1.020416652</c:v>
                </c:pt>
                <c:pt idx="13">
                  <c:v>1.0214556379999999</c:v>
                </c:pt>
                <c:pt idx="14">
                  <c:v>1.0225130280000001</c:v>
                </c:pt>
                <c:pt idx="15">
                  <c:v>1.0236033819999999</c:v>
                </c:pt>
                <c:pt idx="16">
                  <c:v>1.024745335</c:v>
                </c:pt>
                <c:pt idx="17">
                  <c:v>1.0259595610000001</c:v>
                </c:pt>
                <c:pt idx="18">
                  <c:v>1.0272659770000001</c:v>
                </c:pt>
                <c:pt idx="19">
                  <c:v>1.0286806420000001</c:v>
                </c:pt>
                <c:pt idx="20">
                  <c:v>1.0302129280000001</c:v>
                </c:pt>
                <c:pt idx="21">
                  <c:v>1.031863545</c:v>
                </c:pt>
                <c:pt idx="22">
                  <c:v>1.033623841</c:v>
                </c:pt>
                <c:pt idx="23">
                  <c:v>1.035476522</c:v>
                </c:pt>
                <c:pt idx="24">
                  <c:v>1.037397653</c:v>
                </c:pt>
                <c:pt idx="25">
                  <c:v>1.0393595069999999</c:v>
                </c:pt>
                <c:pt idx="26">
                  <c:v>1.0413336870000001</c:v>
                </c:pt>
                <c:pt idx="27">
                  <c:v>1.043293942</c:v>
                </c:pt>
                <c:pt idx="28">
                  <c:v>1.045218236</c:v>
                </c:pt>
                <c:pt idx="29">
                  <c:v>1.047089827</c:v>
                </c:pt>
                <c:pt idx="30">
                  <c:v>1.0488973749999999</c:v>
                </c:pt>
                <c:pt idx="31">
                  <c:v>1.0506342630000001</c:v>
                </c:pt>
                <c:pt idx="32">
                  <c:v>1.0522974430000001</c:v>
                </c:pt>
                <c:pt idx="33">
                  <c:v>1.0538861239999999</c:v>
                </c:pt>
                <c:pt idx="34">
                  <c:v>1.055400554</c:v>
                </c:pt>
                <c:pt idx="35">
                  <c:v>1.056841073</c:v>
                </c:pt>
                <c:pt idx="36">
                  <c:v>1.0582075</c:v>
                </c:pt>
                <c:pt idx="37">
                  <c:v>1.059498831</c:v>
                </c:pt>
                <c:pt idx="38">
                  <c:v>1.06071319</c:v>
                </c:pt>
                <c:pt idx="39">
                  <c:v>1.0618479439999999</c:v>
                </c:pt>
                <c:pt idx="40">
                  <c:v>1.0628999059999999</c:v>
                </c:pt>
                <c:pt idx="41">
                  <c:v>1.063865557</c:v>
                </c:pt>
                <c:pt idx="42">
                  <c:v>1.0647412650000001</c:v>
                </c:pt>
                <c:pt idx="43">
                  <c:v>1.065523456</c:v>
                </c:pt>
                <c:pt idx="44">
                  <c:v>1.0662087609999999</c:v>
                </c:pt>
                <c:pt idx="45">
                  <c:v>1.066794115</c:v>
                </c:pt>
                <c:pt idx="46">
                  <c:v>1.0672768349999999</c:v>
                </c:pt>
                <c:pt idx="47">
                  <c:v>1.0676546730000001</c:v>
                </c:pt>
                <c:pt idx="48">
                  <c:v>1.0679258460000001</c:v>
                </c:pt>
                <c:pt idx="49">
                  <c:v>1.068089069</c:v>
                </c:pt>
                <c:pt idx="50">
                  <c:v>1.068143565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4"/>
          <c:order val="4"/>
          <c:val>
            <c:numRef>
              <c:f>Sheet1!$A$5:$CW$5</c:f>
              <c:numCache>
                <c:formatCode>General</c:formatCode>
                <c:ptCount val="101"/>
                <c:pt idx="0">
                  <c:v>1.009926793</c:v>
                </c:pt>
                <c:pt idx="1">
                  <c:v>1.010738787</c:v>
                </c:pt>
                <c:pt idx="2">
                  <c:v>1.011594527</c:v>
                </c:pt>
                <c:pt idx="3">
                  <c:v>1.0124919290000001</c:v>
                </c:pt>
                <c:pt idx="4">
                  <c:v>1.0134273570000001</c:v>
                </c:pt>
                <c:pt idx="5">
                  <c:v>1.01439532</c:v>
                </c:pt>
                <c:pt idx="6">
                  <c:v>1.01538833</c:v>
                </c:pt>
                <c:pt idx="7">
                  <c:v>1.0163970309999999</c:v>
                </c:pt>
                <c:pt idx="8">
                  <c:v>1.0174107649999999</c:v>
                </c:pt>
                <c:pt idx="9">
                  <c:v>1.018418673</c:v>
                </c:pt>
                <c:pt idx="10">
                  <c:v>1.019411357999999</c:v>
                </c:pt>
                <c:pt idx="11">
                  <c:v>1.020383013</c:v>
                </c:pt>
                <c:pt idx="12">
                  <c:v>1.0213337149999999</c:v>
                </c:pt>
                <c:pt idx="13">
                  <c:v>1.0222714399999999</c:v>
                </c:pt>
                <c:pt idx="14">
                  <c:v>1.023213266</c:v>
                </c:pt>
                <c:pt idx="15">
                  <c:v>1.0241852389999999</c:v>
                </c:pt>
                <c:pt idx="16">
                  <c:v>1.0252205670000001</c:v>
                </c:pt>
                <c:pt idx="17">
                  <c:v>1.0263561379999999</c:v>
                </c:pt>
                <c:pt idx="18">
                  <c:v>1.027627751</c:v>
                </c:pt>
                <c:pt idx="19">
                  <c:v>1.0290648200000001</c:v>
                </c:pt>
                <c:pt idx="20">
                  <c:v>1.0306855509999999</c:v>
                </c:pt>
                <c:pt idx="21">
                  <c:v>1.032493562</c:v>
                </c:pt>
                <c:pt idx="22">
                  <c:v>1.03447668</c:v>
                </c:pt>
                <c:pt idx="23">
                  <c:v>1.0366081659999999</c:v>
                </c:pt>
                <c:pt idx="24">
                  <c:v>1.0388501210000001</c:v>
                </c:pt>
                <c:pt idx="25">
                  <c:v>1.04115833</c:v>
                </c:pt>
                <c:pt idx="26">
                  <c:v>1.043487587</c:v>
                </c:pt>
                <c:pt idx="27">
                  <c:v>1.0457964829999991</c:v>
                </c:pt>
                <c:pt idx="28">
                  <c:v>1.0480509140000001</c:v>
                </c:pt>
                <c:pt idx="29">
                  <c:v>1.050225915</c:v>
                </c:pt>
                <c:pt idx="30">
                  <c:v>1.052305812</c:v>
                </c:pt>
                <c:pt idx="31">
                  <c:v>1.0542830540000001</c:v>
                </c:pt>
                <c:pt idx="32">
                  <c:v>1.056156216</c:v>
                </c:pt>
                <c:pt idx="33">
                  <c:v>1.0579277330000001</c:v>
                </c:pt>
                <c:pt idx="34">
                  <c:v>1.059601799</c:v>
                </c:pt>
                <c:pt idx="35">
                  <c:v>1.0611827309999999</c:v>
                </c:pt>
                <c:pt idx="36">
                  <c:v>1.0626738899999999</c:v>
                </c:pt>
                <c:pt idx="37">
                  <c:v>1.0640771419999999</c:v>
                </c:pt>
                <c:pt idx="38">
                  <c:v>1.065392755</c:v>
                </c:pt>
                <c:pt idx="39">
                  <c:v>1.0666195629999999</c:v>
                </c:pt>
                <c:pt idx="40">
                  <c:v>1.06775529</c:v>
                </c:pt>
                <c:pt idx="41">
                  <c:v>1.068796911</c:v>
                </c:pt>
                <c:pt idx="42">
                  <c:v>1.069740994</c:v>
                </c:pt>
                <c:pt idx="43">
                  <c:v>1.0705839779999999</c:v>
                </c:pt>
                <c:pt idx="44">
                  <c:v>1.0713224020000001</c:v>
                </c:pt>
                <c:pt idx="45">
                  <c:v>1.0719530580000001</c:v>
                </c:pt>
                <c:pt idx="46">
                  <c:v>1.072473105</c:v>
                </c:pt>
                <c:pt idx="47">
                  <c:v>1.072880144</c:v>
                </c:pt>
                <c:pt idx="48">
                  <c:v>1.073172271</c:v>
                </c:pt>
                <c:pt idx="49">
                  <c:v>1.073348105</c:v>
                </c:pt>
                <c:pt idx="50">
                  <c:v>1.07340681</c:v>
                </c:pt>
                <c:pt idx="51">
                  <c:v>1.07334811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5"/>
          <c:order val="5"/>
          <c:val>
            <c:numRef>
              <c:f>Sheet1!$A$6:$CW$6</c:f>
              <c:numCache>
                <c:formatCode>General</c:formatCode>
                <c:ptCount val="101"/>
                <c:pt idx="0">
                  <c:v>1.0106719550000001</c:v>
                </c:pt>
                <c:pt idx="1">
                  <c:v>1.011541335</c:v>
                </c:pt>
                <c:pt idx="2">
                  <c:v>1.0124548019999999</c:v>
                </c:pt>
                <c:pt idx="3">
                  <c:v>1.013408305</c:v>
                </c:pt>
                <c:pt idx="4">
                  <c:v>1.01439532</c:v>
                </c:pt>
                <c:pt idx="5">
                  <c:v>1.0154063659999999</c:v>
                </c:pt>
                <c:pt idx="6">
                  <c:v>1.016428774</c:v>
                </c:pt>
                <c:pt idx="7">
                  <c:v>1.0174469230000001</c:v>
                </c:pt>
                <c:pt idx="8">
                  <c:v>1.018443172</c:v>
                </c:pt>
                <c:pt idx="9">
                  <c:v>1.019399699</c:v>
                </c:pt>
                <c:pt idx="10">
                  <c:v>1.0203012570000001</c:v>
                </c:pt>
                <c:pt idx="11">
                  <c:v>1.021138696</c:v>
                </c:pt>
                <c:pt idx="12">
                  <c:v>1.0219127610000001</c:v>
                </c:pt>
                <c:pt idx="13">
                  <c:v>1.022637434</c:v>
                </c:pt>
                <c:pt idx="14">
                  <c:v>1.0233419239999999</c:v>
                </c:pt>
                <c:pt idx="15">
                  <c:v>1.024070453</c:v>
                </c:pt>
                <c:pt idx="16">
                  <c:v>1.024879273</c:v>
                </c:pt>
                <c:pt idx="17">
                  <c:v>1.025830918</c:v>
                </c:pt>
                <c:pt idx="18">
                  <c:v>1.02698632</c:v>
                </c:pt>
                <c:pt idx="19">
                  <c:v>1.0283960670000001</c:v>
                </c:pt>
                <c:pt idx="20">
                  <c:v>1.0300924199999999</c:v>
                </c:pt>
                <c:pt idx="21">
                  <c:v>1.032083732</c:v>
                </c:pt>
                <c:pt idx="22">
                  <c:v>1.034352449</c:v>
                </c:pt>
                <c:pt idx="23">
                  <c:v>1.036857132</c:v>
                </c:pt>
                <c:pt idx="24">
                  <c:v>1.0395380679999999</c:v>
                </c:pt>
                <c:pt idx="25">
                  <c:v>1.042325274</c:v>
                </c:pt>
                <c:pt idx="26">
                  <c:v>1.0451472690000001</c:v>
                </c:pt>
                <c:pt idx="27">
                  <c:v>1.0479389800000001</c:v>
                </c:pt>
                <c:pt idx="28">
                  <c:v>1.0506475209999999</c:v>
                </c:pt>
                <c:pt idx="29">
                  <c:v>1.053235197</c:v>
                </c:pt>
                <c:pt idx="30">
                  <c:v>1.0556797499999999</c:v>
                </c:pt>
                <c:pt idx="31">
                  <c:v>1.0579723940000001</c:v>
                </c:pt>
                <c:pt idx="32">
                  <c:v>1.060114502</c:v>
                </c:pt>
                <c:pt idx="33">
                  <c:v>1.0621138320000001</c:v>
                </c:pt>
                <c:pt idx="34">
                  <c:v>1.063981042</c:v>
                </c:pt>
                <c:pt idx="35">
                  <c:v>1.065726948</c:v>
                </c:pt>
                <c:pt idx="36">
                  <c:v>1.0673607249999999</c:v>
                </c:pt>
                <c:pt idx="37">
                  <c:v>1.068888997</c:v>
                </c:pt>
                <c:pt idx="38">
                  <c:v>1.0703156250000001</c:v>
                </c:pt>
                <c:pt idx="39">
                  <c:v>1.0716419699999999</c:v>
                </c:pt>
                <c:pt idx="40">
                  <c:v>1.0728673950000001</c:v>
                </c:pt>
                <c:pt idx="41">
                  <c:v>1.0739898409999999</c:v>
                </c:pt>
                <c:pt idx="42">
                  <c:v>1.075006369</c:v>
                </c:pt>
                <c:pt idx="43">
                  <c:v>1.0759136039999999</c:v>
                </c:pt>
                <c:pt idx="44">
                  <c:v>1.0767080849999999</c:v>
                </c:pt>
                <c:pt idx="45">
                  <c:v>1.0773865060000001</c:v>
                </c:pt>
                <c:pt idx="46">
                  <c:v>1.0779458900000001</c:v>
                </c:pt>
                <c:pt idx="47">
                  <c:v>1.078383697</c:v>
                </c:pt>
                <c:pt idx="48">
                  <c:v>1.078697896</c:v>
                </c:pt>
                <c:pt idx="49">
                  <c:v>1.0788870129999999</c:v>
                </c:pt>
                <c:pt idx="50">
                  <c:v>1.0789501539999999</c:v>
                </c:pt>
                <c:pt idx="51">
                  <c:v>1.078887022</c:v>
                </c:pt>
                <c:pt idx="52">
                  <c:v>1.0786979210000001</c:v>
                </c:pt>
                <c:pt idx="53">
                  <c:v>1.078383758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6"/>
          <c:order val="6"/>
          <c:val>
            <c:numRef>
              <c:f>Sheet1!$A$7:$CW$7</c:f>
              <c:numCache>
                <c:formatCode>General</c:formatCode>
                <c:ptCount val="101"/>
                <c:pt idx="0">
                  <c:v>1.011452778</c:v>
                </c:pt>
                <c:pt idx="1">
                  <c:v>1.0123803899999999</c:v>
                </c:pt>
                <c:pt idx="2">
                  <c:v>1.0133508819999999</c:v>
                </c:pt>
                <c:pt idx="3">
                  <c:v>1.0143571769999999</c:v>
                </c:pt>
                <c:pt idx="4">
                  <c:v>1.01538833</c:v>
                </c:pt>
                <c:pt idx="5">
                  <c:v>1.016428774</c:v>
                </c:pt>
                <c:pt idx="6">
                  <c:v>1.0174579580000001</c:v>
                </c:pt>
                <c:pt idx="7">
                  <c:v>1.0184507279999999</c:v>
                </c:pt>
                <c:pt idx="8">
                  <c:v>1.019378841</c:v>
                </c:pt>
                <c:pt idx="9">
                  <c:v>1.0202139029999999</c:v>
                </c:pt>
                <c:pt idx="10">
                  <c:v>1.020931797999999</c:v>
                </c:pt>
                <c:pt idx="11">
                  <c:v>1.0215183249999999</c:v>
                </c:pt>
                <c:pt idx="12">
                  <c:v>1.0219752820000001</c:v>
                </c:pt>
                <c:pt idx="13">
                  <c:v>1.0223258239999999</c:v>
                </c:pt>
                <c:pt idx="14">
                  <c:v>1.022617648</c:v>
                </c:pt>
                <c:pt idx="15">
                  <c:v>1.022922653</c:v>
                </c:pt>
                <c:pt idx="16">
                  <c:v>1.0233321790000001</c:v>
                </c:pt>
                <c:pt idx="17">
                  <c:v>1.023947811</c:v>
                </c:pt>
                <c:pt idx="18">
                  <c:v>1.024868769</c:v>
                </c:pt>
                <c:pt idx="19">
                  <c:v>1.0261779179999999</c:v>
                </c:pt>
                <c:pt idx="20">
                  <c:v>1.027929004</c:v>
                </c:pt>
                <c:pt idx="21">
                  <c:v>1.030137718</c:v>
                </c:pt>
                <c:pt idx="22">
                  <c:v>1.032778489</c:v>
                </c:pt>
                <c:pt idx="23">
                  <c:v>1.0357877150000001</c:v>
                </c:pt>
                <c:pt idx="24">
                  <c:v>1.0390727340000001</c:v>
                </c:pt>
                <c:pt idx="25">
                  <c:v>1.042524606</c:v>
                </c:pt>
                <c:pt idx="26">
                  <c:v>1.046032139</c:v>
                </c:pt>
                <c:pt idx="27">
                  <c:v>1.049494522</c:v>
                </c:pt>
                <c:pt idx="28">
                  <c:v>1.052830551</c:v>
                </c:pt>
                <c:pt idx="29">
                  <c:v>1.055983417</c:v>
                </c:pt>
                <c:pt idx="30">
                  <c:v>1.05892108</c:v>
                </c:pt>
                <c:pt idx="31">
                  <c:v>1.061633107</c:v>
                </c:pt>
                <c:pt idx="32">
                  <c:v>1.064125346</c:v>
                </c:pt>
                <c:pt idx="33">
                  <c:v>1.0664138750000001</c:v>
                </c:pt>
                <c:pt idx="34">
                  <c:v>1.0685193909999999</c:v>
                </c:pt>
                <c:pt idx="35">
                  <c:v>1.0704628119999999</c:v>
                </c:pt>
                <c:pt idx="36">
                  <c:v>1.0722623680000001</c:v>
                </c:pt>
                <c:pt idx="37">
                  <c:v>1.07393212</c:v>
                </c:pt>
                <c:pt idx="38">
                  <c:v>1.0754816009999999</c:v>
                </c:pt>
                <c:pt idx="39">
                  <c:v>1.07691621</c:v>
                </c:pt>
                <c:pt idx="40">
                  <c:v>1.0782379900000001</c:v>
                </c:pt>
                <c:pt idx="41">
                  <c:v>1.079446532</c:v>
                </c:pt>
                <c:pt idx="42">
                  <c:v>1.080539811</c:v>
                </c:pt>
                <c:pt idx="43">
                  <c:v>1.08151489</c:v>
                </c:pt>
                <c:pt idx="44">
                  <c:v>1.0823684440000001</c:v>
                </c:pt>
                <c:pt idx="45">
                  <c:v>1.083097143</c:v>
                </c:pt>
                <c:pt idx="46">
                  <c:v>1.083697905</c:v>
                </c:pt>
                <c:pt idx="47">
                  <c:v>1.0841680650000001</c:v>
                </c:pt>
                <c:pt idx="48">
                  <c:v>1.0845054700000001</c:v>
                </c:pt>
                <c:pt idx="49">
                  <c:v>1.0847085510000001</c:v>
                </c:pt>
                <c:pt idx="50">
                  <c:v>1.084776355</c:v>
                </c:pt>
                <c:pt idx="51">
                  <c:v>1.0847085649999999</c:v>
                </c:pt>
                <c:pt idx="52">
                  <c:v>1.0845055100000001</c:v>
                </c:pt>
                <c:pt idx="53">
                  <c:v>1.084168163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7"/>
          <c:order val="7"/>
          <c:val>
            <c:numRef>
              <c:f>Sheet1!$A$8:$CW$8</c:f>
              <c:numCache>
                <c:formatCode>General</c:formatCode>
                <c:ptCount val="101"/>
                <c:pt idx="0">
                  <c:v>1.012268537</c:v>
                </c:pt>
                <c:pt idx="1">
                  <c:v>1.0132544219999999</c:v>
                </c:pt>
                <c:pt idx="2">
                  <c:v>1.014279811</c:v>
                </c:pt>
                <c:pt idx="3">
                  <c:v>1.015333161</c:v>
                </c:pt>
                <c:pt idx="4">
                  <c:v>1.0163970309999999</c:v>
                </c:pt>
                <c:pt idx="5">
                  <c:v>1.0174469230000001</c:v>
                </c:pt>
                <c:pt idx="6">
                  <c:v>1.0184507279999999</c:v>
                </c:pt>
                <c:pt idx="7">
                  <c:v>1.0193693349999999</c:v>
                </c:pt>
                <c:pt idx="8">
                  <c:v>1.020158978</c:v>
                </c:pt>
                <c:pt idx="9">
                  <c:v>1.0207758</c:v>
                </c:pt>
                <c:pt idx="10">
                  <c:v>1.0211827170000001</c:v>
                </c:pt>
                <c:pt idx="11">
                  <c:v>1.0213581620000001</c:v>
                </c:pt>
                <c:pt idx="12">
                  <c:v>1.0213055120000001</c:v>
                </c:pt>
                <c:pt idx="13">
                  <c:v>1.0210613900000001</c:v>
                </c:pt>
                <c:pt idx="14">
                  <c:v>1.0207006089999999</c:v>
                </c:pt>
                <c:pt idx="15">
                  <c:v>1.0203356459999999</c:v>
                </c:pt>
                <c:pt idx="16">
                  <c:v>1.020109277</c:v>
                </c:pt>
                <c:pt idx="17">
                  <c:v>1.0201803309999999</c:v>
                </c:pt>
                <c:pt idx="18">
                  <c:v>1.0207041699999999</c:v>
                </c:pt>
                <c:pt idx="19">
                  <c:v>1.0218110140000001</c:v>
                </c:pt>
                <c:pt idx="20">
                  <c:v>1.0235861820000001</c:v>
                </c:pt>
                <c:pt idx="21">
                  <c:v>1.0260562339999999</c:v>
                </c:pt>
                <c:pt idx="22">
                  <c:v>1.0291840160000001</c:v>
                </c:pt>
                <c:pt idx="23">
                  <c:v>1.032873648</c:v>
                </c:pt>
                <c:pt idx="24">
                  <c:v>1.0369843999999999</c:v>
                </c:pt>
                <c:pt idx="25">
                  <c:v>1.041350494</c:v>
                </c:pt>
                <c:pt idx="26">
                  <c:v>1.0458027990000001</c:v>
                </c:pt>
                <c:pt idx="27">
                  <c:v>1.050188388</c:v>
                </c:pt>
                <c:pt idx="28">
                  <c:v>1.0543848060000001</c:v>
                </c:pt>
                <c:pt idx="29">
                  <c:v>1.0583074729999999</c:v>
                </c:pt>
                <c:pt idx="30">
                  <c:v>1.0619102389999999</c:v>
                </c:pt>
                <c:pt idx="31">
                  <c:v>1.065180469</c:v>
                </c:pt>
                <c:pt idx="32">
                  <c:v>1.0681307790000001</c:v>
                </c:pt>
                <c:pt idx="33">
                  <c:v>1.0707896299999999</c:v>
                </c:pt>
                <c:pt idx="34">
                  <c:v>1.073192631</c:v>
                </c:pt>
                <c:pt idx="35">
                  <c:v>1.0753756940000001</c:v>
                </c:pt>
                <c:pt idx="36">
                  <c:v>1.077370508</c:v>
                </c:pt>
                <c:pt idx="37">
                  <c:v>1.0792022219999999</c:v>
                </c:pt>
                <c:pt idx="38">
                  <c:v>1.080888866</c:v>
                </c:pt>
                <c:pt idx="39">
                  <c:v>1.0824419359999999</c:v>
                </c:pt>
                <c:pt idx="40">
                  <c:v>1.083867578</c:v>
                </c:pt>
                <c:pt idx="41">
                  <c:v>1.0851679620000001</c:v>
                </c:pt>
                <c:pt idx="42">
                  <c:v>1.086342562</c:v>
                </c:pt>
                <c:pt idx="43">
                  <c:v>1.0873892169999999</c:v>
                </c:pt>
                <c:pt idx="44">
                  <c:v>1.088304937</c:v>
                </c:pt>
                <c:pt idx="45">
                  <c:v>1.0890864689999999</c:v>
                </c:pt>
                <c:pt idx="46">
                  <c:v>1.0897306769999999</c:v>
                </c:pt>
                <c:pt idx="47">
                  <c:v>1.0902347889999999</c:v>
                </c:pt>
                <c:pt idx="48">
                  <c:v>1.090596543</c:v>
                </c:pt>
                <c:pt idx="49">
                  <c:v>1.090814274</c:v>
                </c:pt>
                <c:pt idx="50">
                  <c:v>1.090886969</c:v>
                </c:pt>
                <c:pt idx="51">
                  <c:v>1.0908142949999999</c:v>
                </c:pt>
                <c:pt idx="52">
                  <c:v>1.0905966039999999</c:v>
                </c:pt>
                <c:pt idx="53">
                  <c:v>1.0902349419999999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8"/>
          <c:order val="8"/>
          <c:val>
            <c:numRef>
              <c:f>Sheet1!$A$9:$CW$9</c:f>
              <c:numCache>
                <c:formatCode>General</c:formatCode>
                <c:ptCount val="101"/>
                <c:pt idx="0">
                  <c:v>1.013118228</c:v>
                </c:pt>
                <c:pt idx="1">
                  <c:v>1.0141615150000001</c:v>
                </c:pt>
                <c:pt idx="2">
                  <c:v>1.015238071</c:v>
                </c:pt>
                <c:pt idx="3">
                  <c:v>1.0163300289999999</c:v>
                </c:pt>
                <c:pt idx="4">
                  <c:v>1.0174107649999999</c:v>
                </c:pt>
                <c:pt idx="5">
                  <c:v>1.018443172</c:v>
                </c:pt>
                <c:pt idx="6">
                  <c:v>1.019378841</c:v>
                </c:pt>
                <c:pt idx="7">
                  <c:v>1.020158978</c:v>
                </c:pt>
                <c:pt idx="8">
                  <c:v>1.020717943</c:v>
                </c:pt>
                <c:pt idx="9">
                  <c:v>1.0209900869999999</c:v>
                </c:pt>
                <c:pt idx="10">
                  <c:v>1.0209200700000001</c:v>
                </c:pt>
                <c:pt idx="11">
                  <c:v>1.020475966</c:v>
                </c:pt>
                <c:pt idx="12">
                  <c:v>1.0196634069999999</c:v>
                </c:pt>
                <c:pt idx="13">
                  <c:v>1.0185380420000001</c:v>
                </c:pt>
                <c:pt idx="14">
                  <c:v>1.0172129480000001</c:v>
                </c:pt>
                <c:pt idx="15">
                  <c:v>1.0158578549999999</c:v>
                </c:pt>
                <c:pt idx="16">
                  <c:v>1.0146880970000001</c:v>
                </c:pt>
                <c:pt idx="17">
                  <c:v>1.0139432639999999</c:v>
                </c:pt>
                <c:pt idx="18">
                  <c:v>1.013857929</c:v>
                </c:pt>
                <c:pt idx="19">
                  <c:v>1.014629161</c:v>
                </c:pt>
                <c:pt idx="20">
                  <c:v>1.0163868789999999</c:v>
                </c:pt>
                <c:pt idx="21">
                  <c:v>1.0191730969999999</c:v>
                </c:pt>
                <c:pt idx="22">
                  <c:v>1.0229344629999999</c:v>
                </c:pt>
                <c:pt idx="23">
                  <c:v>1.027529748999999</c:v>
                </c:pt>
                <c:pt idx="24">
                  <c:v>1.032750643</c:v>
                </c:pt>
                <c:pt idx="25">
                  <c:v>1.0383514190000001</c:v>
                </c:pt>
                <c:pt idx="26">
                  <c:v>1.0440814620000001</c:v>
                </c:pt>
                <c:pt idx="27">
                  <c:v>1.0497145699999999</c:v>
                </c:pt>
                <c:pt idx="28">
                  <c:v>1.055070336</c:v>
                </c:pt>
                <c:pt idx="29">
                  <c:v>1.0600252269999999</c:v>
                </c:pt>
                <c:pt idx="30">
                  <c:v>1.064513397</c:v>
                </c:pt>
                <c:pt idx="31">
                  <c:v>1.0685193049999999</c:v>
                </c:pt>
                <c:pt idx="32">
                  <c:v>1.0720652939999999</c:v>
                </c:pt>
                <c:pt idx="33">
                  <c:v>1.0751974790000001</c:v>
                </c:pt>
                <c:pt idx="34">
                  <c:v>1.077972675</c:v>
                </c:pt>
                <c:pt idx="35">
                  <c:v>1.08044812</c:v>
                </c:pt>
                <c:pt idx="36">
                  <c:v>1.0826746599999999</c:v>
                </c:pt>
                <c:pt idx="37">
                  <c:v>1.084693256</c:v>
                </c:pt>
                <c:pt idx="38">
                  <c:v>1.086534093</c:v>
                </c:pt>
                <c:pt idx="39">
                  <c:v>1.088217429</c:v>
                </c:pt>
                <c:pt idx="40">
                  <c:v>1.0897553579999999</c:v>
                </c:pt>
                <c:pt idx="41">
                  <c:v>1.0911538380000001</c:v>
                </c:pt>
                <c:pt idx="42">
                  <c:v>1.092414598</c:v>
                </c:pt>
                <c:pt idx="43">
                  <c:v>1.093536705</c:v>
                </c:pt>
                <c:pt idx="44">
                  <c:v>1.0945177559999999</c:v>
                </c:pt>
                <c:pt idx="45">
                  <c:v>1.0953547109999999</c:v>
                </c:pt>
                <c:pt idx="46">
                  <c:v>1.0960444490000001</c:v>
                </c:pt>
                <c:pt idx="47">
                  <c:v>1.0965841220000001</c:v>
                </c:pt>
                <c:pt idx="48">
                  <c:v>1.096971369</c:v>
                </c:pt>
                <c:pt idx="49">
                  <c:v>1.097204437</c:v>
                </c:pt>
                <c:pt idx="50">
                  <c:v>1.0972822550000001</c:v>
                </c:pt>
                <c:pt idx="51">
                  <c:v>1.097204469</c:v>
                </c:pt>
                <c:pt idx="52">
                  <c:v>1.096971462</c:v>
                </c:pt>
                <c:pt idx="53">
                  <c:v>1.096584352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"/>
          <c:order val="9"/>
          <c:val>
            <c:numRef>
              <c:f>Sheet1!$A$10:$CW$10</c:f>
              <c:numCache>
                <c:formatCode>General</c:formatCode>
                <c:ptCount val="101"/>
                <c:pt idx="0">
                  <c:v>1.014000665</c:v>
                </c:pt>
                <c:pt idx="1">
                  <c:v>1.0150995570000001</c:v>
                </c:pt>
                <c:pt idx="2">
                  <c:v>1.016221942</c:v>
                </c:pt>
                <c:pt idx="3">
                  <c:v>1.0173413469999999</c:v>
                </c:pt>
                <c:pt idx="4">
                  <c:v>1.018418673</c:v>
                </c:pt>
                <c:pt idx="5">
                  <c:v>1.019399699</c:v>
                </c:pt>
                <c:pt idx="6">
                  <c:v>1.0202139029999999</c:v>
                </c:pt>
                <c:pt idx="7">
                  <c:v>1.0207758</c:v>
                </c:pt>
                <c:pt idx="8">
                  <c:v>1.0209900869999999</c:v>
                </c:pt>
                <c:pt idx="9">
                  <c:v>1.020761582</c:v>
                </c:pt>
                <c:pt idx="10">
                  <c:v>1.020010206</c:v>
                </c:pt>
                <c:pt idx="11">
                  <c:v>1.0186900050000001</c:v>
                </c:pt>
                <c:pt idx="12">
                  <c:v>1.016809702</c:v>
                </c:pt>
                <c:pt idx="13">
                  <c:v>1.0144507760000001</c:v>
                </c:pt>
                <c:pt idx="14">
                  <c:v>1.0117782310000001</c:v>
                </c:pt>
                <c:pt idx="15">
                  <c:v>1.0090394709999999</c:v>
                </c:pt>
                <c:pt idx="16">
                  <c:v>1.0065482699999999</c:v>
                </c:pt>
                <c:pt idx="17">
                  <c:v>1.004653783</c:v>
                </c:pt>
                <c:pt idx="18">
                  <c:v>1.003698062</c:v>
                </c:pt>
                <c:pt idx="19">
                  <c:v>1.003968897</c:v>
                </c:pt>
                <c:pt idx="20">
                  <c:v>1.0056567839999999</c:v>
                </c:pt>
                <c:pt idx="21">
                  <c:v>1.0088247930000001</c:v>
                </c:pt>
                <c:pt idx="22">
                  <c:v>1.013397737</c:v>
                </c:pt>
                <c:pt idx="23">
                  <c:v>1.019173036</c:v>
                </c:pt>
                <c:pt idx="24">
                  <c:v>1.0258508829999999</c:v>
                </c:pt>
                <c:pt idx="25">
                  <c:v>1.0330773090000001</c:v>
                </c:pt>
                <c:pt idx="26">
                  <c:v>1.040491378</c:v>
                </c:pt>
                <c:pt idx="27">
                  <c:v>1.0477677000000001</c:v>
                </c:pt>
                <c:pt idx="28">
                  <c:v>1.0546474619999999</c:v>
                </c:pt>
                <c:pt idx="29">
                  <c:v>1.060954484</c:v>
                </c:pt>
                <c:pt idx="30">
                  <c:v>1.066596393</c:v>
                </c:pt>
                <c:pt idx="31">
                  <c:v>1.0715538760000001</c:v>
                </c:pt>
                <c:pt idx="32">
                  <c:v>1.0758626440000001</c:v>
                </c:pt>
                <c:pt idx="33">
                  <c:v>1.0795929179999999</c:v>
                </c:pt>
                <c:pt idx="34">
                  <c:v>1.0828304440000001</c:v>
                </c:pt>
                <c:pt idx="35">
                  <c:v>1.08566154</c:v>
                </c:pt>
                <c:pt idx="36">
                  <c:v>1.088163201</c:v>
                </c:pt>
                <c:pt idx="37">
                  <c:v>1.090397989</c:v>
                </c:pt>
                <c:pt idx="38">
                  <c:v>1.092412728</c:v>
                </c:pt>
                <c:pt idx="39">
                  <c:v>1.094239714</c:v>
                </c:pt>
                <c:pt idx="40">
                  <c:v>1.0958992469999991</c:v>
                </c:pt>
                <c:pt idx="41">
                  <c:v>1.0974025629999999</c:v>
                </c:pt>
                <c:pt idx="42">
                  <c:v>1.0987545750000001</c:v>
                </c:pt>
                <c:pt idx="43">
                  <c:v>1.0999561339999999</c:v>
                </c:pt>
                <c:pt idx="44">
                  <c:v>1.1010057369999999</c:v>
                </c:pt>
                <c:pt idx="45">
                  <c:v>1.1019007270000001</c:v>
                </c:pt>
                <c:pt idx="46">
                  <c:v>1.1026380849999999</c:v>
                </c:pt>
                <c:pt idx="47">
                  <c:v>1.10321493</c:v>
                </c:pt>
                <c:pt idx="48">
                  <c:v>1.103628815</c:v>
                </c:pt>
                <c:pt idx="49">
                  <c:v>1.103877905</c:v>
                </c:pt>
                <c:pt idx="50">
                  <c:v>1.1039610740000001</c:v>
                </c:pt>
                <c:pt idx="51">
                  <c:v>1.1038779519999999</c:v>
                </c:pt>
                <c:pt idx="52">
                  <c:v>1.103628949</c:v>
                </c:pt>
                <c:pt idx="53">
                  <c:v>1.1032152630000001</c:v>
                </c:pt>
                <c:pt idx="54">
                  <c:v>1.1026388730000001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10"/>
          <c:order val="10"/>
          <c:val>
            <c:numRef>
              <c:f>Sheet1!$A$11:$CW$11</c:f>
              <c:numCache>
                <c:formatCode>General</c:formatCode>
                <c:ptCount val="101"/>
                <c:pt idx="0">
                  <c:v>1.014914627</c:v>
                </c:pt>
                <c:pt idx="1">
                  <c:v>1.01606654</c:v>
                </c:pt>
                <c:pt idx="2">
                  <c:v>1.017228048</c:v>
                </c:pt>
                <c:pt idx="3">
                  <c:v>1.0183614430000001</c:v>
                </c:pt>
                <c:pt idx="4">
                  <c:v>1.019411357999999</c:v>
                </c:pt>
                <c:pt idx="5">
                  <c:v>1.0203012570000001</c:v>
                </c:pt>
                <c:pt idx="6">
                  <c:v>1.020931797999999</c:v>
                </c:pt>
                <c:pt idx="7">
                  <c:v>1.0211827170000001</c:v>
                </c:pt>
                <c:pt idx="8">
                  <c:v>1.0209200700000001</c:v>
                </c:pt>
                <c:pt idx="9">
                  <c:v>1.020010206</c:v>
                </c:pt>
                <c:pt idx="10">
                  <c:v>1.018340823</c:v>
                </c:pt>
                <c:pt idx="11">
                  <c:v>1.015847717</c:v>
                </c:pt>
                <c:pt idx="12">
                  <c:v>1.0125436619999999</c:v>
                </c:pt>
                <c:pt idx="13">
                  <c:v>1.0085438170000001</c:v>
                </c:pt>
                <c:pt idx="14">
                  <c:v>1.004080877</c:v>
                </c:pt>
                <c:pt idx="15">
                  <c:v>0.99950348050000004</c:v>
                </c:pt>
                <c:pt idx="16">
                  <c:v>0.9952537024</c:v>
                </c:pt>
                <c:pt idx="17">
                  <c:v>0.99182349729999997</c:v>
                </c:pt>
                <c:pt idx="18">
                  <c:v>0.98969500690000001</c:v>
                </c:pt>
                <c:pt idx="19">
                  <c:v>0.98927428650000004</c:v>
                </c:pt>
                <c:pt idx="20">
                  <c:v>0.99083083989999998</c:v>
                </c:pt>
                <c:pt idx="21">
                  <c:v>0.99445526340000001</c:v>
                </c:pt>
                <c:pt idx="22">
                  <c:v>1.0000440319999999</c:v>
                </c:pt>
                <c:pt idx="23">
                  <c:v>1.007314751</c:v>
                </c:pt>
                <c:pt idx="24">
                  <c:v>1.015848541</c:v>
                </c:pt>
                <c:pt idx="25">
                  <c:v>1.025150547</c:v>
                </c:pt>
                <c:pt idx="26">
                  <c:v>1.0347162430000001</c:v>
                </c:pt>
                <c:pt idx="27">
                  <c:v>1.044091163</c:v>
                </c:pt>
                <c:pt idx="28">
                  <c:v>1.0529144930000001</c:v>
                </c:pt>
                <c:pt idx="29">
                  <c:v>1.060941618</c:v>
                </c:pt>
                <c:pt idx="30">
                  <c:v>1.06804575</c:v>
                </c:pt>
                <c:pt idx="31">
                  <c:v>1.07420282</c:v>
                </c:pt>
                <c:pt idx="32">
                  <c:v>1.079466104</c:v>
                </c:pt>
                <c:pt idx="33">
                  <c:v>1.0839373839999999</c:v>
                </c:pt>
                <c:pt idx="34">
                  <c:v>1.0877402410000001</c:v>
                </c:pt>
                <c:pt idx="35">
                  <c:v>1.090999037</c:v>
                </c:pt>
                <c:pt idx="36">
                  <c:v>1.0938249760000001</c:v>
                </c:pt>
                <c:pt idx="37">
                  <c:v>1.0963089079999999</c:v>
                </c:pt>
                <c:pt idx="38">
                  <c:v>1.0985194730000001</c:v>
                </c:pt>
                <c:pt idx="39">
                  <c:v>1.1005047830000001</c:v>
                </c:pt>
                <c:pt idx="40">
                  <c:v>1.10229596</c:v>
                </c:pt>
                <c:pt idx="41">
                  <c:v>1.103911235</c:v>
                </c:pt>
                <c:pt idx="42">
                  <c:v>1.1053597799999999</c:v>
                </c:pt>
                <c:pt idx="43">
                  <c:v>1.106644873</c:v>
                </c:pt>
                <c:pt idx="44">
                  <c:v>1.1077662800000001</c:v>
                </c:pt>
                <c:pt idx="45">
                  <c:v>1.1087219239999999</c:v>
                </c:pt>
                <c:pt idx="46">
                  <c:v>1.109508988</c:v>
                </c:pt>
                <c:pt idx="47">
                  <c:v>1.110124603</c:v>
                </c:pt>
                <c:pt idx="48">
                  <c:v>1.1105662629999999</c:v>
                </c:pt>
                <c:pt idx="49">
                  <c:v>1.1108320570000001</c:v>
                </c:pt>
                <c:pt idx="50">
                  <c:v>1.1109208049999999</c:v>
                </c:pt>
                <c:pt idx="51">
                  <c:v>1.110832123</c:v>
                </c:pt>
                <c:pt idx="52">
                  <c:v>1.110566451</c:v>
                </c:pt>
                <c:pt idx="53">
                  <c:v>1.1101250709999999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11"/>
          <c:order val="11"/>
          <c:val>
            <c:numRef>
              <c:f>Sheet1!$A$12:$CW$12</c:f>
              <c:numCache>
                <c:formatCode>General</c:formatCode>
                <c:ptCount val="101"/>
                <c:pt idx="0">
                  <c:v>1.0158590590000001</c:v>
                </c:pt>
                <c:pt idx="1">
                  <c:v>1.0170609289999999</c:v>
                </c:pt>
                <c:pt idx="2">
                  <c:v>1.0182540499999999</c:v>
                </c:pt>
                <c:pt idx="3">
                  <c:v>1.019386653</c:v>
                </c:pt>
                <c:pt idx="4">
                  <c:v>1.020383013</c:v>
                </c:pt>
                <c:pt idx="5">
                  <c:v>1.021138696</c:v>
                </c:pt>
                <c:pt idx="6">
                  <c:v>1.0215183249999999</c:v>
                </c:pt>
                <c:pt idx="7">
                  <c:v>1.0213581620000001</c:v>
                </c:pt>
                <c:pt idx="8">
                  <c:v>1.020475966</c:v>
                </c:pt>
                <c:pt idx="9">
                  <c:v>1.0186900050000001</c:v>
                </c:pt>
                <c:pt idx="10">
                  <c:v>1.015847717</c:v>
                </c:pt>
                <c:pt idx="11">
                  <c:v>1.0118621029999999</c:v>
                </c:pt>
                <c:pt idx="12">
                  <c:v>1.0067510159999999</c:v>
                </c:pt>
                <c:pt idx="13">
                  <c:v>1.000671745</c:v>
                </c:pt>
                <c:pt idx="14">
                  <c:v>0.99394162009999998</c:v>
                </c:pt>
                <c:pt idx="15">
                  <c:v>0.98703585510000003</c:v>
                </c:pt>
                <c:pt idx="16">
                  <c:v>0.98055692859999999</c:v>
                </c:pt>
                <c:pt idx="17">
                  <c:v>0.97517533310000004</c:v>
                </c:pt>
                <c:pt idx="18">
                  <c:v>0.97154836600000005</c:v>
                </c:pt>
                <c:pt idx="19">
                  <c:v>0.97022996939999995</c:v>
                </c:pt>
                <c:pt idx="20">
                  <c:v>0.97158846980000002</c:v>
                </c:pt>
                <c:pt idx="21">
                  <c:v>0.97574895250000004</c:v>
                </c:pt>
                <c:pt idx="22">
                  <c:v>0.98257256059999998</c:v>
                </c:pt>
                <c:pt idx="23">
                  <c:v>0.99167723370000005</c:v>
                </c:pt>
                <c:pt idx="24">
                  <c:v>1.0024953720000001</c:v>
                </c:pt>
                <c:pt idx="25">
                  <c:v>1.0143561329999999</c:v>
                </c:pt>
                <c:pt idx="26">
                  <c:v>1.0265756340000001</c:v>
                </c:pt>
                <c:pt idx="27">
                  <c:v>1.038538196</c:v>
                </c:pt>
                <c:pt idx="28">
                  <c:v>1.0497556349999999</c:v>
                </c:pt>
                <c:pt idx="29">
                  <c:v>1.0598979239999999</c:v>
                </c:pt>
                <c:pt idx="30">
                  <c:v>1.0687953880000001</c:v>
                </c:pt>
                <c:pt idx="31">
                  <c:v>1.076418138</c:v>
                </c:pt>
                <c:pt idx="32">
                  <c:v>1.082841535</c:v>
                </c:pt>
                <c:pt idx="33">
                  <c:v>1.0882069350000001</c:v>
                </c:pt>
                <c:pt idx="34">
                  <c:v>1.092685342</c:v>
                </c:pt>
                <c:pt idx="35">
                  <c:v>1.09644879</c:v>
                </c:pt>
                <c:pt idx="36">
                  <c:v>1.099651366</c:v>
                </c:pt>
                <c:pt idx="37">
                  <c:v>1.1024194</c:v>
                </c:pt>
                <c:pt idx="38">
                  <c:v>1.104848917</c:v>
                </c:pt>
                <c:pt idx="39">
                  <c:v>1.107007911</c:v>
                </c:pt>
                <c:pt idx="40">
                  <c:v>1.108941138</c:v>
                </c:pt>
                <c:pt idx="41">
                  <c:v>1.1106756719999999</c:v>
                </c:pt>
                <c:pt idx="42">
                  <c:v>1.1122261040000001</c:v>
                </c:pt>
                <c:pt idx="43">
                  <c:v>1.113598833</c:v>
                </c:pt>
                <c:pt idx="44">
                  <c:v>1.1147952860000001</c:v>
                </c:pt>
                <c:pt idx="45">
                  <c:v>1.115814181</c:v>
                </c:pt>
                <c:pt idx="46">
                  <c:v>1.1166530130000001</c:v>
                </c:pt>
                <c:pt idx="47">
                  <c:v>1.1173089789999999</c:v>
                </c:pt>
                <c:pt idx="48">
                  <c:v>1.1177795340000001</c:v>
                </c:pt>
                <c:pt idx="49">
                  <c:v>1.1180627030000001</c:v>
                </c:pt>
                <c:pt idx="50">
                  <c:v>1.1181572550000001</c:v>
                </c:pt>
                <c:pt idx="51">
                  <c:v>1.1180627919999999</c:v>
                </c:pt>
                <c:pt idx="52">
                  <c:v>1.117779791</c:v>
                </c:pt>
                <c:pt idx="53">
                  <c:v>1.117309616</c:v>
                </c:pt>
                <c:pt idx="54">
                  <c:v>1.1166545189999999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12"/>
          <c:order val="12"/>
          <c:val>
            <c:numRef>
              <c:f>Sheet1!$A$13:$CW$13</c:f>
              <c:numCache>
                <c:formatCode>General</c:formatCode>
                <c:ptCount val="101"/>
                <c:pt idx="0">
                  <c:v>1.016833281</c:v>
                </c:pt>
                <c:pt idx="1">
                  <c:v>1.0180820779999999</c:v>
                </c:pt>
                <c:pt idx="2">
                  <c:v>1.0192994070000001</c:v>
                </c:pt>
                <c:pt idx="3">
                  <c:v>1.020416652</c:v>
                </c:pt>
                <c:pt idx="4">
                  <c:v>1.0213337149999999</c:v>
                </c:pt>
                <c:pt idx="5">
                  <c:v>1.0219127610000001</c:v>
                </c:pt>
                <c:pt idx="6">
                  <c:v>1.0219752820000001</c:v>
                </c:pt>
                <c:pt idx="7">
                  <c:v>1.0213055120000001</c:v>
                </c:pt>
                <c:pt idx="8">
                  <c:v>1.0196634069999999</c:v>
                </c:pt>
                <c:pt idx="9">
                  <c:v>1.016809702</c:v>
                </c:pt>
                <c:pt idx="10">
                  <c:v>1.0125436619999999</c:v>
                </c:pt>
                <c:pt idx="11">
                  <c:v>1.0067510159999999</c:v>
                </c:pt>
                <c:pt idx="12">
                  <c:v>0.99945571960000001</c:v>
                </c:pt>
                <c:pt idx="13">
                  <c:v>0.99086549619999997</c:v>
                </c:pt>
                <c:pt idx="14">
                  <c:v>0.98139898889999999</c:v>
                </c:pt>
                <c:pt idx="15">
                  <c:v>0.97168291969999998</c:v>
                </c:pt>
                <c:pt idx="16">
                  <c:v>0.96251176469999999</c:v>
                </c:pt>
                <c:pt idx="17">
                  <c:v>0.95476971939999999</c:v>
                </c:pt>
                <c:pt idx="18">
                  <c:v>0.949323743</c:v>
                </c:pt>
                <c:pt idx="19">
                  <c:v>0.94690481110000002</c:v>
                </c:pt>
                <c:pt idx="20">
                  <c:v>0.94799957329999995</c:v>
                </c:pt>
                <c:pt idx="21">
                  <c:v>0.95277445309999997</c:v>
                </c:pt>
                <c:pt idx="22">
                  <c:v>0.96104838020000005</c:v>
                </c:pt>
                <c:pt idx="23">
                  <c:v>0.97232009870000002</c:v>
                </c:pt>
                <c:pt idx="24">
                  <c:v>0.98584410720000004</c:v>
                </c:pt>
                <c:pt idx="25">
                  <c:v>1.000739042</c:v>
                </c:pt>
                <c:pt idx="26">
                  <c:v>1.016106465</c:v>
                </c:pt>
                <c:pt idx="27">
                  <c:v>1.0311378609999999</c:v>
                </c:pt>
                <c:pt idx="28">
                  <c:v>1.0451927160000001</c:v>
                </c:pt>
                <c:pt idx="29">
                  <c:v>1.057838882</c:v>
                </c:pt>
                <c:pt idx="30">
                  <c:v>1.0688554610000001</c:v>
                </c:pt>
                <c:pt idx="31">
                  <c:v>1.078205699</c:v>
                </c:pt>
                <c:pt idx="32">
                  <c:v>1.085991487999999</c:v>
                </c:pt>
                <c:pt idx="33">
                  <c:v>1.0924016459999999</c:v>
                </c:pt>
                <c:pt idx="34">
                  <c:v>1.097664027</c:v>
                </c:pt>
                <c:pt idx="35">
                  <c:v>1.1020078209999999</c:v>
                </c:pt>
                <c:pt idx="36">
                  <c:v>1.1056385289999999</c:v>
                </c:pt>
                <c:pt idx="37">
                  <c:v>1.1087250369999999</c:v>
                </c:pt>
                <c:pt idx="38">
                  <c:v>1.111396238</c:v>
                </c:pt>
                <c:pt idx="39">
                  <c:v>1.1137440080000001</c:v>
                </c:pt>
                <c:pt idx="40">
                  <c:v>1.115829502</c:v>
                </c:pt>
                <c:pt idx="41">
                  <c:v>1.117690458</c:v>
                </c:pt>
                <c:pt idx="42">
                  <c:v>1.1193480280000001</c:v>
                </c:pt>
                <c:pt idx="43">
                  <c:v>1.120812411</c:v>
                </c:pt>
                <c:pt idx="44">
                  <c:v>1.1220870860000001</c:v>
                </c:pt>
                <c:pt idx="45">
                  <c:v>1.123171776</c:v>
                </c:pt>
                <c:pt idx="46">
                  <c:v>1.124064395</c:v>
                </c:pt>
                <c:pt idx="47">
                  <c:v>1.12476226</c:v>
                </c:pt>
                <c:pt idx="48">
                  <c:v>1.125262808</c:v>
                </c:pt>
                <c:pt idx="49">
                  <c:v>1.125564008</c:v>
                </c:pt>
                <c:pt idx="50">
                  <c:v>1.1256645839999999</c:v>
                </c:pt>
                <c:pt idx="51">
                  <c:v>1.125564126</c:v>
                </c:pt>
                <c:pt idx="52">
                  <c:v>1.125263146</c:v>
                </c:pt>
                <c:pt idx="53">
                  <c:v>1.1247630980000001</c:v>
                </c:pt>
                <c:pt idx="54">
                  <c:v>1.1240663790000001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13"/>
          <c:order val="13"/>
          <c:val>
            <c:numRef>
              <c:f>Sheet1!$A$14:$CW$14</c:f>
              <c:numCache>
                <c:formatCode>General</c:formatCode>
                <c:ptCount val="101"/>
                <c:pt idx="0">
                  <c:v>1.0178371799999999</c:v>
                </c:pt>
                <c:pt idx="1">
                  <c:v>1.0191305909999999</c:v>
                </c:pt>
                <c:pt idx="2">
                  <c:v>1.020366036</c:v>
                </c:pt>
                <c:pt idx="3">
                  <c:v>1.0214556379999999</c:v>
                </c:pt>
                <c:pt idx="4">
                  <c:v>1.0222714399999999</c:v>
                </c:pt>
                <c:pt idx="5">
                  <c:v>1.022637434</c:v>
                </c:pt>
                <c:pt idx="6">
                  <c:v>1.0223258239999999</c:v>
                </c:pt>
                <c:pt idx="7">
                  <c:v>1.0210613900000001</c:v>
                </c:pt>
                <c:pt idx="8">
                  <c:v>1.0185380420000001</c:v>
                </c:pt>
                <c:pt idx="9">
                  <c:v>1.0144507760000001</c:v>
                </c:pt>
                <c:pt idx="10">
                  <c:v>1.0085438170000001</c:v>
                </c:pt>
                <c:pt idx="11">
                  <c:v>1.000671745</c:v>
                </c:pt>
                <c:pt idx="12">
                  <c:v>0.99086549619999997</c:v>
                </c:pt>
                <c:pt idx="13">
                  <c:v>0.97939043999999997</c:v>
                </c:pt>
                <c:pt idx="14">
                  <c:v>0.96678100150000001</c:v>
                </c:pt>
                <c:pt idx="15">
                  <c:v>0.95383704400000002</c:v>
                </c:pt>
                <c:pt idx="16">
                  <c:v>0.94157245270000001</c:v>
                </c:pt>
                <c:pt idx="17">
                  <c:v>0.9311156384</c:v>
                </c:pt>
                <c:pt idx="18">
                  <c:v>0.92357316119999999</c:v>
                </c:pt>
                <c:pt idx="19">
                  <c:v>0.91987831959999999</c:v>
                </c:pt>
                <c:pt idx="20">
                  <c:v>0.92065300459999999</c:v>
                </c:pt>
                <c:pt idx="21">
                  <c:v>0.92611091990000005</c:v>
                </c:pt>
                <c:pt idx="22">
                  <c:v>0.93602280940000004</c:v>
                </c:pt>
                <c:pt idx="23">
                  <c:v>0.94975127250000002</c:v>
                </c:pt>
                <c:pt idx="24">
                  <c:v>0.96634758659999997</c:v>
                </c:pt>
                <c:pt idx="25">
                  <c:v>0.98468989640000004</c:v>
                </c:pt>
                <c:pt idx="26">
                  <c:v>1.003634667999999</c:v>
                </c:pt>
                <c:pt idx="27">
                  <c:v>1.022153109</c:v>
                </c:pt>
                <c:pt idx="28">
                  <c:v>1.0394307110000001</c:v>
                </c:pt>
                <c:pt idx="29">
                  <c:v>1.054918708</c:v>
                </c:pt>
                <c:pt idx="30">
                  <c:v>1.0683377430000001</c:v>
                </c:pt>
                <c:pt idx="31">
                  <c:v>1.0796432890000001</c:v>
                </c:pt>
                <c:pt idx="32">
                  <c:v>1.088967622</c:v>
                </c:pt>
                <c:pt idx="33">
                  <c:v>1.096553863</c:v>
                </c:pt>
                <c:pt idx="34">
                  <c:v>1.1026948999999999</c:v>
                </c:pt>
                <c:pt idx="35">
                  <c:v>1.107685295</c:v>
                </c:pt>
                <c:pt idx="36">
                  <c:v>1.1117893729999999</c:v>
                </c:pt>
                <c:pt idx="37">
                  <c:v>1.115224708</c:v>
                </c:pt>
                <c:pt idx="38">
                  <c:v>1.1181578169999999</c:v>
                </c:pt>
                <c:pt idx="39">
                  <c:v>1.120707925</c:v>
                </c:pt>
                <c:pt idx="40">
                  <c:v>1.1229549860000001</c:v>
                </c:pt>
                <c:pt idx="41">
                  <c:v>1.1249489800000001</c:v>
                </c:pt>
                <c:pt idx="42">
                  <c:v>1.1267186060000001</c:v>
                </c:pt>
                <c:pt idx="43">
                  <c:v>1.1282784539999999</c:v>
                </c:pt>
                <c:pt idx="44">
                  <c:v>1.129634391</c:v>
                </c:pt>
                <c:pt idx="45">
                  <c:v>1.130787327</c:v>
                </c:pt>
                <c:pt idx="46">
                  <c:v>1.1317356860000001</c:v>
                </c:pt>
                <c:pt idx="47">
                  <c:v>1.1324769480000001</c:v>
                </c:pt>
                <c:pt idx="48">
                  <c:v>1.1330085539999999</c:v>
                </c:pt>
                <c:pt idx="49">
                  <c:v>1.1333284239999999</c:v>
                </c:pt>
                <c:pt idx="50">
                  <c:v>1.133435237</c:v>
                </c:pt>
                <c:pt idx="51">
                  <c:v>1.133328573</c:v>
                </c:pt>
                <c:pt idx="52">
                  <c:v>1.1330089839999999</c:v>
                </c:pt>
                <c:pt idx="53">
                  <c:v>1.1324780169999999</c:v>
                </c:pt>
                <c:pt idx="54">
                  <c:v>1.131738216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14"/>
          <c:order val="14"/>
          <c:val>
            <c:numRef>
              <c:f>Sheet1!$A$15:$CW$15</c:f>
              <c:numCache>
                <c:formatCode>General</c:formatCode>
                <c:ptCount val="101"/>
                <c:pt idx="0">
                  <c:v>1.018871318</c:v>
                </c:pt>
                <c:pt idx="1">
                  <c:v>1.020208531</c:v>
                </c:pt>
                <c:pt idx="2">
                  <c:v>1.0214587049999999</c:v>
                </c:pt>
                <c:pt idx="3">
                  <c:v>1.0225130280000001</c:v>
                </c:pt>
                <c:pt idx="4">
                  <c:v>1.023213266</c:v>
                </c:pt>
                <c:pt idx="5">
                  <c:v>1.0233419239999999</c:v>
                </c:pt>
                <c:pt idx="6">
                  <c:v>1.022617648</c:v>
                </c:pt>
                <c:pt idx="7">
                  <c:v>1.0207006089999999</c:v>
                </c:pt>
                <c:pt idx="8">
                  <c:v>1.0172129480000001</c:v>
                </c:pt>
                <c:pt idx="9">
                  <c:v>1.0117782310000001</c:v>
                </c:pt>
                <c:pt idx="10">
                  <c:v>1.004080877</c:v>
                </c:pt>
                <c:pt idx="11">
                  <c:v>0.99394162009999998</c:v>
                </c:pt>
                <c:pt idx="12">
                  <c:v>0.98139898889999999</c:v>
                </c:pt>
                <c:pt idx="13">
                  <c:v>0.96678100150000001</c:v>
                </c:pt>
                <c:pt idx="14">
                  <c:v>0.95074790610000004</c:v>
                </c:pt>
                <c:pt idx="15">
                  <c:v>0.93428771860000004</c:v>
                </c:pt>
                <c:pt idx="16">
                  <c:v>0.91865275639999999</c:v>
                </c:pt>
                <c:pt idx="17">
                  <c:v>0.90523681919999999</c:v>
                </c:pt>
                <c:pt idx="18">
                  <c:v>0.89540684380000002</c:v>
                </c:pt>
                <c:pt idx="19">
                  <c:v>0.89031599989999999</c:v>
                </c:pt>
                <c:pt idx="20">
                  <c:v>0.89073315819999999</c:v>
                </c:pt>
                <c:pt idx="21">
                  <c:v>0.8969234223</c:v>
                </c:pt>
                <c:pt idx="22">
                  <c:v>0.90860520099999997</c:v>
                </c:pt>
                <c:pt idx="23">
                  <c:v>0.92499318109999995</c:v>
                </c:pt>
                <c:pt idx="24">
                  <c:v>0.94491784140000001</c:v>
                </c:pt>
                <c:pt idx="25">
                  <c:v>0.96699602959999997</c:v>
                </c:pt>
                <c:pt idx="26">
                  <c:v>0.98981791389999996</c:v>
                </c:pt>
                <c:pt idx="27">
                  <c:v>1.0121153730000001</c:v>
                </c:pt>
                <c:pt idx="28">
                  <c:v>1.032884865</c:v>
                </c:pt>
                <c:pt idx="29">
                  <c:v>1.051450939</c:v>
                </c:pt>
                <c:pt idx="30">
                  <c:v>1.067470747</c:v>
                </c:pt>
                <c:pt idx="31">
                  <c:v>1.0808913550000001</c:v>
                </c:pt>
                <c:pt idx="32">
                  <c:v>1.0918780910000001</c:v>
                </c:pt>
                <c:pt idx="33">
                  <c:v>1.100733121</c:v>
                </c:pt>
                <c:pt idx="34">
                  <c:v>1.107820037</c:v>
                </c:pt>
                <c:pt idx="35">
                  <c:v>1.1135044759999999</c:v>
                </c:pt>
                <c:pt idx="36">
                  <c:v>1.1181147149999999</c:v>
                </c:pt>
                <c:pt idx="37">
                  <c:v>1.121921274</c:v>
                </c:pt>
                <c:pt idx="38">
                  <c:v>1.1251315829999999</c:v>
                </c:pt>
                <c:pt idx="39">
                  <c:v>1.12789462</c:v>
                </c:pt>
                <c:pt idx="40">
                  <c:v>1.1303107999999999</c:v>
                </c:pt>
                <c:pt idx="41">
                  <c:v>1.1324434299999999</c:v>
                </c:pt>
                <c:pt idx="42">
                  <c:v>1.1343294399999999</c:v>
                </c:pt>
                <c:pt idx="43">
                  <c:v>1.1359882160000001</c:v>
                </c:pt>
                <c:pt idx="44">
                  <c:v>1.1374282410000001</c:v>
                </c:pt>
                <c:pt idx="45">
                  <c:v>1.138651734</c:v>
                </c:pt>
                <c:pt idx="46">
                  <c:v>1.139657693</c:v>
                </c:pt>
                <c:pt idx="47">
                  <c:v>1.140443788</c:v>
                </c:pt>
                <c:pt idx="48">
                  <c:v>1.141007474</c:v>
                </c:pt>
                <c:pt idx="49">
                  <c:v>1.1413466269999999</c:v>
                </c:pt>
                <c:pt idx="50">
                  <c:v>1.1414598819999999</c:v>
                </c:pt>
                <c:pt idx="51">
                  <c:v>1.1413468120000001</c:v>
                </c:pt>
                <c:pt idx="52">
                  <c:v>1.1410080060000001</c:v>
                </c:pt>
                <c:pt idx="53">
                  <c:v>1.1404451069999999</c:v>
                </c:pt>
                <c:pt idx="54">
                  <c:v>1.139660815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15"/>
          <c:order val="15"/>
          <c:val>
            <c:numRef>
              <c:f>Sheet1!$A$16:$CW$16</c:f>
              <c:numCache>
                <c:formatCode>General</c:formatCode>
                <c:ptCount val="101"/>
                <c:pt idx="0">
                  <c:v>1.0199369089999999</c:v>
                </c:pt>
                <c:pt idx="1">
                  <c:v>1.0213193920000001</c:v>
                </c:pt>
                <c:pt idx="2">
                  <c:v>1.0225849869999999</c:v>
                </c:pt>
                <c:pt idx="3">
                  <c:v>1.0236033819999999</c:v>
                </c:pt>
                <c:pt idx="4">
                  <c:v>1.0241852389999999</c:v>
                </c:pt>
                <c:pt idx="5">
                  <c:v>1.024070453</c:v>
                </c:pt>
                <c:pt idx="6">
                  <c:v>1.022922653</c:v>
                </c:pt>
                <c:pt idx="7">
                  <c:v>1.0203356459999999</c:v>
                </c:pt>
                <c:pt idx="8">
                  <c:v>1.0158578549999999</c:v>
                </c:pt>
                <c:pt idx="9">
                  <c:v>1.0090394709999999</c:v>
                </c:pt>
                <c:pt idx="10">
                  <c:v>0.99950348050000004</c:v>
                </c:pt>
                <c:pt idx="11">
                  <c:v>0.98703585510000003</c:v>
                </c:pt>
                <c:pt idx="12">
                  <c:v>0.97168291969999998</c:v>
                </c:pt>
                <c:pt idx="13">
                  <c:v>0.95383704400000002</c:v>
                </c:pt>
                <c:pt idx="14">
                  <c:v>0.93428771860000004</c:v>
                </c:pt>
                <c:pt idx="15">
                  <c:v>0.91421622650000001</c:v>
                </c:pt>
                <c:pt idx="16">
                  <c:v>0.8951197984</c:v>
                </c:pt>
                <c:pt idx="17">
                  <c:v>0.87866483579999999</c:v>
                </c:pt>
                <c:pt idx="18">
                  <c:v>0.86648572980000005</c:v>
                </c:pt>
                <c:pt idx="19">
                  <c:v>0.85996149669999999</c:v>
                </c:pt>
                <c:pt idx="20">
                  <c:v>0.86001198180000005</c:v>
                </c:pt>
                <c:pt idx="21">
                  <c:v>0.86695508399999999</c:v>
                </c:pt>
                <c:pt idx="22">
                  <c:v>0.88045545309999995</c:v>
                </c:pt>
                <c:pt idx="23">
                  <c:v>0.89957584049999995</c:v>
                </c:pt>
                <c:pt idx="24">
                  <c:v>0.9229199226</c:v>
                </c:pt>
                <c:pt idx="25">
                  <c:v>0.94883614540000005</c:v>
                </c:pt>
                <c:pt idx="26">
                  <c:v>0.97564113779999995</c:v>
                </c:pt>
                <c:pt idx="27">
                  <c:v>1.0018209419999999</c:v>
                </c:pt>
                <c:pt idx="28">
                  <c:v>1.0261778420000001</c:v>
                </c:pt>
                <c:pt idx="29">
                  <c:v>1.047906255</c:v>
                </c:pt>
                <c:pt idx="30">
                  <c:v>1.0665981149999999</c:v>
                </c:pt>
                <c:pt idx="31">
                  <c:v>1.082191849</c:v>
                </c:pt>
                <c:pt idx="32">
                  <c:v>1.0948867339999999</c:v>
                </c:pt>
                <c:pt idx="33">
                  <c:v>1.1050455859999999</c:v>
                </c:pt>
                <c:pt idx="34">
                  <c:v>1.113104619</c:v>
                </c:pt>
                <c:pt idx="35">
                  <c:v>1.1195024739999999</c:v>
                </c:pt>
                <c:pt idx="36">
                  <c:v>1.1246331169999999</c:v>
                </c:pt>
                <c:pt idx="37">
                  <c:v>1.128821453</c:v>
                </c:pt>
                <c:pt idx="38">
                  <c:v>1.132316933</c:v>
                </c:pt>
                <c:pt idx="39">
                  <c:v>1.1352990970000001</c:v>
                </c:pt>
                <c:pt idx="40">
                  <c:v>1.1378893720000001</c:v>
                </c:pt>
                <c:pt idx="41">
                  <c:v>1.1401647559999999</c:v>
                </c:pt>
                <c:pt idx="42">
                  <c:v>1.1421706309999999</c:v>
                </c:pt>
                <c:pt idx="43">
                  <c:v>1.1439313069999999</c:v>
                </c:pt>
                <c:pt idx="44">
                  <c:v>1.1454579540000001</c:v>
                </c:pt>
                <c:pt idx="45">
                  <c:v>1.1467541349999999</c:v>
                </c:pt>
                <c:pt idx="46">
                  <c:v>1.1478194349999999</c:v>
                </c:pt>
                <c:pt idx="47">
                  <c:v>1.148651718</c:v>
                </c:pt>
                <c:pt idx="48">
                  <c:v>1.1492484549999999</c:v>
                </c:pt>
                <c:pt idx="49">
                  <c:v>1.149607474</c:v>
                </c:pt>
                <c:pt idx="50">
                  <c:v>1.1497273669999999</c:v>
                </c:pt>
                <c:pt idx="51">
                  <c:v>1.149607695</c:v>
                </c:pt>
                <c:pt idx="52">
                  <c:v>1.1492490900000001</c:v>
                </c:pt>
                <c:pt idx="53">
                  <c:v>1.1486532949999999</c:v>
                </c:pt>
                <c:pt idx="54">
                  <c:v>1.147823166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16"/>
          <c:order val="16"/>
          <c:val>
            <c:numRef>
              <c:f>Sheet1!$A$17:$CW$17</c:f>
              <c:numCache>
                <c:formatCode>General</c:formatCode>
                <c:ptCount val="101"/>
                <c:pt idx="0">
                  <c:v>1.021035648</c:v>
                </c:pt>
                <c:pt idx="1">
                  <c:v>1.0224677630000001</c:v>
                </c:pt>
                <c:pt idx="2">
                  <c:v>1.023754654</c:v>
                </c:pt>
                <c:pt idx="3">
                  <c:v>1.024745335</c:v>
                </c:pt>
                <c:pt idx="4">
                  <c:v>1.0252205670000001</c:v>
                </c:pt>
                <c:pt idx="5">
                  <c:v>1.024879273</c:v>
                </c:pt>
                <c:pt idx="6">
                  <c:v>1.0233321790000001</c:v>
                </c:pt>
                <c:pt idx="7">
                  <c:v>1.020109277</c:v>
                </c:pt>
                <c:pt idx="8">
                  <c:v>1.0146880970000001</c:v>
                </c:pt>
                <c:pt idx="9">
                  <c:v>1.0065482699999999</c:v>
                </c:pt>
                <c:pt idx="10">
                  <c:v>0.9952537024</c:v>
                </c:pt>
                <c:pt idx="11">
                  <c:v>0.98055692859999999</c:v>
                </c:pt>
                <c:pt idx="12">
                  <c:v>0.96251176469999999</c:v>
                </c:pt>
                <c:pt idx="13">
                  <c:v>0.94157245270000001</c:v>
                </c:pt>
                <c:pt idx="14">
                  <c:v>0.91865275639999999</c:v>
                </c:pt>
                <c:pt idx="15">
                  <c:v>0.8951197984</c:v>
                </c:pt>
                <c:pt idx="16">
                  <c:v>0.87270631099999996</c:v>
                </c:pt>
                <c:pt idx="17">
                  <c:v>0.85334082259999999</c:v>
                </c:pt>
                <c:pt idx="18">
                  <c:v>0.83891489750000003</c:v>
                </c:pt>
                <c:pt idx="19">
                  <c:v>0.8310247114</c:v>
                </c:pt>
                <c:pt idx="20">
                  <c:v>0.83073526529999997</c:v>
                </c:pt>
                <c:pt idx="21">
                  <c:v>0.83841519840000001</c:v>
                </c:pt>
                <c:pt idx="22">
                  <c:v>0.85367742970000005</c:v>
                </c:pt>
                <c:pt idx="23">
                  <c:v>0.87543856750000004</c:v>
                </c:pt>
                <c:pt idx="24">
                  <c:v>0.9020841463</c:v>
                </c:pt>
                <c:pt idx="25">
                  <c:v>0.93170446490000003</c:v>
                </c:pt>
                <c:pt idx="26">
                  <c:v>0.96235306259999998</c:v>
                </c:pt>
                <c:pt idx="27">
                  <c:v>0.99227953049999995</c:v>
                </c:pt>
                <c:pt idx="28">
                  <c:v>1.0200993789999999</c:v>
                </c:pt>
                <c:pt idx="29">
                  <c:v>1.0448818419999999</c:v>
                </c:pt>
                <c:pt idx="30">
                  <c:v>1.0661560880000001</c:v>
                </c:pt>
                <c:pt idx="31">
                  <c:v>1.083852188</c:v>
                </c:pt>
                <c:pt idx="32">
                  <c:v>1.0982020189999999</c:v>
                </c:pt>
                <c:pt idx="33">
                  <c:v>1.109626671</c:v>
                </c:pt>
                <c:pt idx="34">
                  <c:v>1.118632147</c:v>
                </c:pt>
                <c:pt idx="35">
                  <c:v>1.1257272469999999</c:v>
                </c:pt>
                <c:pt idx="36">
                  <c:v>1.131369058</c:v>
                </c:pt>
                <c:pt idx="37">
                  <c:v>1.1359347360000001</c:v>
                </c:pt>
                <c:pt idx="38">
                  <c:v>1.139714101</c:v>
                </c:pt>
                <c:pt idx="39">
                  <c:v>1.1429160389999999</c:v>
                </c:pt>
                <c:pt idx="40">
                  <c:v>1.1456821420000001</c:v>
                </c:pt>
                <c:pt idx="41">
                  <c:v>1.1481025380000001</c:v>
                </c:pt>
                <c:pt idx="42">
                  <c:v>1.150230699</c:v>
                </c:pt>
                <c:pt idx="43">
                  <c:v>1.1520956410000001</c:v>
                </c:pt>
                <c:pt idx="44">
                  <c:v>1.1537110859999999</c:v>
                </c:pt>
                <c:pt idx="45">
                  <c:v>1.1550818620000001</c:v>
                </c:pt>
                <c:pt idx="46">
                  <c:v>1.156208101</c:v>
                </c:pt>
                <c:pt idx="47">
                  <c:v>1.1570878330000001</c:v>
                </c:pt>
                <c:pt idx="48">
                  <c:v>1.1577185290000001</c:v>
                </c:pt>
                <c:pt idx="49">
                  <c:v>1.1580979629999999</c:v>
                </c:pt>
                <c:pt idx="50">
                  <c:v>1.1582246759999999</c:v>
                </c:pt>
                <c:pt idx="51">
                  <c:v>1.1580982179999999</c:v>
                </c:pt>
                <c:pt idx="52">
                  <c:v>1.1577192650000001</c:v>
                </c:pt>
                <c:pt idx="53">
                  <c:v>1.1570896580000001</c:v>
                </c:pt>
                <c:pt idx="54">
                  <c:v>1.156212418</c:v>
                </c:pt>
                <c:pt idx="55">
                  <c:v>1.155091729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17"/>
          <c:order val="17"/>
          <c:val>
            <c:numRef>
              <c:f>Sheet1!$A$18:$CW$18</c:f>
              <c:numCache>
                <c:formatCode>General</c:formatCode>
                <c:ptCount val="101"/>
                <c:pt idx="0">
                  <c:v>1.0221693629999999</c:v>
                </c:pt>
                <c:pt idx="1">
                  <c:v>1.0236586969999999</c:v>
                </c:pt>
                <c:pt idx="2">
                  <c:v>1.0249785179999999</c:v>
                </c:pt>
                <c:pt idx="3">
                  <c:v>1.0259595610000001</c:v>
                </c:pt>
                <c:pt idx="4">
                  <c:v>1.0263561379999999</c:v>
                </c:pt>
                <c:pt idx="5">
                  <c:v>1.025830918</c:v>
                </c:pt>
                <c:pt idx="6">
                  <c:v>1.023947811</c:v>
                </c:pt>
                <c:pt idx="7">
                  <c:v>1.0201803309999999</c:v>
                </c:pt>
                <c:pt idx="8">
                  <c:v>1.0139432639999999</c:v>
                </c:pt>
                <c:pt idx="9">
                  <c:v>1.004653783</c:v>
                </c:pt>
                <c:pt idx="10">
                  <c:v>0.99182349729999997</c:v>
                </c:pt>
                <c:pt idx="11">
                  <c:v>0.97517533310000004</c:v>
                </c:pt>
                <c:pt idx="12">
                  <c:v>0.95476971939999999</c:v>
                </c:pt>
                <c:pt idx="13">
                  <c:v>0.9311156384</c:v>
                </c:pt>
                <c:pt idx="14">
                  <c:v>0.90523681919999999</c:v>
                </c:pt>
                <c:pt idx="15">
                  <c:v>0.87866483579999999</c:v>
                </c:pt>
                <c:pt idx="16">
                  <c:v>0.85334082259999999</c:v>
                </c:pt>
                <c:pt idx="17">
                  <c:v>0.83142526949999995</c:v>
                </c:pt>
                <c:pt idx="18">
                  <c:v>0.81503731260000001</c:v>
                </c:pt>
                <c:pt idx="19">
                  <c:v>0.80596527760000003</c:v>
                </c:pt>
                <c:pt idx="20">
                  <c:v>0.80540258050000002</c:v>
                </c:pt>
                <c:pt idx="21">
                  <c:v>0.81376270319999999</c:v>
                </c:pt>
                <c:pt idx="22">
                  <c:v>0.83061270659999997</c:v>
                </c:pt>
                <c:pt idx="23">
                  <c:v>0.85473977130000001</c:v>
                </c:pt>
                <c:pt idx="24">
                  <c:v>0.88433627469999998</c:v>
                </c:pt>
                <c:pt idx="25">
                  <c:v>0.91726394529999999</c:v>
                </c:pt>
                <c:pt idx="26">
                  <c:v>0.95134337309999994</c:v>
                </c:pt>
                <c:pt idx="27">
                  <c:v>0.9846147743</c:v>
                </c:pt>
                <c:pt idx="28">
                  <c:v>1.015528252</c:v>
                </c:pt>
                <c:pt idx="29">
                  <c:v>1.043042136</c:v>
                </c:pt>
                <c:pt idx="30">
                  <c:v>1.0666299450000001</c:v>
                </c:pt>
                <c:pt idx="31">
                  <c:v>1.086214247</c:v>
                </c:pt>
                <c:pt idx="32">
                  <c:v>1.102055671</c:v>
                </c:pt>
                <c:pt idx="33">
                  <c:v>1.1146267759999999</c:v>
                </c:pt>
                <c:pt idx="34">
                  <c:v>1.124495233</c:v>
                </c:pt>
                <c:pt idx="35">
                  <c:v>1.132231832</c:v>
                </c:pt>
                <c:pt idx="36">
                  <c:v>1.138349429</c:v>
                </c:pt>
                <c:pt idx="37">
                  <c:v>1.143271328</c:v>
                </c:pt>
                <c:pt idx="38">
                  <c:v>1.1473229810000001</c:v>
                </c:pt>
                <c:pt idx="39">
                  <c:v>1.1507391549999999</c:v>
                </c:pt>
                <c:pt idx="40">
                  <c:v>1.1536792039999999</c:v>
                </c:pt>
                <c:pt idx="41">
                  <c:v>1.1562447920000001</c:v>
                </c:pt>
                <c:pt idx="42">
                  <c:v>1.1584964769999999</c:v>
                </c:pt>
                <c:pt idx="43">
                  <c:v>1.1604673679999999</c:v>
                </c:pt>
                <c:pt idx="44">
                  <c:v>1.162173382</c:v>
                </c:pt>
                <c:pt idx="45">
                  <c:v>1.163620415</c:v>
                </c:pt>
                <c:pt idx="46">
                  <c:v>1.164809027</c:v>
                </c:pt>
                <c:pt idx="47">
                  <c:v>1.165737362</c:v>
                </c:pt>
                <c:pt idx="48">
                  <c:v>1.1664028559999999</c:v>
                </c:pt>
                <c:pt idx="49">
                  <c:v>1.166803211</c:v>
                </c:pt>
                <c:pt idx="50">
                  <c:v>1.166936913</c:v>
                </c:pt>
                <c:pt idx="51">
                  <c:v>1.1668034979999999</c:v>
                </c:pt>
                <c:pt idx="52">
                  <c:v>1.1664036799999999</c:v>
                </c:pt>
                <c:pt idx="53">
                  <c:v>1.1657394059999999</c:v>
                </c:pt>
                <c:pt idx="54">
                  <c:v>1.164813863</c:v>
                </c:pt>
                <c:pt idx="55">
                  <c:v>1.163631466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18"/>
          <c:order val="18"/>
          <c:val>
            <c:numRef>
              <c:f>Sheet1!$A$19:$CW$19</c:f>
              <c:numCache>
                <c:formatCode>General</c:formatCode>
                <c:ptCount val="101"/>
                <c:pt idx="0">
                  <c:v>1.023339555</c:v>
                </c:pt>
                <c:pt idx="1">
                  <c:v>1.0248968300000001</c:v>
                </c:pt>
                <c:pt idx="2">
                  <c:v>1.026266844</c:v>
                </c:pt>
                <c:pt idx="3">
                  <c:v>1.0272659770000001</c:v>
                </c:pt>
                <c:pt idx="4">
                  <c:v>1.027627751</c:v>
                </c:pt>
                <c:pt idx="5">
                  <c:v>1.02698632</c:v>
                </c:pt>
                <c:pt idx="6">
                  <c:v>1.024868769</c:v>
                </c:pt>
                <c:pt idx="7">
                  <c:v>1.0207041699999999</c:v>
                </c:pt>
                <c:pt idx="8">
                  <c:v>1.013857929</c:v>
                </c:pt>
                <c:pt idx="9">
                  <c:v>1.003698062</c:v>
                </c:pt>
                <c:pt idx="10">
                  <c:v>0.98969500690000001</c:v>
                </c:pt>
                <c:pt idx="11">
                  <c:v>0.97154836600000005</c:v>
                </c:pt>
                <c:pt idx="12">
                  <c:v>0.949323743</c:v>
                </c:pt>
                <c:pt idx="13">
                  <c:v>0.92357316119999999</c:v>
                </c:pt>
                <c:pt idx="14">
                  <c:v>0.89540684380000002</c:v>
                </c:pt>
                <c:pt idx="15">
                  <c:v>0.86648572980000005</c:v>
                </c:pt>
                <c:pt idx="16">
                  <c:v>0.83891489750000003</c:v>
                </c:pt>
                <c:pt idx="17">
                  <c:v>0.81503731260000001</c:v>
                </c:pt>
                <c:pt idx="18">
                  <c:v>0.79715112219999995</c:v>
                </c:pt>
                <c:pt idx="19">
                  <c:v>0.78719577709999999</c:v>
                </c:pt>
                <c:pt idx="20">
                  <c:v>0.78646564910000005</c:v>
                </c:pt>
                <c:pt idx="21">
                  <c:v>0.79540939610000005</c:v>
                </c:pt>
                <c:pt idx="22">
                  <c:v>0.81355786450000001</c:v>
                </c:pt>
                <c:pt idx="23">
                  <c:v>0.83959624320000004</c:v>
                </c:pt>
                <c:pt idx="24">
                  <c:v>0.87156475489999996</c:v>
                </c:pt>
                <c:pt idx="25">
                  <c:v>0.90714509539999999</c:v>
                </c:pt>
                <c:pt idx="26">
                  <c:v>0.9439743693</c:v>
                </c:pt>
                <c:pt idx="27">
                  <c:v>0.97992785319999998</c:v>
                </c:pt>
                <c:pt idx="28">
                  <c:v>1.0133253069999999</c:v>
                </c:pt>
                <c:pt idx="29">
                  <c:v>1.0430376100000001</c:v>
                </c:pt>
                <c:pt idx="30">
                  <c:v>1.0684943039999999</c:v>
                </c:pt>
                <c:pt idx="31">
                  <c:v>1.0896118770000001</c:v>
                </c:pt>
                <c:pt idx="32">
                  <c:v>1.1066734009999999</c:v>
                </c:pt>
                <c:pt idx="33">
                  <c:v>1.120191763</c:v>
                </c:pt>
                <c:pt idx="34">
                  <c:v>1.1307829840000001</c:v>
                </c:pt>
                <c:pt idx="35">
                  <c:v>1.139066463</c:v>
                </c:pt>
                <c:pt idx="36">
                  <c:v>1.1455987670000001</c:v>
                </c:pt>
                <c:pt idx="37">
                  <c:v>1.150839347</c:v>
                </c:pt>
                <c:pt idx="38">
                  <c:v>1.1551415330000001</c:v>
                </c:pt>
                <c:pt idx="39">
                  <c:v>1.158760301</c:v>
                </c:pt>
                <c:pt idx="40">
                  <c:v>1.161868831</c:v>
                </c:pt>
                <c:pt idx="41">
                  <c:v>1.1645777239999999</c:v>
                </c:pt>
                <c:pt idx="42">
                  <c:v>1.1669529809999999</c:v>
                </c:pt>
                <c:pt idx="43">
                  <c:v>1.16903081</c:v>
                </c:pt>
                <c:pt idx="44">
                  <c:v>1.170828749</c:v>
                </c:pt>
                <c:pt idx="45">
                  <c:v>1.1723534330000001</c:v>
                </c:pt>
                <c:pt idx="46">
                  <c:v>1.173605682</c:v>
                </c:pt>
                <c:pt idx="47">
                  <c:v>1.174583653</c:v>
                </c:pt>
                <c:pt idx="48">
                  <c:v>1.175284706</c:v>
                </c:pt>
                <c:pt idx="49">
                  <c:v>1.175706446</c:v>
                </c:pt>
                <c:pt idx="50">
                  <c:v>1.175847291</c:v>
                </c:pt>
                <c:pt idx="51">
                  <c:v>1.1757067569999999</c:v>
                </c:pt>
                <c:pt idx="52">
                  <c:v>1.175285599</c:v>
                </c:pt>
                <c:pt idx="53">
                  <c:v>1.1745858689999999</c:v>
                </c:pt>
                <c:pt idx="54">
                  <c:v>1.173610925</c:v>
                </c:pt>
                <c:pt idx="55">
                  <c:v>1.172365417</c:v>
                </c:pt>
                <c:pt idx="56">
                  <c:v>1.1708552560000001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19"/>
          <c:order val="19"/>
          <c:val>
            <c:numRef>
              <c:f>Sheet1!$A$20:$CW$20</c:f>
              <c:numCache>
                <c:formatCode>General</c:formatCode>
                <c:ptCount val="101"/>
                <c:pt idx="0">
                  <c:v>1.024546884</c:v>
                </c:pt>
                <c:pt idx="1">
                  <c:v>1.0261854210000001</c:v>
                </c:pt>
                <c:pt idx="2">
                  <c:v>1.0276275939999999</c:v>
                </c:pt>
                <c:pt idx="3">
                  <c:v>1.0286806420000001</c:v>
                </c:pt>
                <c:pt idx="4">
                  <c:v>1.0290648200000001</c:v>
                </c:pt>
                <c:pt idx="5">
                  <c:v>1.0283960670000001</c:v>
                </c:pt>
                <c:pt idx="6">
                  <c:v>1.0261779179999999</c:v>
                </c:pt>
                <c:pt idx="7">
                  <c:v>1.0218110140000001</c:v>
                </c:pt>
                <c:pt idx="8">
                  <c:v>1.014629161</c:v>
                </c:pt>
                <c:pt idx="9">
                  <c:v>1.003968897</c:v>
                </c:pt>
                <c:pt idx="10">
                  <c:v>0.98927428650000004</c:v>
                </c:pt>
                <c:pt idx="11">
                  <c:v>0.97022996939999995</c:v>
                </c:pt>
                <c:pt idx="12">
                  <c:v>0.94690481110000002</c:v>
                </c:pt>
                <c:pt idx="13">
                  <c:v>0.91987831959999999</c:v>
                </c:pt>
                <c:pt idx="14">
                  <c:v>0.89031599989999999</c:v>
                </c:pt>
                <c:pt idx="15">
                  <c:v>0.85996149669999999</c:v>
                </c:pt>
                <c:pt idx="16">
                  <c:v>0.8310247114</c:v>
                </c:pt>
                <c:pt idx="17">
                  <c:v>0.80596527760000003</c:v>
                </c:pt>
                <c:pt idx="18">
                  <c:v>0.78719577709999999</c:v>
                </c:pt>
                <c:pt idx="19">
                  <c:v>0.77675223039999997</c:v>
                </c:pt>
                <c:pt idx="20">
                  <c:v>0.77599345220000004</c:v>
                </c:pt>
                <c:pt idx="21">
                  <c:v>0.78539042520000002</c:v>
                </c:pt>
                <c:pt idx="22">
                  <c:v>0.80445061159999998</c:v>
                </c:pt>
                <c:pt idx="23">
                  <c:v>0.83179370090000004</c:v>
                </c:pt>
                <c:pt idx="24">
                  <c:v>0.86536229499999995</c:v>
                </c:pt>
                <c:pt idx="25">
                  <c:v>0.90272261359999995</c:v>
                </c:pt>
                <c:pt idx="26">
                  <c:v>0.94139406270000003</c:v>
                </c:pt>
                <c:pt idx="27">
                  <c:v>0.97914608079999998</c:v>
                </c:pt>
                <c:pt idx="28">
                  <c:v>1.0142147239999999</c:v>
                </c:pt>
                <c:pt idx="29">
                  <c:v>1.045414612999999</c:v>
                </c:pt>
                <c:pt idx="30">
                  <c:v>1.072146853</c:v>
                </c:pt>
                <c:pt idx="31">
                  <c:v>1.094323741</c:v>
                </c:pt>
                <c:pt idx="32">
                  <c:v>1.1122424209999999</c:v>
                </c:pt>
                <c:pt idx="33">
                  <c:v>1.12644129</c:v>
                </c:pt>
                <c:pt idx="34">
                  <c:v>1.1375670179999999</c:v>
                </c:pt>
                <c:pt idx="35">
                  <c:v>1.146269821</c:v>
                </c:pt>
                <c:pt idx="36">
                  <c:v>1.1531339570000001</c:v>
                </c:pt>
                <c:pt idx="37">
                  <c:v>1.1586417280000001</c:v>
                </c:pt>
                <c:pt idx="38">
                  <c:v>1.1631640329999999</c:v>
                </c:pt>
                <c:pt idx="39">
                  <c:v>1.166968521</c:v>
                </c:pt>
                <c:pt idx="40">
                  <c:v>1.1702369720000001</c:v>
                </c:pt>
                <c:pt idx="41">
                  <c:v>1.173085471</c:v>
                </c:pt>
                <c:pt idx="42">
                  <c:v>1.1755832850000001</c:v>
                </c:pt>
                <c:pt idx="43">
                  <c:v>1.1777684049999999</c:v>
                </c:pt>
                <c:pt idx="44">
                  <c:v>1.1796592260000001</c:v>
                </c:pt>
                <c:pt idx="45">
                  <c:v>1.1812626959999999</c:v>
                </c:pt>
                <c:pt idx="46">
                  <c:v>1.182579662</c:v>
                </c:pt>
                <c:pt idx="47">
                  <c:v>1.1836081810000001</c:v>
                </c:pt>
                <c:pt idx="48">
                  <c:v>1.18434547</c:v>
                </c:pt>
                <c:pt idx="49">
                  <c:v>1.18478901</c:v>
                </c:pt>
                <c:pt idx="50">
                  <c:v>1.184937135</c:v>
                </c:pt>
                <c:pt idx="51">
                  <c:v>1.1847893359999999</c:v>
                </c:pt>
                <c:pt idx="52">
                  <c:v>1.1843464079999999</c:v>
                </c:pt>
                <c:pt idx="53">
                  <c:v>1.1836105079999999</c:v>
                </c:pt>
                <c:pt idx="54">
                  <c:v>1.182585167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20"/>
          <c:order val="20"/>
          <c:val>
            <c:numRef>
              <c:f>Sheet1!$A$21:$CW$21</c:f>
              <c:numCache>
                <c:formatCode>General</c:formatCode>
                <c:ptCount val="101"/>
                <c:pt idx="0">
                  <c:v>1.025790703</c:v>
                </c:pt>
                <c:pt idx="1">
                  <c:v>1.027525475</c:v>
                </c:pt>
                <c:pt idx="2">
                  <c:v>1.029064822</c:v>
                </c:pt>
                <c:pt idx="3">
                  <c:v>1.0302129280000001</c:v>
                </c:pt>
                <c:pt idx="4">
                  <c:v>1.0306855509999999</c:v>
                </c:pt>
                <c:pt idx="5">
                  <c:v>1.0300924199999999</c:v>
                </c:pt>
                <c:pt idx="6">
                  <c:v>1.027929004</c:v>
                </c:pt>
                <c:pt idx="7">
                  <c:v>1.0235861820000001</c:v>
                </c:pt>
                <c:pt idx="8">
                  <c:v>1.0163868789999999</c:v>
                </c:pt>
                <c:pt idx="9">
                  <c:v>1.0056567839999999</c:v>
                </c:pt>
                <c:pt idx="10">
                  <c:v>0.99083083989999998</c:v>
                </c:pt>
                <c:pt idx="11">
                  <c:v>0.97158846980000002</c:v>
                </c:pt>
                <c:pt idx="12">
                  <c:v>0.94799957329999995</c:v>
                </c:pt>
                <c:pt idx="13">
                  <c:v>0.92065300459999999</c:v>
                </c:pt>
                <c:pt idx="14">
                  <c:v>0.89073315819999999</c:v>
                </c:pt>
                <c:pt idx="15">
                  <c:v>0.86001198180000005</c:v>
                </c:pt>
                <c:pt idx="16">
                  <c:v>0.83073526529999997</c:v>
                </c:pt>
                <c:pt idx="17">
                  <c:v>0.80540258050000002</c:v>
                </c:pt>
                <c:pt idx="18">
                  <c:v>0.78646564910000005</c:v>
                </c:pt>
                <c:pt idx="19">
                  <c:v>0.77599345220000004</c:v>
                </c:pt>
                <c:pt idx="20">
                  <c:v>0.77536667599999998</c:v>
                </c:pt>
                <c:pt idx="21">
                  <c:v>0.785063646</c:v>
                </c:pt>
                <c:pt idx="22">
                  <c:v>0.80458340360000002</c:v>
                </c:pt>
                <c:pt idx="23">
                  <c:v>0.83252269170000004</c:v>
                </c:pt>
                <c:pt idx="24">
                  <c:v>0.86679008270000002</c:v>
                </c:pt>
                <c:pt idx="25">
                  <c:v>0.90491159610000005</c:v>
                </c:pt>
                <c:pt idx="26">
                  <c:v>0.94436565169999998</c:v>
                </c:pt>
                <c:pt idx="27">
                  <c:v>0.98288476599999997</c:v>
                </c:pt>
                <c:pt idx="28">
                  <c:v>1.0186756770000001</c:v>
                </c:pt>
                <c:pt idx="29">
                  <c:v>1.050533122</c:v>
                </c:pt>
                <c:pt idx="30">
                  <c:v>1.0778478899999999</c:v>
                </c:pt>
                <c:pt idx="31">
                  <c:v>1.1005303040000001</c:v>
                </c:pt>
                <c:pt idx="32">
                  <c:v>1.1188818110000001</c:v>
                </c:pt>
                <c:pt idx="33">
                  <c:v>1.133449052</c:v>
                </c:pt>
                <c:pt idx="34">
                  <c:v>1.14488871</c:v>
                </c:pt>
                <c:pt idx="35">
                  <c:v>1.1538610789999999</c:v>
                </c:pt>
                <c:pt idx="36">
                  <c:v>1.160959426</c:v>
                </c:pt>
                <c:pt idx="37">
                  <c:v>1.16667341</c:v>
                </c:pt>
                <c:pt idx="38">
                  <c:v>1.171379484</c:v>
                </c:pt>
                <c:pt idx="39">
                  <c:v>1.1753491840000001</c:v>
                </c:pt>
                <c:pt idx="40">
                  <c:v>1.1787668</c:v>
                </c:pt>
                <c:pt idx="41">
                  <c:v>1.181749881</c:v>
                </c:pt>
                <c:pt idx="42">
                  <c:v>1.184368423</c:v>
                </c:pt>
                <c:pt idx="43">
                  <c:v>1.186660668</c:v>
                </c:pt>
                <c:pt idx="44">
                  <c:v>1.1886449800000001</c:v>
                </c:pt>
                <c:pt idx="45">
                  <c:v>1.190328126</c:v>
                </c:pt>
                <c:pt idx="46">
                  <c:v>1.1917107170000001</c:v>
                </c:pt>
                <c:pt idx="47">
                  <c:v>1.1927905649999999</c:v>
                </c:pt>
                <c:pt idx="48">
                  <c:v>1.1935646799999999</c:v>
                </c:pt>
                <c:pt idx="49">
                  <c:v>1.194030382</c:v>
                </c:pt>
                <c:pt idx="50">
                  <c:v>1.194185906</c:v>
                </c:pt>
                <c:pt idx="51">
                  <c:v>1.1940307130000001</c:v>
                </c:pt>
                <c:pt idx="52">
                  <c:v>1.193565633</c:v>
                </c:pt>
                <c:pt idx="53">
                  <c:v>1.19279293</c:v>
                </c:pt>
                <c:pt idx="54">
                  <c:v>1.191716311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21"/>
          <c:order val="21"/>
          <c:val>
            <c:numRef>
              <c:f>Sheet1!$A$22:$CW$22</c:f>
              <c:numCache>
                <c:formatCode>General</c:formatCode>
                <c:ptCount val="101"/>
                <c:pt idx="0">
                  <c:v>1.0270687359999999</c:v>
                </c:pt>
                <c:pt idx="1">
                  <c:v>1.028915126</c:v>
                </c:pt>
                <c:pt idx="2">
                  <c:v>1.03057756</c:v>
                </c:pt>
                <c:pt idx="3">
                  <c:v>1.031863545</c:v>
                </c:pt>
                <c:pt idx="4">
                  <c:v>1.032493562</c:v>
                </c:pt>
                <c:pt idx="5">
                  <c:v>1.032083732</c:v>
                </c:pt>
                <c:pt idx="6">
                  <c:v>1.030137718</c:v>
                </c:pt>
                <c:pt idx="7">
                  <c:v>1.0260562339999999</c:v>
                </c:pt>
                <c:pt idx="8">
                  <c:v>1.0191730969999999</c:v>
                </c:pt>
                <c:pt idx="9">
                  <c:v>1.0088247930000001</c:v>
                </c:pt>
                <c:pt idx="10">
                  <c:v>0.99445526340000001</c:v>
                </c:pt>
                <c:pt idx="11">
                  <c:v>0.97574895250000004</c:v>
                </c:pt>
                <c:pt idx="12">
                  <c:v>0.95277445309999997</c:v>
                </c:pt>
                <c:pt idx="13">
                  <c:v>0.92611091990000005</c:v>
                </c:pt>
                <c:pt idx="14">
                  <c:v>0.8969234223</c:v>
                </c:pt>
                <c:pt idx="15">
                  <c:v>0.86695508399999999</c:v>
                </c:pt>
                <c:pt idx="16">
                  <c:v>0.83841519840000001</c:v>
                </c:pt>
                <c:pt idx="17">
                  <c:v>0.81376270319999999</c:v>
                </c:pt>
                <c:pt idx="18">
                  <c:v>0.79540939610000005</c:v>
                </c:pt>
                <c:pt idx="19">
                  <c:v>0.78539042520000002</c:v>
                </c:pt>
                <c:pt idx="20">
                  <c:v>0.785063646</c:v>
                </c:pt>
                <c:pt idx="21">
                  <c:v>0.79489899649999995</c:v>
                </c:pt>
                <c:pt idx="22">
                  <c:v>0.81440281160000005</c:v>
                </c:pt>
                <c:pt idx="23">
                  <c:v>0.84219357419999996</c:v>
                </c:pt>
                <c:pt idx="24">
                  <c:v>0.87621260479999996</c:v>
                </c:pt>
                <c:pt idx="25">
                  <c:v>0.91402477100000001</c:v>
                </c:pt>
                <c:pt idx="26">
                  <c:v>0.95314806299999999</c:v>
                </c:pt>
                <c:pt idx="27">
                  <c:v>0.99135044530000005</c:v>
                </c:pt>
                <c:pt idx="28">
                  <c:v>1.02686645</c:v>
                </c:pt>
                <c:pt idx="29">
                  <c:v>1.0585091310000001</c:v>
                </c:pt>
                <c:pt idx="30">
                  <c:v>1.0856779919999999</c:v>
                </c:pt>
                <c:pt idx="31">
                  <c:v>1.108283707</c:v>
                </c:pt>
                <c:pt idx="32">
                  <c:v>1.1266217780000001</c:v>
                </c:pt>
                <c:pt idx="33">
                  <c:v>1.141228959</c:v>
                </c:pt>
                <c:pt idx="34">
                  <c:v>1.15275028</c:v>
                </c:pt>
                <c:pt idx="35">
                  <c:v>1.1618343360000001</c:v>
                </c:pt>
                <c:pt idx="36">
                  <c:v>1.16906379</c:v>
                </c:pt>
                <c:pt idx="37">
                  <c:v>1.174919388</c:v>
                </c:pt>
                <c:pt idx="38">
                  <c:v>1.179770524</c:v>
                </c:pt>
                <c:pt idx="39">
                  <c:v>1.1838834</c:v>
                </c:pt>
                <c:pt idx="40">
                  <c:v>1.187438421</c:v>
                </c:pt>
                <c:pt idx="41">
                  <c:v>1.1905503799999999</c:v>
                </c:pt>
                <c:pt idx="42">
                  <c:v>1.1932873390000001</c:v>
                </c:pt>
                <c:pt idx="43">
                  <c:v>1.195686188</c:v>
                </c:pt>
                <c:pt idx="44">
                  <c:v>1.1977643250000001</c:v>
                </c:pt>
                <c:pt idx="45">
                  <c:v>1.1995278229999999</c:v>
                </c:pt>
                <c:pt idx="46">
                  <c:v>1.2009767730000001</c:v>
                </c:pt>
                <c:pt idx="47">
                  <c:v>1.2021086050000001</c:v>
                </c:pt>
                <c:pt idx="48">
                  <c:v>1.2029200440000001</c:v>
                </c:pt>
                <c:pt idx="49">
                  <c:v>1.203408215999999</c:v>
                </c:pt>
                <c:pt idx="50">
                  <c:v>1.203571242</c:v>
                </c:pt>
                <c:pt idx="51">
                  <c:v>1.203408542</c:v>
                </c:pt>
                <c:pt idx="52">
                  <c:v>1.2029209809999999</c:v>
                </c:pt>
                <c:pt idx="53">
                  <c:v>1.202110931</c:v>
                </c:pt>
                <c:pt idx="54">
                  <c:v>1.2009822779999999</c:v>
                </c:pt>
                <c:pt idx="55">
                  <c:v>1.1995404039999999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22"/>
          <c:order val="22"/>
          <c:val>
            <c:numRef>
              <c:f>Sheet1!$A$23:$CW$23</c:f>
              <c:numCache>
                <c:formatCode>General</c:formatCode>
                <c:ptCount val="101"/>
                <c:pt idx="0">
                  <c:v>1.028376967</c:v>
                </c:pt>
                <c:pt idx="1">
                  <c:v>1.0303494280000001</c:v>
                </c:pt>
                <c:pt idx="2">
                  <c:v>1.0321594140000001</c:v>
                </c:pt>
                <c:pt idx="3">
                  <c:v>1.033623841</c:v>
                </c:pt>
                <c:pt idx="4">
                  <c:v>1.03447668</c:v>
                </c:pt>
                <c:pt idx="5">
                  <c:v>1.034352449</c:v>
                </c:pt>
                <c:pt idx="6">
                  <c:v>1.032778489</c:v>
                </c:pt>
                <c:pt idx="7">
                  <c:v>1.0291840160000001</c:v>
                </c:pt>
                <c:pt idx="8">
                  <c:v>1.0229344629999999</c:v>
                </c:pt>
                <c:pt idx="9">
                  <c:v>1.013397737</c:v>
                </c:pt>
                <c:pt idx="10">
                  <c:v>1.0000440319999999</c:v>
                </c:pt>
                <c:pt idx="11">
                  <c:v>0.98257256059999998</c:v>
                </c:pt>
                <c:pt idx="12">
                  <c:v>0.96104838020000005</c:v>
                </c:pt>
                <c:pt idx="13">
                  <c:v>0.93602280940000004</c:v>
                </c:pt>
                <c:pt idx="14">
                  <c:v>0.90860520099999997</c:v>
                </c:pt>
                <c:pt idx="15">
                  <c:v>0.88045545309999995</c:v>
                </c:pt>
                <c:pt idx="16">
                  <c:v>0.85367742970000005</c:v>
                </c:pt>
                <c:pt idx="17">
                  <c:v>0.83061270659999997</c:v>
                </c:pt>
                <c:pt idx="18">
                  <c:v>0.81355786450000001</c:v>
                </c:pt>
                <c:pt idx="19">
                  <c:v>0.80445061159999998</c:v>
                </c:pt>
                <c:pt idx="20">
                  <c:v>0.80458340360000002</c:v>
                </c:pt>
                <c:pt idx="21">
                  <c:v>0.81440281160000005</c:v>
                </c:pt>
                <c:pt idx="22">
                  <c:v>0.83343743039999996</c:v>
                </c:pt>
                <c:pt idx="23">
                  <c:v>0.86037003879999996</c:v>
                </c:pt>
                <c:pt idx="24">
                  <c:v>0.89323829929999998</c:v>
                </c:pt>
                <c:pt idx="25">
                  <c:v>0.9297212077</c:v>
                </c:pt>
                <c:pt idx="26">
                  <c:v>0.96745303969999996</c:v>
                </c:pt>
                <c:pt idx="27">
                  <c:v>1.0043061280000001</c:v>
                </c:pt>
                <c:pt idx="28">
                  <c:v>1.038597188</c:v>
                </c:pt>
                <c:pt idx="29">
                  <c:v>1.0691939699999999</c:v>
                </c:pt>
                <c:pt idx="30">
                  <c:v>1.0955228180000001</c:v>
                </c:pt>
                <c:pt idx="31">
                  <c:v>1.1174969729999999</c:v>
                </c:pt>
                <c:pt idx="32">
                  <c:v>1.1353962339999999</c:v>
                </c:pt>
                <c:pt idx="33">
                  <c:v>1.1497302</c:v>
                </c:pt>
                <c:pt idx="34">
                  <c:v>1.16111162</c:v>
                </c:pt>
                <c:pt idx="35">
                  <c:v>1.1701566539999999</c:v>
                </c:pt>
                <c:pt idx="36">
                  <c:v>1.1774186820000001</c:v>
                </c:pt>
                <c:pt idx="37">
                  <c:v>1.1833540490000001</c:v>
                </c:pt>
                <c:pt idx="38">
                  <c:v>1.188313076</c:v>
                </c:pt>
                <c:pt idx="39">
                  <c:v>1.19254785</c:v>
                </c:pt>
                <c:pt idx="40">
                  <c:v>1.1962288059999999</c:v>
                </c:pt>
                <c:pt idx="41">
                  <c:v>1.1994639600000001</c:v>
                </c:pt>
                <c:pt idx="42">
                  <c:v>1.202316911</c:v>
                </c:pt>
                <c:pt idx="43">
                  <c:v>1.204821662999999</c:v>
                </c:pt>
                <c:pt idx="44">
                  <c:v>1.20699377</c:v>
                </c:pt>
                <c:pt idx="45">
                  <c:v>1.2088381100000001</c:v>
                </c:pt>
                <c:pt idx="46">
                  <c:v>1.210353996</c:v>
                </c:pt>
                <c:pt idx="47">
                  <c:v>1.211538336</c:v>
                </c:pt>
                <c:pt idx="48">
                  <c:v>1.212387503</c:v>
                </c:pt>
                <c:pt idx="49">
                  <c:v>1.212898397</c:v>
                </c:pt>
                <c:pt idx="50">
                  <c:v>1.2130690079999991</c:v>
                </c:pt>
                <c:pt idx="51">
                  <c:v>1.212898708</c:v>
                </c:pt>
                <c:pt idx="52">
                  <c:v>1.212388397</c:v>
                </c:pt>
                <c:pt idx="53">
                  <c:v>1.211540552</c:v>
                </c:pt>
                <c:pt idx="54">
                  <c:v>1.2103592400000001</c:v>
                </c:pt>
                <c:pt idx="55">
                  <c:v>1.208850094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23"/>
          <c:order val="23"/>
          <c:val>
            <c:numRef>
              <c:f>Sheet1!$A$24:$CW$24</c:f>
              <c:numCache>
                <c:formatCode>General</c:formatCode>
                <c:ptCount val="101"/>
                <c:pt idx="0">
                  <c:v>1.0297097660000001</c:v>
                </c:pt>
                <c:pt idx="1">
                  <c:v>1.031820585</c:v>
                </c:pt>
                <c:pt idx="2">
                  <c:v>1.0337989910000001</c:v>
                </c:pt>
                <c:pt idx="3">
                  <c:v>1.035476522</c:v>
                </c:pt>
                <c:pt idx="4">
                  <c:v>1.0366081659999999</c:v>
                </c:pt>
                <c:pt idx="5">
                  <c:v>1.036857132</c:v>
                </c:pt>
                <c:pt idx="6">
                  <c:v>1.0357877150000001</c:v>
                </c:pt>
                <c:pt idx="7">
                  <c:v>1.032873648</c:v>
                </c:pt>
                <c:pt idx="8">
                  <c:v>1.027529748999999</c:v>
                </c:pt>
                <c:pt idx="9">
                  <c:v>1.019173036</c:v>
                </c:pt>
                <c:pt idx="10">
                  <c:v>1.007314751</c:v>
                </c:pt>
                <c:pt idx="11">
                  <c:v>0.99167723370000005</c:v>
                </c:pt>
                <c:pt idx="12">
                  <c:v>0.97232009870000002</c:v>
                </c:pt>
                <c:pt idx="13">
                  <c:v>0.94975127250000002</c:v>
                </c:pt>
                <c:pt idx="14">
                  <c:v>0.92499318109999995</c:v>
                </c:pt>
                <c:pt idx="15">
                  <c:v>0.89957584049999995</c:v>
                </c:pt>
                <c:pt idx="16">
                  <c:v>0.87543856750000004</c:v>
                </c:pt>
                <c:pt idx="17">
                  <c:v>0.85473977130000001</c:v>
                </c:pt>
                <c:pt idx="18">
                  <c:v>0.83959624320000004</c:v>
                </c:pt>
                <c:pt idx="19">
                  <c:v>0.83179370090000004</c:v>
                </c:pt>
                <c:pt idx="20">
                  <c:v>0.83252269170000004</c:v>
                </c:pt>
                <c:pt idx="21">
                  <c:v>0.84219357419999996</c:v>
                </c:pt>
                <c:pt idx="22">
                  <c:v>0.86037003879999996</c:v>
                </c:pt>
                <c:pt idx="23">
                  <c:v>0.8858356584</c:v>
                </c:pt>
                <c:pt idx="24">
                  <c:v>0.91677897809999997</c:v>
                </c:pt>
                <c:pt idx="25">
                  <c:v>0.95105768469999996</c:v>
                </c:pt>
                <c:pt idx="26">
                  <c:v>0.98648813410000002</c:v>
                </c:pt>
                <c:pt idx="27">
                  <c:v>1.021106136</c:v>
                </c:pt>
                <c:pt idx="28">
                  <c:v>1.053357235</c:v>
                </c:pt>
                <c:pt idx="29">
                  <c:v>1.082195078</c:v>
                </c:pt>
                <c:pt idx="30">
                  <c:v>1.1070883970000001</c:v>
                </c:pt>
                <c:pt idx="31">
                  <c:v>1.1279549010000001</c:v>
                </c:pt>
                <c:pt idx="32">
                  <c:v>1.145050315</c:v>
                </c:pt>
                <c:pt idx="33">
                  <c:v>1.158842283</c:v>
                </c:pt>
                <c:pt idx="34">
                  <c:v>1.169893574</c:v>
                </c:pt>
                <c:pt idx="35">
                  <c:v>1.1787701290000001</c:v>
                </c:pt>
                <c:pt idx="36">
                  <c:v>1.1859800359999999</c:v>
                </c:pt>
                <c:pt idx="37">
                  <c:v>1.191941948</c:v>
                </c:pt>
                <c:pt idx="38">
                  <c:v>1.1969768119999999</c:v>
                </c:pt>
                <c:pt idx="39">
                  <c:v>1.201315074</c:v>
                </c:pt>
                <c:pt idx="40">
                  <c:v>1.205111976</c:v>
                </c:pt>
                <c:pt idx="41">
                  <c:v>1.2084653139999999</c:v>
                </c:pt>
                <c:pt idx="42">
                  <c:v>1.21143205</c:v>
                </c:pt>
                <c:pt idx="43">
                  <c:v>1.214041994</c:v>
                </c:pt>
                <c:pt idx="44">
                  <c:v>1.216308092</c:v>
                </c:pt>
                <c:pt idx="45">
                  <c:v>1.2182336119999999</c:v>
                </c:pt>
                <c:pt idx="46">
                  <c:v>1.219816859</c:v>
                </c:pt>
                <c:pt idx="47">
                  <c:v>1.221054101</c:v>
                </c:pt>
                <c:pt idx="48">
                  <c:v>1.2219413050000001</c:v>
                </c:pt>
                <c:pt idx="49">
                  <c:v>1.222475113</c:v>
                </c:pt>
                <c:pt idx="50">
                  <c:v>1.22265337</c:v>
                </c:pt>
                <c:pt idx="51">
                  <c:v>1.2224753989999999</c:v>
                </c:pt>
                <c:pt idx="52">
                  <c:v>1.2219421290000001</c:v>
                </c:pt>
                <c:pt idx="53">
                  <c:v>1.2210561449999999</c:v>
                </c:pt>
                <c:pt idx="54">
                  <c:v>1.2198216939999931</c:v>
                </c:pt>
                <c:pt idx="55">
                  <c:v>1.2182446629999999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24"/>
          <c:order val="24"/>
          <c:val>
            <c:numRef>
              <c:f>Sheet1!$A$25:$CW$25</c:f>
              <c:numCache>
                <c:formatCode>General</c:formatCode>
                <c:ptCount val="101"/>
                <c:pt idx="0">
                  <c:v>1.031060232</c:v>
                </c:pt>
                <c:pt idx="1">
                  <c:v>1.0333185819999999</c:v>
                </c:pt>
                <c:pt idx="2">
                  <c:v>1.035481028</c:v>
                </c:pt>
                <c:pt idx="3">
                  <c:v>1.037397653</c:v>
                </c:pt>
                <c:pt idx="4">
                  <c:v>1.0388501210000001</c:v>
                </c:pt>
                <c:pt idx="5">
                  <c:v>1.0395380679999999</c:v>
                </c:pt>
                <c:pt idx="6">
                  <c:v>1.0390727340000001</c:v>
                </c:pt>
                <c:pt idx="7">
                  <c:v>1.0369843999999999</c:v>
                </c:pt>
                <c:pt idx="8">
                  <c:v>1.032750643</c:v>
                </c:pt>
                <c:pt idx="9">
                  <c:v>1.0258508829999999</c:v>
                </c:pt>
                <c:pt idx="10">
                  <c:v>1.015848541</c:v>
                </c:pt>
                <c:pt idx="11">
                  <c:v>1.0024953720000001</c:v>
                </c:pt>
                <c:pt idx="12">
                  <c:v>0.98584410720000004</c:v>
                </c:pt>
                <c:pt idx="13">
                  <c:v>0.96634758659999997</c:v>
                </c:pt>
                <c:pt idx="14">
                  <c:v>0.94491784140000001</c:v>
                </c:pt>
                <c:pt idx="15">
                  <c:v>0.9229199226</c:v>
                </c:pt>
                <c:pt idx="16">
                  <c:v>0.9020841463</c:v>
                </c:pt>
                <c:pt idx="17">
                  <c:v>0.88433627469999998</c:v>
                </c:pt>
                <c:pt idx="18">
                  <c:v>0.87156475489999996</c:v>
                </c:pt>
                <c:pt idx="19">
                  <c:v>0.86536229499999995</c:v>
                </c:pt>
                <c:pt idx="20">
                  <c:v>0.86679008270000002</c:v>
                </c:pt>
                <c:pt idx="21">
                  <c:v>0.87621260479999996</c:v>
                </c:pt>
                <c:pt idx="22">
                  <c:v>0.89323829929999998</c:v>
                </c:pt>
                <c:pt idx="23">
                  <c:v>0.91677897809999997</c:v>
                </c:pt>
                <c:pt idx="24">
                  <c:v>0.94521508119999997</c:v>
                </c:pt>
                <c:pt idx="25">
                  <c:v>0.97663153400000002</c:v>
                </c:pt>
                <c:pt idx="26">
                  <c:v>1.0090762470000001</c:v>
                </c:pt>
                <c:pt idx="27">
                  <c:v>1.0407929520000001</c:v>
                </c:pt>
                <c:pt idx="28">
                  <c:v>1.070391101</c:v>
                </c:pt>
                <c:pt idx="29">
                  <c:v>1.096933699</c:v>
                </c:pt>
                <c:pt idx="30">
                  <c:v>1.1199435550000001</c:v>
                </c:pt>
                <c:pt idx="31">
                  <c:v>1.139344277</c:v>
                </c:pt>
                <c:pt idx="32">
                  <c:v>1.155361227</c:v>
                </c:pt>
                <c:pt idx="33">
                  <c:v>1.1684089529999999</c:v>
                </c:pt>
                <c:pt idx="34">
                  <c:v>1.1789869479999999</c:v>
                </c:pt>
                <c:pt idx="35">
                  <c:v>1.187597561</c:v>
                </c:pt>
                <c:pt idx="36">
                  <c:v>1.194691543</c:v>
                </c:pt>
                <c:pt idx="37">
                  <c:v>1.2006398659999999</c:v>
                </c:pt>
                <c:pt idx="38">
                  <c:v>1.205726361</c:v>
                </c:pt>
                <c:pt idx="39">
                  <c:v>1.2101541680000001</c:v>
                </c:pt>
                <c:pt idx="40">
                  <c:v>1.2140594140000001</c:v>
                </c:pt>
                <c:pt idx="41">
                  <c:v>1.217527083</c:v>
                </c:pt>
                <c:pt idx="42">
                  <c:v>1.220605868</c:v>
                </c:pt>
                <c:pt idx="43">
                  <c:v>1.223320398999999</c:v>
                </c:pt>
                <c:pt idx="44">
                  <c:v>1.225680447</c:v>
                </c:pt>
                <c:pt idx="45">
                  <c:v>1.227687349</c:v>
                </c:pt>
                <c:pt idx="46">
                  <c:v>1.229338233</c:v>
                </c:pt>
                <c:pt idx="47">
                  <c:v>1.230628643</c:v>
                </c:pt>
                <c:pt idx="48">
                  <c:v>1.2315540920000001</c:v>
                </c:pt>
                <c:pt idx="49">
                  <c:v>1.2321109429999999</c:v>
                </c:pt>
                <c:pt idx="50">
                  <c:v>1.23229689</c:v>
                </c:pt>
                <c:pt idx="51">
                  <c:v>1.232111199</c:v>
                </c:pt>
                <c:pt idx="52">
                  <c:v>1.2315548270000001</c:v>
                </c:pt>
                <c:pt idx="53">
                  <c:v>1.230630468</c:v>
                </c:pt>
                <c:pt idx="54">
                  <c:v>1.2293425499999999</c:v>
                </c:pt>
                <c:pt idx="55">
                  <c:v>1.2276972150000001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25"/>
          <c:order val="25"/>
          <c:val>
            <c:numRef>
              <c:f>Sheet1!$A$26:$CW$26</c:f>
              <c:numCache>
                <c:formatCode>General</c:formatCode>
                <c:ptCount val="101"/>
                <c:pt idx="0">
                  <c:v>1.032420677</c:v>
                </c:pt>
                <c:pt idx="1">
                  <c:v>1.034832081</c:v>
                </c:pt>
                <c:pt idx="2">
                  <c:v>1.0371880200000001</c:v>
                </c:pt>
                <c:pt idx="3">
                  <c:v>1.0393595069999999</c:v>
                </c:pt>
                <c:pt idx="4">
                  <c:v>1.04115833</c:v>
                </c:pt>
                <c:pt idx="5">
                  <c:v>1.042325274</c:v>
                </c:pt>
                <c:pt idx="6">
                  <c:v>1.042524606</c:v>
                </c:pt>
                <c:pt idx="7">
                  <c:v>1.041350494</c:v>
                </c:pt>
                <c:pt idx="8">
                  <c:v>1.0383514190000001</c:v>
                </c:pt>
                <c:pt idx="9">
                  <c:v>1.0330773090000001</c:v>
                </c:pt>
                <c:pt idx="10">
                  <c:v>1.025150547</c:v>
                </c:pt>
                <c:pt idx="11">
                  <c:v>1.0143561329999999</c:v>
                </c:pt>
                <c:pt idx="12">
                  <c:v>1.000739042</c:v>
                </c:pt>
                <c:pt idx="13">
                  <c:v>0.98468989640000004</c:v>
                </c:pt>
                <c:pt idx="14">
                  <c:v>0.96699602959999997</c:v>
                </c:pt>
                <c:pt idx="15">
                  <c:v>0.94883614540000005</c:v>
                </c:pt>
                <c:pt idx="16">
                  <c:v>0.93170446490000003</c:v>
                </c:pt>
                <c:pt idx="17">
                  <c:v>0.91726394529999999</c:v>
                </c:pt>
                <c:pt idx="18">
                  <c:v>0.90714509539999999</c:v>
                </c:pt>
                <c:pt idx="19">
                  <c:v>0.90272261359999995</c:v>
                </c:pt>
                <c:pt idx="20">
                  <c:v>0.90491159610000005</c:v>
                </c:pt>
                <c:pt idx="21">
                  <c:v>0.91402477100000001</c:v>
                </c:pt>
                <c:pt idx="22">
                  <c:v>0.9297212077</c:v>
                </c:pt>
                <c:pt idx="23">
                  <c:v>0.95105768469999996</c:v>
                </c:pt>
                <c:pt idx="24">
                  <c:v>0.97663153400000002</c:v>
                </c:pt>
                <c:pt idx="25">
                  <c:v>1.0047845099999999</c:v>
                </c:pt>
                <c:pt idx="26">
                  <c:v>1.033826232</c:v>
                </c:pt>
                <c:pt idx="27">
                  <c:v>1.0622354460000001</c:v>
                </c:pt>
                <c:pt idx="28">
                  <c:v>1.0888068900000001</c:v>
                </c:pt>
                <c:pt idx="29">
                  <c:v>1.1127272269999999</c:v>
                </c:pt>
                <c:pt idx="30">
                  <c:v>1.133580469</c:v>
                </c:pt>
                <c:pt idx="31">
                  <c:v>1.151296995</c:v>
                </c:pt>
                <c:pt idx="32">
                  <c:v>1.1660679679999999</c:v>
                </c:pt>
                <c:pt idx="33">
                  <c:v>1.178248059</c:v>
                </c:pt>
                <c:pt idx="34">
                  <c:v>1.1882653729999999</c:v>
                </c:pt>
                <c:pt idx="35">
                  <c:v>1.196550521</c:v>
                </c:pt>
                <c:pt idx="36">
                  <c:v>1.2034895750000001</c:v>
                </c:pt>
                <c:pt idx="37">
                  <c:v>1.209399739</c:v>
                </c:pt>
                <c:pt idx="38">
                  <c:v>1.214523008</c:v>
                </c:pt>
                <c:pt idx="39">
                  <c:v>1.2190317660000001</c:v>
                </c:pt>
                <c:pt idx="40">
                  <c:v>1.223040632</c:v>
                </c:pt>
                <c:pt idx="41">
                  <c:v>1.2266202020000001</c:v>
                </c:pt>
                <c:pt idx="42">
                  <c:v>1.229809902</c:v>
                </c:pt>
                <c:pt idx="43">
                  <c:v>1.2326285859999999</c:v>
                </c:pt>
                <c:pt idx="44">
                  <c:v>1.2350824979999999</c:v>
                </c:pt>
                <c:pt idx="45">
                  <c:v>1.237170855</c:v>
                </c:pt>
                <c:pt idx="46">
                  <c:v>1.2388895040000001</c:v>
                </c:pt>
                <c:pt idx="47">
                  <c:v>1.24023321</c:v>
                </c:pt>
                <c:pt idx="48">
                  <c:v>1.241197007</c:v>
                </c:pt>
                <c:pt idx="49">
                  <c:v>1.2417769679999999</c:v>
                </c:pt>
                <c:pt idx="50">
                  <c:v>1.241970625</c:v>
                </c:pt>
                <c:pt idx="51">
                  <c:v>1.2417771879999999</c:v>
                </c:pt>
                <c:pt idx="52">
                  <c:v>1.2411976419999999</c:v>
                </c:pt>
                <c:pt idx="53">
                  <c:v>1.240234788</c:v>
                </c:pt>
                <c:pt idx="54">
                  <c:v>1.238893236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26"/>
          <c:order val="26"/>
          <c:val>
            <c:numRef>
              <c:f>Sheet1!$A$27:$CW$27</c:f>
              <c:numCache>
                <c:formatCode>General</c:formatCode>
                <c:ptCount val="101"/>
                <c:pt idx="0">
                  <c:v>1.033783152</c:v>
                </c:pt>
                <c:pt idx="1">
                  <c:v>1.0363494099999999</c:v>
                </c:pt>
                <c:pt idx="2">
                  <c:v>1.0389019960000001</c:v>
                </c:pt>
                <c:pt idx="3">
                  <c:v>1.0413336870000001</c:v>
                </c:pt>
                <c:pt idx="4">
                  <c:v>1.043487587</c:v>
                </c:pt>
                <c:pt idx="5">
                  <c:v>1.0451472690000001</c:v>
                </c:pt>
                <c:pt idx="6">
                  <c:v>1.046032139</c:v>
                </c:pt>
                <c:pt idx="7">
                  <c:v>1.0458027990000001</c:v>
                </c:pt>
                <c:pt idx="8">
                  <c:v>1.0440814620000001</c:v>
                </c:pt>
                <c:pt idx="9">
                  <c:v>1.040491378</c:v>
                </c:pt>
                <c:pt idx="10">
                  <c:v>1.0347162430000001</c:v>
                </c:pt>
                <c:pt idx="11">
                  <c:v>1.0265756340000001</c:v>
                </c:pt>
                <c:pt idx="12">
                  <c:v>1.016106465</c:v>
                </c:pt>
                <c:pt idx="13">
                  <c:v>1.003634667999999</c:v>
                </c:pt>
                <c:pt idx="14">
                  <c:v>0.98981791389999996</c:v>
                </c:pt>
                <c:pt idx="15">
                  <c:v>0.97564113779999995</c:v>
                </c:pt>
                <c:pt idx="16">
                  <c:v>0.96235306259999998</c:v>
                </c:pt>
                <c:pt idx="17">
                  <c:v>0.95134337309999994</c:v>
                </c:pt>
                <c:pt idx="18">
                  <c:v>0.9439743693</c:v>
                </c:pt>
                <c:pt idx="19">
                  <c:v>0.94139406270000003</c:v>
                </c:pt>
                <c:pt idx="20">
                  <c:v>0.94436565169999998</c:v>
                </c:pt>
                <c:pt idx="21">
                  <c:v>0.95314806299999999</c:v>
                </c:pt>
                <c:pt idx="22">
                  <c:v>0.96745303969999996</c:v>
                </c:pt>
                <c:pt idx="23">
                  <c:v>0.98648813410000002</c:v>
                </c:pt>
                <c:pt idx="24">
                  <c:v>1.0090762470000001</c:v>
                </c:pt>
                <c:pt idx="25">
                  <c:v>1.033826232</c:v>
                </c:pt>
                <c:pt idx="26">
                  <c:v>1.0593198850000001</c:v>
                </c:pt>
                <c:pt idx="27">
                  <c:v>1.084280369</c:v>
                </c:pt>
                <c:pt idx="28">
                  <c:v>1.10769513</c:v>
                </c:pt>
                <c:pt idx="29">
                  <c:v>1.1288794529999999</c:v>
                </c:pt>
                <c:pt idx="30">
                  <c:v>1.1474810259999999</c:v>
                </c:pt>
                <c:pt idx="31">
                  <c:v>1.163437305</c:v>
                </c:pt>
                <c:pt idx="32">
                  <c:v>1.1769039219999999</c:v>
                </c:pt>
                <c:pt idx="33">
                  <c:v>1.1881733189999999</c:v>
                </c:pt>
                <c:pt idx="34">
                  <c:v>1.1975993970000001</c:v>
                </c:pt>
                <c:pt idx="35">
                  <c:v>1.205538202999999</c:v>
                </c:pt>
                <c:pt idx="36">
                  <c:v>1.2123085849999999</c:v>
                </c:pt>
                <c:pt idx="37">
                  <c:v>1.218171865</c:v>
                </c:pt>
                <c:pt idx="38">
                  <c:v>1.2233265639999999</c:v>
                </c:pt>
                <c:pt idx="39">
                  <c:v>1.2279131139999999</c:v>
                </c:pt>
                <c:pt idx="40">
                  <c:v>1.2320237979999991</c:v>
                </c:pt>
                <c:pt idx="41">
                  <c:v>1.2357142750000001</c:v>
                </c:pt>
                <c:pt idx="42">
                  <c:v>1.2390143629999999</c:v>
                </c:pt>
                <c:pt idx="43">
                  <c:v>1.2419369259999999</c:v>
                </c:pt>
                <c:pt idx="44">
                  <c:v>1.244484567</c:v>
                </c:pt>
                <c:pt idx="45">
                  <c:v>1.2466543130000001</c:v>
                </c:pt>
                <c:pt idx="46">
                  <c:v>1.2484406969999999</c:v>
                </c:pt>
                <c:pt idx="47">
                  <c:v>1.2498376849999999</c:v>
                </c:pt>
                <c:pt idx="48">
                  <c:v>1.250839823</c:v>
                </c:pt>
                <c:pt idx="49">
                  <c:v>1.2514428900000001</c:v>
                </c:pt>
                <c:pt idx="50">
                  <c:v>1.251644258</c:v>
                </c:pt>
                <c:pt idx="51">
                  <c:v>1.2514430750000001</c:v>
                </c:pt>
                <c:pt idx="52">
                  <c:v>1.250840355</c:v>
                </c:pt>
                <c:pt idx="53">
                  <c:v>1.2498390049999999</c:v>
                </c:pt>
                <c:pt idx="54">
                  <c:v>1.248443819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1.241970724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1.219821695999993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27"/>
          <c:order val="27"/>
          <c:val>
            <c:numRef>
              <c:f>Sheet1!$A$28:$CW$28</c:f>
              <c:numCache>
                <c:formatCode>General</c:formatCode>
                <c:ptCount val="101"/>
                <c:pt idx="0">
                  <c:v>1.035139931</c:v>
                </c:pt>
                <c:pt idx="1">
                  <c:v>1.0378594489999999</c:v>
                </c:pt>
                <c:pt idx="2">
                  <c:v>1.04060613</c:v>
                </c:pt>
                <c:pt idx="3">
                  <c:v>1.043293942</c:v>
                </c:pt>
                <c:pt idx="4">
                  <c:v>1.0457964829999991</c:v>
                </c:pt>
                <c:pt idx="5">
                  <c:v>1.0479389800000001</c:v>
                </c:pt>
                <c:pt idx="6">
                  <c:v>1.049494522</c:v>
                </c:pt>
                <c:pt idx="7">
                  <c:v>1.050188388</c:v>
                </c:pt>
                <c:pt idx="8">
                  <c:v>1.0497145699999999</c:v>
                </c:pt>
                <c:pt idx="9">
                  <c:v>1.0477677000000001</c:v>
                </c:pt>
                <c:pt idx="10">
                  <c:v>1.044091163</c:v>
                </c:pt>
                <c:pt idx="11">
                  <c:v>1.038538196</c:v>
                </c:pt>
                <c:pt idx="12">
                  <c:v>1.0311378609999999</c:v>
                </c:pt>
                <c:pt idx="13">
                  <c:v>1.022153109</c:v>
                </c:pt>
                <c:pt idx="14">
                  <c:v>1.0121153730000001</c:v>
                </c:pt>
                <c:pt idx="15">
                  <c:v>1.0018209419999999</c:v>
                </c:pt>
                <c:pt idx="16">
                  <c:v>0.99227953049999995</c:v>
                </c:pt>
                <c:pt idx="17">
                  <c:v>0.9846147743</c:v>
                </c:pt>
                <c:pt idx="18">
                  <c:v>0.97992785319999998</c:v>
                </c:pt>
                <c:pt idx="19">
                  <c:v>0.97914608079999998</c:v>
                </c:pt>
                <c:pt idx="20">
                  <c:v>0.98288476599999997</c:v>
                </c:pt>
                <c:pt idx="21">
                  <c:v>0.99135044530000005</c:v>
                </c:pt>
                <c:pt idx="22">
                  <c:v>1.0043061280000001</c:v>
                </c:pt>
                <c:pt idx="23">
                  <c:v>1.021106136</c:v>
                </c:pt>
                <c:pt idx="24">
                  <c:v>1.0407929520000001</c:v>
                </c:pt>
                <c:pt idx="25">
                  <c:v>1.0622354460000001</c:v>
                </c:pt>
                <c:pt idx="26">
                  <c:v>1.084280369</c:v>
                </c:pt>
                <c:pt idx="27">
                  <c:v>1.1058888170000001</c:v>
                </c:pt>
                <c:pt idx="28">
                  <c:v>1.1262358219999999</c:v>
                </c:pt>
                <c:pt idx="29">
                  <c:v>1.14476187</c:v>
                </c:pt>
                <c:pt idx="30">
                  <c:v>1.1611766210000001</c:v>
                </c:pt>
                <c:pt idx="31">
                  <c:v>1.1754244009999999</c:v>
                </c:pt>
                <c:pt idx="32">
                  <c:v>1.1876262310000001</c:v>
                </c:pt>
                <c:pt idx="33">
                  <c:v>1.1980139510000001</c:v>
                </c:pt>
                <c:pt idx="34">
                  <c:v>1.2068692050000001</c:v>
                </c:pt>
                <c:pt idx="35">
                  <c:v>1.2144754250000001</c:v>
                </c:pt>
                <c:pt idx="36">
                  <c:v>1.221085996</c:v>
                </c:pt>
                <c:pt idx="37">
                  <c:v>1.2269078200000001</c:v>
                </c:pt>
                <c:pt idx="38">
                  <c:v>1.2320970769999999</c:v>
                </c:pt>
                <c:pt idx="39">
                  <c:v>1.236763074</c:v>
                </c:pt>
                <c:pt idx="40">
                  <c:v>1.240976332</c:v>
                </c:pt>
                <c:pt idx="41">
                  <c:v>1.244777953</c:v>
                </c:pt>
                <c:pt idx="42">
                  <c:v>1.248188385</c:v>
                </c:pt>
                <c:pt idx="43">
                  <c:v>1.251214652</c:v>
                </c:pt>
                <c:pt idx="44">
                  <c:v>1.2538557969999999</c:v>
                </c:pt>
                <c:pt idx="45">
                  <c:v>1.2561067050000001</c:v>
                </c:pt>
                <c:pt idx="46">
                  <c:v>1.25796062</c:v>
                </c:pt>
                <c:pt idx="47">
                  <c:v>1.2594107240000001</c:v>
                </c:pt>
                <c:pt idx="48">
                  <c:v>1.2604510819999999</c:v>
                </c:pt>
                <c:pt idx="49">
                  <c:v>1.2610771810000001</c:v>
                </c:pt>
                <c:pt idx="50">
                  <c:v>1.261286234</c:v>
                </c:pt>
                <c:pt idx="51">
                  <c:v>1.2610773310000001</c:v>
                </c:pt>
                <c:pt idx="52">
                  <c:v>1.2604515119999999</c:v>
                </c:pt>
                <c:pt idx="53">
                  <c:v>1.2594117929999991</c:v>
                </c:pt>
                <c:pt idx="54">
                  <c:v>1.2579631490000001</c:v>
                </c:pt>
                <c:pt idx="55">
                  <c:v>1.2561124850000001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28"/>
          <c:order val="28"/>
          <c:val>
            <c:numRef>
              <c:f>Sheet1!$A$29:$CW$29</c:f>
              <c:numCache>
                <c:formatCode>General</c:formatCode>
                <c:ptCount val="101"/>
                <c:pt idx="0">
                  <c:v>1.036483874</c:v>
                </c:pt>
                <c:pt idx="1">
                  <c:v>1.039352289</c:v>
                </c:pt>
                <c:pt idx="2">
                  <c:v>1.0422859170000001</c:v>
                </c:pt>
                <c:pt idx="3">
                  <c:v>1.045218236</c:v>
                </c:pt>
                <c:pt idx="4">
                  <c:v>1.0480509140000001</c:v>
                </c:pt>
                <c:pt idx="5">
                  <c:v>1.0506475209999999</c:v>
                </c:pt>
                <c:pt idx="6">
                  <c:v>1.052830551</c:v>
                </c:pt>
                <c:pt idx="7">
                  <c:v>1.0543848060000001</c:v>
                </c:pt>
                <c:pt idx="8">
                  <c:v>1.055070336</c:v>
                </c:pt>
                <c:pt idx="9">
                  <c:v>1.0546474619999999</c:v>
                </c:pt>
                <c:pt idx="10">
                  <c:v>1.0529144930000001</c:v>
                </c:pt>
                <c:pt idx="11">
                  <c:v>1.0497556349999999</c:v>
                </c:pt>
                <c:pt idx="12">
                  <c:v>1.0451927160000001</c:v>
                </c:pt>
                <c:pt idx="13">
                  <c:v>1.0394307110000001</c:v>
                </c:pt>
                <c:pt idx="14">
                  <c:v>1.032884865</c:v>
                </c:pt>
                <c:pt idx="15">
                  <c:v>1.0261778420000001</c:v>
                </c:pt>
                <c:pt idx="16">
                  <c:v>1.0200993789999999</c:v>
                </c:pt>
                <c:pt idx="17">
                  <c:v>1.015528252</c:v>
                </c:pt>
                <c:pt idx="18">
                  <c:v>1.0133253069999999</c:v>
                </c:pt>
                <c:pt idx="19">
                  <c:v>1.0142147239999999</c:v>
                </c:pt>
                <c:pt idx="20">
                  <c:v>1.0186756770000001</c:v>
                </c:pt>
                <c:pt idx="21">
                  <c:v>1.02686645</c:v>
                </c:pt>
                <c:pt idx="22">
                  <c:v>1.038597188</c:v>
                </c:pt>
                <c:pt idx="23">
                  <c:v>1.053357235</c:v>
                </c:pt>
                <c:pt idx="24">
                  <c:v>1.070391101</c:v>
                </c:pt>
                <c:pt idx="25">
                  <c:v>1.0888068900000001</c:v>
                </c:pt>
                <c:pt idx="26">
                  <c:v>1.10769513</c:v>
                </c:pt>
                <c:pt idx="27">
                  <c:v>1.1262358219999999</c:v>
                </c:pt>
                <c:pt idx="28">
                  <c:v>1.143776573</c:v>
                </c:pt>
                <c:pt idx="29">
                  <c:v>1.159873028</c:v>
                </c:pt>
                <c:pt idx="30">
                  <c:v>1.1742918179999999</c:v>
                </c:pt>
                <c:pt idx="31">
                  <c:v>1.186983527</c:v>
                </c:pt>
                <c:pt idx="32">
                  <c:v>1.1980372669999999</c:v>
                </c:pt>
                <c:pt idx="33">
                  <c:v>1.207629040999999</c:v>
                </c:pt>
                <c:pt idx="34">
                  <c:v>1.2159739359999999</c:v>
                </c:pt>
                <c:pt idx="35">
                  <c:v>1.2232885</c:v>
                </c:pt>
                <c:pt idx="36">
                  <c:v>1.229765813</c:v>
                </c:pt>
                <c:pt idx="37">
                  <c:v>1.235562636</c:v>
                </c:pt>
                <c:pt idx="38">
                  <c:v>1.2407961270000001</c:v>
                </c:pt>
                <c:pt idx="39">
                  <c:v>1.2455468949999999</c:v>
                </c:pt>
                <c:pt idx="40">
                  <c:v>1.2498653820000001</c:v>
                </c:pt>
                <c:pt idx="41">
                  <c:v>1.253779245</c:v>
                </c:pt>
                <c:pt idx="42">
                  <c:v>1.2573002660000001</c:v>
                </c:pt>
                <c:pt idx="43">
                  <c:v>1.2604300479999999</c:v>
                </c:pt>
                <c:pt idx="44">
                  <c:v>1.263164323</c:v>
                </c:pt>
                <c:pt idx="45">
                  <c:v>1.2654959720000001</c:v>
                </c:pt>
                <c:pt idx="46">
                  <c:v>1.2674170229999999</c:v>
                </c:pt>
                <c:pt idx="47">
                  <c:v>1.268919914</c:v>
                </c:pt>
                <c:pt idx="48">
                  <c:v>1.2699982469999991</c:v>
                </c:pt>
                <c:pt idx="49">
                  <c:v>1.27064723</c:v>
                </c:pt>
                <c:pt idx="50">
                  <c:v>1.270863919</c:v>
                </c:pt>
                <c:pt idx="51">
                  <c:v>1.270647348</c:v>
                </c:pt>
                <c:pt idx="52">
                  <c:v>1.269998585</c:v>
                </c:pt>
                <c:pt idx="53">
                  <c:v>1.268920753</c:v>
                </c:pt>
                <c:pt idx="54">
                  <c:v>1.267419007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29"/>
          <c:order val="29"/>
          <c:val>
            <c:numRef>
              <c:f>Sheet1!$A$30:$CW$30</c:f>
              <c:numCache>
                <c:formatCode>General</c:formatCode>
                <c:ptCount val="101"/>
                <c:pt idx="0">
                  <c:v>1.037808617</c:v>
                </c:pt>
                <c:pt idx="1">
                  <c:v>1.0408195870000001</c:v>
                </c:pt>
                <c:pt idx="2">
                  <c:v>1.043929801</c:v>
                </c:pt>
                <c:pt idx="3">
                  <c:v>1.047089827</c:v>
                </c:pt>
                <c:pt idx="4">
                  <c:v>1.050225915</c:v>
                </c:pt>
                <c:pt idx="5">
                  <c:v>1.053235197</c:v>
                </c:pt>
                <c:pt idx="6">
                  <c:v>1.055983417</c:v>
                </c:pt>
                <c:pt idx="7">
                  <c:v>1.0583074729999999</c:v>
                </c:pt>
                <c:pt idx="8">
                  <c:v>1.0600252269999999</c:v>
                </c:pt>
                <c:pt idx="9">
                  <c:v>1.060954484</c:v>
                </c:pt>
                <c:pt idx="10">
                  <c:v>1.060941618</c:v>
                </c:pt>
                <c:pt idx="11">
                  <c:v>1.0598979239999999</c:v>
                </c:pt>
                <c:pt idx="12">
                  <c:v>1.057838882</c:v>
                </c:pt>
                <c:pt idx="13">
                  <c:v>1.054918708</c:v>
                </c:pt>
                <c:pt idx="14">
                  <c:v>1.051450939</c:v>
                </c:pt>
                <c:pt idx="15">
                  <c:v>1.047906255</c:v>
                </c:pt>
                <c:pt idx="16">
                  <c:v>1.0448818419999999</c:v>
                </c:pt>
                <c:pt idx="17">
                  <c:v>1.043042136</c:v>
                </c:pt>
                <c:pt idx="18">
                  <c:v>1.0430376100000001</c:v>
                </c:pt>
                <c:pt idx="19">
                  <c:v>1.045414612999999</c:v>
                </c:pt>
                <c:pt idx="20">
                  <c:v>1.050533122</c:v>
                </c:pt>
                <c:pt idx="21">
                  <c:v>1.0585091310000001</c:v>
                </c:pt>
                <c:pt idx="22">
                  <c:v>1.0691939699999999</c:v>
                </c:pt>
                <c:pt idx="23">
                  <c:v>1.082195078</c:v>
                </c:pt>
                <c:pt idx="24">
                  <c:v>1.096933699</c:v>
                </c:pt>
                <c:pt idx="25">
                  <c:v>1.1127272269999999</c:v>
                </c:pt>
                <c:pt idx="26">
                  <c:v>1.1288794529999999</c:v>
                </c:pt>
                <c:pt idx="27">
                  <c:v>1.14476187</c:v>
                </c:pt>
                <c:pt idx="28">
                  <c:v>1.159873028</c:v>
                </c:pt>
                <c:pt idx="29">
                  <c:v>1.1738692630000001</c:v>
                </c:pt>
                <c:pt idx="30">
                  <c:v>1.1865669700000001</c:v>
                </c:pt>
                <c:pt idx="31">
                  <c:v>1.1979221170000001</c:v>
                </c:pt>
                <c:pt idx="32">
                  <c:v>1.207995788999999</c:v>
                </c:pt>
                <c:pt idx="33">
                  <c:v>1.21691503</c:v>
                </c:pt>
                <c:pt idx="34">
                  <c:v>1.2248365800000001</c:v>
                </c:pt>
                <c:pt idx="35">
                  <c:v>1.231918356</c:v>
                </c:pt>
                <c:pt idx="36">
                  <c:v>1.238300567</c:v>
                </c:pt>
                <c:pt idx="37">
                  <c:v>1.244096001</c:v>
                </c:pt>
                <c:pt idx="38">
                  <c:v>1.2493875750000001</c:v>
                </c:pt>
                <c:pt idx="39">
                  <c:v>1.2542306990000001</c:v>
                </c:pt>
                <c:pt idx="40">
                  <c:v>1.2586581619999999</c:v>
                </c:pt>
                <c:pt idx="41">
                  <c:v>1.262685778</c:v>
                </c:pt>
                <c:pt idx="42">
                  <c:v>1.266317669</c:v>
                </c:pt>
                <c:pt idx="43">
                  <c:v>1.269550636</c:v>
                </c:pt>
                <c:pt idx="44">
                  <c:v>1.2723774510000001</c:v>
                </c:pt>
                <c:pt idx="45">
                  <c:v>1.274789189</c:v>
                </c:pt>
                <c:pt idx="46">
                  <c:v>1.276776771</c:v>
                </c:pt>
                <c:pt idx="47">
                  <c:v>1.278331946</c:v>
                </c:pt>
                <c:pt idx="48">
                  <c:v>1.279447883</c:v>
                </c:pt>
                <c:pt idx="49">
                  <c:v>1.280119521</c:v>
                </c:pt>
                <c:pt idx="50">
                  <c:v>1.2803437710000001</c:v>
                </c:pt>
                <c:pt idx="51">
                  <c:v>1.2801196109999999</c:v>
                </c:pt>
                <c:pt idx="52">
                  <c:v>1.2794481390000001</c:v>
                </c:pt>
                <c:pt idx="53">
                  <c:v>1.2783325830000001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30"/>
          <c:order val="30"/>
          <c:val>
            <c:numRef>
              <c:f>Sheet1!$A$31:$CW$31</c:f>
              <c:numCache>
                <c:formatCode>General</c:formatCode>
                <c:ptCount val="101"/>
                <c:pt idx="0">
                  <c:v>1.039108613</c:v>
                </c:pt>
                <c:pt idx="1">
                  <c:v>1.0422546130000001</c:v>
                </c:pt>
                <c:pt idx="2">
                  <c:v>1.045529243999999</c:v>
                </c:pt>
                <c:pt idx="3">
                  <c:v>1.0488973749999999</c:v>
                </c:pt>
                <c:pt idx="4">
                  <c:v>1.052305812</c:v>
                </c:pt>
                <c:pt idx="5">
                  <c:v>1.0556797499999999</c:v>
                </c:pt>
                <c:pt idx="6">
                  <c:v>1.05892108</c:v>
                </c:pt>
                <c:pt idx="7">
                  <c:v>1.0619102389999999</c:v>
                </c:pt>
                <c:pt idx="8">
                  <c:v>1.064513397</c:v>
                </c:pt>
                <c:pt idx="9">
                  <c:v>1.066596393</c:v>
                </c:pt>
                <c:pt idx="10">
                  <c:v>1.06804575</c:v>
                </c:pt>
                <c:pt idx="11">
                  <c:v>1.0687953880000001</c:v>
                </c:pt>
                <c:pt idx="12">
                  <c:v>1.0688554610000001</c:v>
                </c:pt>
                <c:pt idx="13">
                  <c:v>1.0683377430000001</c:v>
                </c:pt>
                <c:pt idx="14">
                  <c:v>1.067470747</c:v>
                </c:pt>
                <c:pt idx="15">
                  <c:v>1.0665981149999999</c:v>
                </c:pt>
                <c:pt idx="16">
                  <c:v>1.0661560880000001</c:v>
                </c:pt>
                <c:pt idx="17">
                  <c:v>1.0666299450000001</c:v>
                </c:pt>
                <c:pt idx="18">
                  <c:v>1.0684943039999999</c:v>
                </c:pt>
                <c:pt idx="19">
                  <c:v>1.072146853</c:v>
                </c:pt>
                <c:pt idx="20">
                  <c:v>1.0778478899999999</c:v>
                </c:pt>
                <c:pt idx="21">
                  <c:v>1.0856779919999999</c:v>
                </c:pt>
                <c:pt idx="22">
                  <c:v>1.0955228180000001</c:v>
                </c:pt>
                <c:pt idx="23">
                  <c:v>1.1070883970000001</c:v>
                </c:pt>
                <c:pt idx="24">
                  <c:v>1.1199435550000001</c:v>
                </c:pt>
                <c:pt idx="25">
                  <c:v>1.133580469</c:v>
                </c:pt>
                <c:pt idx="26">
                  <c:v>1.1474810259999999</c:v>
                </c:pt>
                <c:pt idx="27">
                  <c:v>1.1611766210000001</c:v>
                </c:pt>
                <c:pt idx="28">
                  <c:v>1.1742918179999999</c:v>
                </c:pt>
                <c:pt idx="29">
                  <c:v>1.1865669700000001</c:v>
                </c:pt>
                <c:pt idx="30">
                  <c:v>1.1978599350000001</c:v>
                </c:pt>
                <c:pt idx="31">
                  <c:v>1.208131053</c:v>
                </c:pt>
                <c:pt idx="32">
                  <c:v>1.217417867</c:v>
                </c:pt>
                <c:pt idx="33">
                  <c:v>1.225806382</c:v>
                </c:pt>
                <c:pt idx="34">
                  <c:v>1.233404457</c:v>
                </c:pt>
                <c:pt idx="35">
                  <c:v>1.240320893</c:v>
                </c:pt>
                <c:pt idx="36">
                  <c:v>1.2466515970000001</c:v>
                </c:pt>
                <c:pt idx="37">
                  <c:v>1.252472493</c:v>
                </c:pt>
                <c:pt idx="38">
                  <c:v>1.2578377709999999</c:v>
                </c:pt>
                <c:pt idx="39">
                  <c:v>1.262781674</c:v>
                </c:pt>
                <c:pt idx="40">
                  <c:v>1.2673221320000001</c:v>
                </c:pt>
                <c:pt idx="41">
                  <c:v>1.2714649659999999</c:v>
                </c:pt>
                <c:pt idx="42">
                  <c:v>1.2752078069999999</c:v>
                </c:pt>
                <c:pt idx="43">
                  <c:v>1.278543355</c:v>
                </c:pt>
                <c:pt idx="44">
                  <c:v>1.281461835</c:v>
                </c:pt>
                <c:pt idx="45">
                  <c:v>1.2839527449999999</c:v>
                </c:pt>
                <c:pt idx="46">
                  <c:v>1.286006024</c:v>
                </c:pt>
                <c:pt idx="47">
                  <c:v>1.287612795</c:v>
                </c:pt>
                <c:pt idx="48">
                  <c:v>1.2887658289999999</c:v>
                </c:pt>
                <c:pt idx="49">
                  <c:v>1.2894598159999999</c:v>
                </c:pt>
                <c:pt idx="50">
                  <c:v>1.2896915229999999</c:v>
                </c:pt>
                <c:pt idx="51">
                  <c:v>1.289459881</c:v>
                </c:pt>
                <c:pt idx="52">
                  <c:v>1.2887660169999999</c:v>
                </c:pt>
                <c:pt idx="53">
                  <c:v>1.2876132629999999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31"/>
          <c:order val="31"/>
          <c:val>
            <c:numRef>
              <c:f>Sheet1!$A$32:$CW$32</c:f>
              <c:numCache>
                <c:formatCode>General</c:formatCode>
                <c:ptCount val="101"/>
                <c:pt idx="0">
                  <c:v>1.0403790420000001</c:v>
                </c:pt>
                <c:pt idx="1">
                  <c:v>1.043652061</c:v>
                </c:pt>
                <c:pt idx="2">
                  <c:v>1.0470783560000001</c:v>
                </c:pt>
                <c:pt idx="3">
                  <c:v>1.0506342630000001</c:v>
                </c:pt>
                <c:pt idx="4">
                  <c:v>1.0542830540000001</c:v>
                </c:pt>
                <c:pt idx="5">
                  <c:v>1.0579723940000001</c:v>
                </c:pt>
                <c:pt idx="6">
                  <c:v>1.061633107</c:v>
                </c:pt>
                <c:pt idx="7">
                  <c:v>1.065180469</c:v>
                </c:pt>
                <c:pt idx="8">
                  <c:v>1.0685193049999999</c:v>
                </c:pt>
                <c:pt idx="9">
                  <c:v>1.0715538760000001</c:v>
                </c:pt>
                <c:pt idx="10">
                  <c:v>1.07420282</c:v>
                </c:pt>
                <c:pt idx="11">
                  <c:v>1.076418138</c:v>
                </c:pt>
                <c:pt idx="12">
                  <c:v>1.078205699</c:v>
                </c:pt>
                <c:pt idx="13">
                  <c:v>1.0796432890000001</c:v>
                </c:pt>
                <c:pt idx="14">
                  <c:v>1.0808913550000001</c:v>
                </c:pt>
                <c:pt idx="15">
                  <c:v>1.082191849</c:v>
                </c:pt>
                <c:pt idx="16">
                  <c:v>1.083852188</c:v>
                </c:pt>
                <c:pt idx="17">
                  <c:v>1.086214247</c:v>
                </c:pt>
                <c:pt idx="18">
                  <c:v>1.0896118770000001</c:v>
                </c:pt>
                <c:pt idx="19">
                  <c:v>1.094323741</c:v>
                </c:pt>
                <c:pt idx="20">
                  <c:v>1.1005303040000001</c:v>
                </c:pt>
                <c:pt idx="21">
                  <c:v>1.108283707</c:v>
                </c:pt>
                <c:pt idx="22">
                  <c:v>1.1174969729999999</c:v>
                </c:pt>
                <c:pt idx="23">
                  <c:v>1.1279549010000001</c:v>
                </c:pt>
                <c:pt idx="24">
                  <c:v>1.139344277</c:v>
                </c:pt>
                <c:pt idx="25">
                  <c:v>1.151296995</c:v>
                </c:pt>
                <c:pt idx="26">
                  <c:v>1.163437305</c:v>
                </c:pt>
                <c:pt idx="27">
                  <c:v>1.1754244009999999</c:v>
                </c:pt>
                <c:pt idx="28">
                  <c:v>1.186983527</c:v>
                </c:pt>
                <c:pt idx="29">
                  <c:v>1.1979221170000001</c:v>
                </c:pt>
                <c:pt idx="30">
                  <c:v>1.208131053</c:v>
                </c:pt>
                <c:pt idx="31">
                  <c:v>1.2175740269999999</c:v>
                </c:pt>
                <c:pt idx="32">
                  <c:v>1.2262695960000001</c:v>
                </c:pt>
                <c:pt idx="33">
                  <c:v>1.234270779</c:v>
                </c:pt>
                <c:pt idx="34">
                  <c:v>1.24164618</c:v>
                </c:pt>
                <c:pt idx="35">
                  <c:v>1.248465151</c:v>
                </c:pt>
                <c:pt idx="36">
                  <c:v>1.254788011</c:v>
                </c:pt>
                <c:pt idx="37">
                  <c:v>1.2606610469999999</c:v>
                </c:pt>
                <c:pt idx="38">
                  <c:v>1.2661153270000001</c:v>
                </c:pt>
                <c:pt idx="39">
                  <c:v>1.271168026</c:v>
                </c:pt>
                <c:pt idx="40">
                  <c:v>1.275825064</c:v>
                </c:pt>
                <c:pt idx="41">
                  <c:v>1.2800841430000001</c:v>
                </c:pt>
                <c:pt idx="42">
                  <c:v>1.2839375959999999</c:v>
                </c:pt>
                <c:pt idx="43">
                  <c:v>1.2873747369999999</c:v>
                </c:pt>
                <c:pt idx="44">
                  <c:v>1.2903836639999999</c:v>
                </c:pt>
                <c:pt idx="45">
                  <c:v>1.292952535</c:v>
                </c:pt>
                <c:pt idx="46">
                  <c:v>1.29507043</c:v>
                </c:pt>
                <c:pt idx="47">
                  <c:v>1.2967279190000001</c:v>
                </c:pt>
                <c:pt idx="48">
                  <c:v>1.2979174060000001</c:v>
                </c:pt>
                <c:pt idx="49">
                  <c:v>1.2986333489999999</c:v>
                </c:pt>
                <c:pt idx="50">
                  <c:v>1.2988723849999999</c:v>
                </c:pt>
                <c:pt idx="51">
                  <c:v>1.2986333960000001</c:v>
                </c:pt>
                <c:pt idx="52">
                  <c:v>1.29791754</c:v>
                </c:pt>
                <c:pt idx="53">
                  <c:v>1.2967282520000001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32"/>
          <c:order val="32"/>
          <c:val>
            <c:numRef>
              <c:f>Sheet1!$A$33:$CW$33</c:f>
              <c:numCache>
                <c:formatCode>General</c:formatCode>
                <c:ptCount val="101"/>
                <c:pt idx="0">
                  <c:v>1.041615642</c:v>
                </c:pt>
                <c:pt idx="1">
                  <c:v>1.045007708</c:v>
                </c:pt>
                <c:pt idx="2">
                  <c:v>1.048573253</c:v>
                </c:pt>
                <c:pt idx="3">
                  <c:v>1.0522974430000001</c:v>
                </c:pt>
                <c:pt idx="4">
                  <c:v>1.056156216</c:v>
                </c:pt>
                <c:pt idx="5">
                  <c:v>1.060114502</c:v>
                </c:pt>
                <c:pt idx="6">
                  <c:v>1.064125346</c:v>
                </c:pt>
                <c:pt idx="7">
                  <c:v>1.0681307790000001</c:v>
                </c:pt>
                <c:pt idx="8">
                  <c:v>1.0720652939999999</c:v>
                </c:pt>
                <c:pt idx="9">
                  <c:v>1.0758626440000001</c:v>
                </c:pt>
                <c:pt idx="10">
                  <c:v>1.079466104</c:v>
                </c:pt>
                <c:pt idx="11">
                  <c:v>1.082841535</c:v>
                </c:pt>
                <c:pt idx="12">
                  <c:v>1.085991487999999</c:v>
                </c:pt>
                <c:pt idx="13">
                  <c:v>1.088967622</c:v>
                </c:pt>
                <c:pt idx="14">
                  <c:v>1.0918780910000001</c:v>
                </c:pt>
                <c:pt idx="15">
                  <c:v>1.0948867339999999</c:v>
                </c:pt>
                <c:pt idx="16">
                  <c:v>1.0982020189999999</c:v>
                </c:pt>
                <c:pt idx="17">
                  <c:v>1.102055671</c:v>
                </c:pt>
                <c:pt idx="18">
                  <c:v>1.1066734009999999</c:v>
                </c:pt>
                <c:pt idx="19">
                  <c:v>1.1122424209999999</c:v>
                </c:pt>
                <c:pt idx="20">
                  <c:v>1.1188818110000001</c:v>
                </c:pt>
                <c:pt idx="21">
                  <c:v>1.1266217780000001</c:v>
                </c:pt>
                <c:pt idx="22">
                  <c:v>1.1353962339999999</c:v>
                </c:pt>
                <c:pt idx="23">
                  <c:v>1.145050315</c:v>
                </c:pt>
                <c:pt idx="24">
                  <c:v>1.155361227</c:v>
                </c:pt>
                <c:pt idx="25">
                  <c:v>1.1660679679999999</c:v>
                </c:pt>
                <c:pt idx="26">
                  <c:v>1.1769039219999999</c:v>
                </c:pt>
                <c:pt idx="27">
                  <c:v>1.1876262310000001</c:v>
                </c:pt>
                <c:pt idx="28">
                  <c:v>1.1980372669999999</c:v>
                </c:pt>
                <c:pt idx="29">
                  <c:v>1.207995788999999</c:v>
                </c:pt>
                <c:pt idx="30">
                  <c:v>1.217417867</c:v>
                </c:pt>
                <c:pt idx="31">
                  <c:v>1.2262695960000001</c:v>
                </c:pt>
                <c:pt idx="32">
                  <c:v>1.2345547880000001</c:v>
                </c:pt>
                <c:pt idx="33">
                  <c:v>1.2423009739999999</c:v>
                </c:pt>
                <c:pt idx="34">
                  <c:v>1.24954645</c:v>
                </c:pt>
                <c:pt idx="35">
                  <c:v>1.2563301250000001</c:v>
                </c:pt>
                <c:pt idx="36">
                  <c:v>1.26268483</c:v>
                </c:pt>
                <c:pt idx="37">
                  <c:v>1.268633943</c:v>
                </c:pt>
                <c:pt idx="38">
                  <c:v>1.2741906279999999</c:v>
                </c:pt>
                <c:pt idx="39">
                  <c:v>1.2793588060000001</c:v>
                </c:pt>
                <c:pt idx="40">
                  <c:v>1.2841350359999999</c:v>
                </c:pt>
                <c:pt idx="41">
                  <c:v>1.2885106559999999</c:v>
                </c:pt>
                <c:pt idx="42">
                  <c:v>1.292473803</c:v>
                </c:pt>
                <c:pt idx="43">
                  <c:v>1.296011083</c:v>
                </c:pt>
                <c:pt idx="44">
                  <c:v>1.2991088550000001</c:v>
                </c:pt>
                <c:pt idx="45">
                  <c:v>1.3017541560000001</c:v>
                </c:pt>
                <c:pt idx="46">
                  <c:v>1.3039353330000001</c:v>
                </c:pt>
                <c:pt idx="47">
                  <c:v>1.305642462</c:v>
                </c:pt>
                <c:pt idx="48">
                  <c:v>1.306867617</c:v>
                </c:pt>
                <c:pt idx="49">
                  <c:v>1.3076050400000001</c:v>
                </c:pt>
                <c:pt idx="50">
                  <c:v>1.307851246</c:v>
                </c:pt>
                <c:pt idx="51">
                  <c:v>1.307605073</c:v>
                </c:pt>
                <c:pt idx="52">
                  <c:v>1.306867709</c:v>
                </c:pt>
                <c:pt idx="53">
                  <c:v>1.3056426910000001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33"/>
          <c:order val="33"/>
          <c:val>
            <c:numRef>
              <c:f>Sheet1!$A$34:$CW$34</c:f>
              <c:numCache>
                <c:formatCode>General</c:formatCode>
                <c:ptCount val="101"/>
                <c:pt idx="0">
                  <c:v>1.0428145129999999</c:v>
                </c:pt>
                <c:pt idx="1">
                  <c:v>1.046318021</c:v>
                </c:pt>
                <c:pt idx="2">
                  <c:v>1.050011322</c:v>
                </c:pt>
                <c:pt idx="3">
                  <c:v>1.0538861239999999</c:v>
                </c:pt>
                <c:pt idx="4">
                  <c:v>1.0579277330000001</c:v>
                </c:pt>
                <c:pt idx="5">
                  <c:v>1.0621138320000001</c:v>
                </c:pt>
                <c:pt idx="6">
                  <c:v>1.0664138750000001</c:v>
                </c:pt>
                <c:pt idx="7">
                  <c:v>1.0707896299999999</c:v>
                </c:pt>
                <c:pt idx="8">
                  <c:v>1.0751974790000001</c:v>
                </c:pt>
                <c:pt idx="9">
                  <c:v>1.0795929179999999</c:v>
                </c:pt>
                <c:pt idx="10">
                  <c:v>1.0839373839999999</c:v>
                </c:pt>
                <c:pt idx="11">
                  <c:v>1.0882069350000001</c:v>
                </c:pt>
                <c:pt idx="12">
                  <c:v>1.0924016459999999</c:v>
                </c:pt>
                <c:pt idx="13">
                  <c:v>1.096553863</c:v>
                </c:pt>
                <c:pt idx="14">
                  <c:v>1.100733121</c:v>
                </c:pt>
                <c:pt idx="15">
                  <c:v>1.1050455859999999</c:v>
                </c:pt>
                <c:pt idx="16">
                  <c:v>1.109626671</c:v>
                </c:pt>
                <c:pt idx="17">
                  <c:v>1.1146267759999999</c:v>
                </c:pt>
                <c:pt idx="18">
                  <c:v>1.120191763</c:v>
                </c:pt>
                <c:pt idx="19">
                  <c:v>1.12644129</c:v>
                </c:pt>
                <c:pt idx="20">
                  <c:v>1.133449052</c:v>
                </c:pt>
                <c:pt idx="21">
                  <c:v>1.141228959</c:v>
                </c:pt>
                <c:pt idx="22">
                  <c:v>1.1497302</c:v>
                </c:pt>
                <c:pt idx="23">
                  <c:v>1.158842283</c:v>
                </c:pt>
                <c:pt idx="24">
                  <c:v>1.1684089529999999</c:v>
                </c:pt>
                <c:pt idx="25">
                  <c:v>1.178248059</c:v>
                </c:pt>
                <c:pt idx="26">
                  <c:v>1.1881733189999999</c:v>
                </c:pt>
                <c:pt idx="27">
                  <c:v>1.1980139510000001</c:v>
                </c:pt>
                <c:pt idx="28">
                  <c:v>1.207629040999999</c:v>
                </c:pt>
                <c:pt idx="29">
                  <c:v>1.21691503</c:v>
                </c:pt>
                <c:pt idx="30">
                  <c:v>1.225806382</c:v>
                </c:pt>
                <c:pt idx="31">
                  <c:v>1.234270779</c:v>
                </c:pt>
                <c:pt idx="32">
                  <c:v>1.2423009739999999</c:v>
                </c:pt>
                <c:pt idx="33">
                  <c:v>1.249905507</c:v>
                </c:pt>
                <c:pt idx="34">
                  <c:v>1.257100138</c:v>
                </c:pt>
                <c:pt idx="35">
                  <c:v>1.2639011330000001</c:v>
                </c:pt>
                <c:pt idx="36">
                  <c:v>1.270320868</c:v>
                </c:pt>
                <c:pt idx="37">
                  <c:v>1.276365647</c:v>
                </c:pt>
                <c:pt idx="38">
                  <c:v>1.2820352559999999</c:v>
                </c:pt>
                <c:pt idx="39">
                  <c:v>1.287323679</c:v>
                </c:pt>
                <c:pt idx="40">
                  <c:v>1.2922204100000001</c:v>
                </c:pt>
                <c:pt idx="41">
                  <c:v>1.296711948</c:v>
                </c:pt>
                <c:pt idx="42">
                  <c:v>1.3007831990000001</c:v>
                </c:pt>
                <c:pt idx="43">
                  <c:v>1.3044186440000001</c:v>
                </c:pt>
                <c:pt idx="44">
                  <c:v>1.3076032479999991</c:v>
                </c:pt>
                <c:pt idx="45">
                  <c:v>1.3103231209999999</c:v>
                </c:pt>
                <c:pt idx="46">
                  <c:v>1.3125659810000001</c:v>
                </c:pt>
                <c:pt idx="47">
                  <c:v>1.314321472</c:v>
                </c:pt>
                <c:pt idx="48">
                  <c:v>1.3155813670000001</c:v>
                </c:pt>
                <c:pt idx="49">
                  <c:v>1.3163397100000001</c:v>
                </c:pt>
                <c:pt idx="50">
                  <c:v>1.3165928979999999</c:v>
                </c:pt>
                <c:pt idx="51">
                  <c:v>1.316339731</c:v>
                </c:pt>
                <c:pt idx="52">
                  <c:v>1.315581428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34"/>
          <c:order val="34"/>
          <c:val>
            <c:numRef>
              <c:f>Sheet1!$A$35:$CW$35</c:f>
              <c:numCache>
                <c:formatCode>General</c:formatCode>
                <c:ptCount val="101"/>
                <c:pt idx="0">
                  <c:v>1.043971939</c:v>
                </c:pt>
                <c:pt idx="1">
                  <c:v>1.047579805</c:v>
                </c:pt>
                <c:pt idx="2">
                  <c:v>1.051390549</c:v>
                </c:pt>
                <c:pt idx="3">
                  <c:v>1.055400554</c:v>
                </c:pt>
                <c:pt idx="4">
                  <c:v>1.059601799</c:v>
                </c:pt>
                <c:pt idx="5">
                  <c:v>1.063981042</c:v>
                </c:pt>
                <c:pt idx="6">
                  <c:v>1.0685193909999999</c:v>
                </c:pt>
                <c:pt idx="7">
                  <c:v>1.073192631</c:v>
                </c:pt>
                <c:pt idx="8">
                  <c:v>1.077972675</c:v>
                </c:pt>
                <c:pt idx="9">
                  <c:v>1.0828304440000001</c:v>
                </c:pt>
                <c:pt idx="10">
                  <c:v>1.0877402410000001</c:v>
                </c:pt>
                <c:pt idx="11">
                  <c:v>1.092685342</c:v>
                </c:pt>
                <c:pt idx="12">
                  <c:v>1.097664027</c:v>
                </c:pt>
                <c:pt idx="13">
                  <c:v>1.1026948999999999</c:v>
                </c:pt>
                <c:pt idx="14">
                  <c:v>1.107820037</c:v>
                </c:pt>
                <c:pt idx="15">
                  <c:v>1.113104619</c:v>
                </c:pt>
                <c:pt idx="16">
                  <c:v>1.118632147</c:v>
                </c:pt>
                <c:pt idx="17">
                  <c:v>1.124495233</c:v>
                </c:pt>
                <c:pt idx="18">
                  <c:v>1.1307829840000001</c:v>
                </c:pt>
                <c:pt idx="19">
                  <c:v>1.1375670179999999</c:v>
                </c:pt>
                <c:pt idx="20">
                  <c:v>1.14488871</c:v>
                </c:pt>
                <c:pt idx="21">
                  <c:v>1.15275028</c:v>
                </c:pt>
                <c:pt idx="22">
                  <c:v>1.16111162</c:v>
                </c:pt>
                <c:pt idx="23">
                  <c:v>1.169893574</c:v>
                </c:pt>
                <c:pt idx="24">
                  <c:v>1.1789869479999999</c:v>
                </c:pt>
                <c:pt idx="25">
                  <c:v>1.1882653729999999</c:v>
                </c:pt>
                <c:pt idx="26">
                  <c:v>1.1975993970000001</c:v>
                </c:pt>
                <c:pt idx="27">
                  <c:v>1.2068692050000001</c:v>
                </c:pt>
                <c:pt idx="28">
                  <c:v>1.2159739359999999</c:v>
                </c:pt>
                <c:pt idx="29">
                  <c:v>1.2248365800000001</c:v>
                </c:pt>
                <c:pt idx="30">
                  <c:v>1.233404457</c:v>
                </c:pt>
                <c:pt idx="31">
                  <c:v>1.24164618</c:v>
                </c:pt>
                <c:pt idx="32">
                  <c:v>1.24954645</c:v>
                </c:pt>
                <c:pt idx="33">
                  <c:v>1.257100138</c:v>
                </c:pt>
                <c:pt idx="34">
                  <c:v>1.264306811</c:v>
                </c:pt>
                <c:pt idx="35">
                  <c:v>1.271166469</c:v>
                </c:pt>
                <c:pt idx="36">
                  <c:v>1.277676783</c:v>
                </c:pt>
                <c:pt idx="37">
                  <c:v>1.2838317530000001</c:v>
                </c:pt>
                <c:pt idx="38">
                  <c:v>1.289621487</c:v>
                </c:pt>
                <c:pt idx="39">
                  <c:v>1.2950327429999999</c:v>
                </c:pt>
                <c:pt idx="40">
                  <c:v>1.300049835</c:v>
                </c:pt>
                <c:pt idx="41">
                  <c:v>1.30465567</c:v>
                </c:pt>
                <c:pt idx="42">
                  <c:v>1.308832717</c:v>
                </c:pt>
                <c:pt idx="43">
                  <c:v>1.3125638129999999</c:v>
                </c:pt>
                <c:pt idx="44">
                  <c:v>1.315832814</c:v>
                </c:pt>
                <c:pt idx="45">
                  <c:v>1.3186250660000001</c:v>
                </c:pt>
                <c:pt idx="46">
                  <c:v>1.320927749</c:v>
                </c:pt>
                <c:pt idx="47">
                  <c:v>1.3227301220000001</c:v>
                </c:pt>
                <c:pt idx="48">
                  <c:v>1.3240236869999999</c:v>
                </c:pt>
                <c:pt idx="49">
                  <c:v>1.3248023019999999</c:v>
                </c:pt>
                <c:pt idx="50">
                  <c:v>1.325062258</c:v>
                </c:pt>
                <c:pt idx="51">
                  <c:v>1.324802316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35"/>
          <c:order val="35"/>
          <c:val>
            <c:numRef>
              <c:f>Sheet1!$A$36:$CW$36</c:f>
              <c:numCache>
                <c:formatCode>General</c:formatCode>
                <c:ptCount val="101"/>
                <c:pt idx="0">
                  <c:v>1.045084259</c:v>
                </c:pt>
                <c:pt idx="1">
                  <c:v>1.0487899279999999</c:v>
                </c:pt>
                <c:pt idx="2">
                  <c:v>1.0527089949999999</c:v>
                </c:pt>
                <c:pt idx="3">
                  <c:v>1.056841073</c:v>
                </c:pt>
                <c:pt idx="4">
                  <c:v>1.0611827309999999</c:v>
                </c:pt>
                <c:pt idx="5">
                  <c:v>1.065726948</c:v>
                </c:pt>
                <c:pt idx="6">
                  <c:v>1.0704628119999999</c:v>
                </c:pt>
                <c:pt idx="7">
                  <c:v>1.0753756940000001</c:v>
                </c:pt>
                <c:pt idx="8">
                  <c:v>1.08044812</c:v>
                </c:pt>
                <c:pt idx="9">
                  <c:v>1.08566154</c:v>
                </c:pt>
                <c:pt idx="10">
                  <c:v>1.090999037</c:v>
                </c:pt>
                <c:pt idx="11">
                  <c:v>1.09644879</c:v>
                </c:pt>
                <c:pt idx="12">
                  <c:v>1.1020078209999999</c:v>
                </c:pt>
                <c:pt idx="13">
                  <c:v>1.107685295</c:v>
                </c:pt>
                <c:pt idx="14">
                  <c:v>1.1135044759999999</c:v>
                </c:pt>
                <c:pt idx="15">
                  <c:v>1.1195024739999999</c:v>
                </c:pt>
                <c:pt idx="16">
                  <c:v>1.1257272469999999</c:v>
                </c:pt>
                <c:pt idx="17">
                  <c:v>1.132231832</c:v>
                </c:pt>
                <c:pt idx="18">
                  <c:v>1.139066463</c:v>
                </c:pt>
                <c:pt idx="19">
                  <c:v>1.146269821</c:v>
                </c:pt>
                <c:pt idx="20">
                  <c:v>1.1538610789999999</c:v>
                </c:pt>
                <c:pt idx="21">
                  <c:v>1.1618343360000001</c:v>
                </c:pt>
                <c:pt idx="22">
                  <c:v>1.1701566539999999</c:v>
                </c:pt>
                <c:pt idx="23">
                  <c:v>1.1787701290000001</c:v>
                </c:pt>
                <c:pt idx="24">
                  <c:v>1.187597561</c:v>
                </c:pt>
                <c:pt idx="25">
                  <c:v>1.196550521</c:v>
                </c:pt>
                <c:pt idx="26">
                  <c:v>1.205538202999999</c:v>
                </c:pt>
                <c:pt idx="27">
                  <c:v>1.2144754250000001</c:v>
                </c:pt>
                <c:pt idx="28">
                  <c:v>1.2232885</c:v>
                </c:pt>
                <c:pt idx="29">
                  <c:v>1.231918356</c:v>
                </c:pt>
                <c:pt idx="30">
                  <c:v>1.240320893</c:v>
                </c:pt>
                <c:pt idx="31">
                  <c:v>1.248465151</c:v>
                </c:pt>
                <c:pt idx="32">
                  <c:v>1.2563301250000001</c:v>
                </c:pt>
                <c:pt idx="33">
                  <c:v>1.2639011330000001</c:v>
                </c:pt>
                <c:pt idx="34">
                  <c:v>1.271166469</c:v>
                </c:pt>
                <c:pt idx="35">
                  <c:v>1.2781148170000001</c:v>
                </c:pt>
                <c:pt idx="36">
                  <c:v>1.2847335959999999</c:v>
                </c:pt>
                <c:pt idx="37">
                  <c:v>1.291008197</c:v>
                </c:pt>
                <c:pt idx="38">
                  <c:v>1.2969219299999999</c:v>
                </c:pt>
                <c:pt idx="39">
                  <c:v>1.3024564279999999</c:v>
                </c:pt>
                <c:pt idx="40">
                  <c:v>1.307592291</c:v>
                </c:pt>
                <c:pt idx="41">
                  <c:v>1.312309809</c:v>
                </c:pt>
                <c:pt idx="42">
                  <c:v>1.316589628</c:v>
                </c:pt>
                <c:pt idx="43">
                  <c:v>1.320413327</c:v>
                </c:pt>
                <c:pt idx="44">
                  <c:v>1.3237638730000001</c:v>
                </c:pt>
                <c:pt idx="45">
                  <c:v>1.32662598</c:v>
                </c:pt>
                <c:pt idx="46">
                  <c:v>1.3289863630000001</c:v>
                </c:pt>
                <c:pt idx="47">
                  <c:v>1.33083394</c:v>
                </c:pt>
                <c:pt idx="48">
                  <c:v>1.3321599630000001</c:v>
                </c:pt>
                <c:pt idx="49">
                  <c:v>1.33295812</c:v>
                </c:pt>
                <c:pt idx="50">
                  <c:v>1.333224599</c:v>
                </c:pt>
                <c:pt idx="51">
                  <c:v>1.332958128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36"/>
          <c:order val="36"/>
          <c:val>
            <c:numRef>
              <c:f>Sheet1!$A$37:$CW$37</c:f>
              <c:numCache>
                <c:formatCode>General</c:formatCode>
                <c:ptCount val="101"/>
                <c:pt idx="0">
                  <c:v>1.04614779</c:v>
                </c:pt>
                <c:pt idx="1">
                  <c:v>1.0499451470000001</c:v>
                </c:pt>
                <c:pt idx="2">
                  <c:v>1.053964458999999</c:v>
                </c:pt>
                <c:pt idx="3">
                  <c:v>1.0582075</c:v>
                </c:pt>
                <c:pt idx="4">
                  <c:v>1.0626738899999999</c:v>
                </c:pt>
                <c:pt idx="5">
                  <c:v>1.0673607249999999</c:v>
                </c:pt>
                <c:pt idx="6">
                  <c:v>1.0722623680000001</c:v>
                </c:pt>
                <c:pt idx="7">
                  <c:v>1.077370508</c:v>
                </c:pt>
                <c:pt idx="8">
                  <c:v>1.0826746599999999</c:v>
                </c:pt>
                <c:pt idx="9">
                  <c:v>1.088163201</c:v>
                </c:pt>
                <c:pt idx="10">
                  <c:v>1.0938249760000001</c:v>
                </c:pt>
                <c:pt idx="11">
                  <c:v>1.099651366</c:v>
                </c:pt>
                <c:pt idx="12">
                  <c:v>1.1056385289999999</c:v>
                </c:pt>
                <c:pt idx="13">
                  <c:v>1.1117893729999999</c:v>
                </c:pt>
                <c:pt idx="14">
                  <c:v>1.1181147149999999</c:v>
                </c:pt>
                <c:pt idx="15">
                  <c:v>1.1246331169999999</c:v>
                </c:pt>
                <c:pt idx="16">
                  <c:v>1.131369058</c:v>
                </c:pt>
                <c:pt idx="17">
                  <c:v>1.138349429</c:v>
                </c:pt>
                <c:pt idx="18">
                  <c:v>1.1455987670000001</c:v>
                </c:pt>
                <c:pt idx="19">
                  <c:v>1.1531339570000001</c:v>
                </c:pt>
                <c:pt idx="20">
                  <c:v>1.160959426</c:v>
                </c:pt>
                <c:pt idx="21">
                  <c:v>1.16906379</c:v>
                </c:pt>
                <c:pt idx="22">
                  <c:v>1.1774186820000001</c:v>
                </c:pt>
                <c:pt idx="23">
                  <c:v>1.1859800359999999</c:v>
                </c:pt>
                <c:pt idx="24">
                  <c:v>1.194691543</c:v>
                </c:pt>
                <c:pt idx="25">
                  <c:v>1.2034895750000001</c:v>
                </c:pt>
                <c:pt idx="26">
                  <c:v>1.2123085849999999</c:v>
                </c:pt>
                <c:pt idx="27">
                  <c:v>1.221085996</c:v>
                </c:pt>
                <c:pt idx="28">
                  <c:v>1.229765813</c:v>
                </c:pt>
                <c:pt idx="29">
                  <c:v>1.238300567</c:v>
                </c:pt>
                <c:pt idx="30">
                  <c:v>1.2466515970000001</c:v>
                </c:pt>
                <c:pt idx="31">
                  <c:v>1.254788011</c:v>
                </c:pt>
                <c:pt idx="32">
                  <c:v>1.26268483</c:v>
                </c:pt>
                <c:pt idx="33">
                  <c:v>1.270320868</c:v>
                </c:pt>
                <c:pt idx="34">
                  <c:v>1.277676783</c:v>
                </c:pt>
                <c:pt idx="35">
                  <c:v>1.2847335959999999</c:v>
                </c:pt>
                <c:pt idx="36">
                  <c:v>1.291471764</c:v>
                </c:pt>
                <c:pt idx="37">
                  <c:v>1.2978708109999999</c:v>
                </c:pt>
                <c:pt idx="38">
                  <c:v>1.3039093690000001</c:v>
                </c:pt>
                <c:pt idx="39">
                  <c:v>1.3095655070000001</c:v>
                </c:pt>
                <c:pt idx="40">
                  <c:v>1.3148172039999999</c:v>
                </c:pt>
                <c:pt idx="41">
                  <c:v>1.3196428520000001</c:v>
                </c:pt>
                <c:pt idx="42">
                  <c:v>1.3240217430000001</c:v>
                </c:pt>
                <c:pt idx="43">
                  <c:v>1.327934478</c:v>
                </c:pt>
                <c:pt idx="44">
                  <c:v>1.331363313</c:v>
                </c:pt>
                <c:pt idx="45">
                  <c:v>1.3342924270000001</c:v>
                </c:pt>
                <c:pt idx="46">
                  <c:v>1.336708134</c:v>
                </c:pt>
                <c:pt idx="47">
                  <c:v>1.3385990400000001</c:v>
                </c:pt>
                <c:pt idx="48">
                  <c:v>1.3399561710000001</c:v>
                </c:pt>
                <c:pt idx="49">
                  <c:v>1.3407730550000001</c:v>
                </c:pt>
                <c:pt idx="50">
                  <c:v>1.341045786</c:v>
                </c:pt>
                <c:pt idx="51">
                  <c:v>1.3407730600000001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37"/>
          <c:order val="37"/>
          <c:val>
            <c:numRef>
              <c:f>Sheet1!$A$38:$CW$38</c:f>
              <c:numCache>
                <c:formatCode>General</c:formatCode>
                <c:ptCount val="101"/>
                <c:pt idx="0">
                  <c:v>1.047158799</c:v>
                </c:pt>
                <c:pt idx="1">
                  <c:v>1.051042043</c:v>
                </c:pt>
                <c:pt idx="2">
                  <c:v>1.0551543269999999</c:v>
                </c:pt>
                <c:pt idx="3">
                  <c:v>1.059498831</c:v>
                </c:pt>
                <c:pt idx="4">
                  <c:v>1.0640771419999999</c:v>
                </c:pt>
                <c:pt idx="5">
                  <c:v>1.068888997</c:v>
                </c:pt>
                <c:pt idx="6">
                  <c:v>1.07393212</c:v>
                </c:pt>
                <c:pt idx="7">
                  <c:v>1.0792022219999999</c:v>
                </c:pt>
                <c:pt idx="8">
                  <c:v>1.084693256</c:v>
                </c:pt>
                <c:pt idx="9">
                  <c:v>1.090397989</c:v>
                </c:pt>
                <c:pt idx="10">
                  <c:v>1.0963089079999999</c:v>
                </c:pt>
                <c:pt idx="11">
                  <c:v>1.1024194</c:v>
                </c:pt>
                <c:pt idx="12">
                  <c:v>1.1087250369999999</c:v>
                </c:pt>
                <c:pt idx="13">
                  <c:v>1.115224708</c:v>
                </c:pt>
                <c:pt idx="14">
                  <c:v>1.121921274</c:v>
                </c:pt>
                <c:pt idx="15">
                  <c:v>1.128821453</c:v>
                </c:pt>
                <c:pt idx="16">
                  <c:v>1.1359347360000001</c:v>
                </c:pt>
                <c:pt idx="17">
                  <c:v>1.143271328</c:v>
                </c:pt>
                <c:pt idx="18">
                  <c:v>1.150839347</c:v>
                </c:pt>
                <c:pt idx="19">
                  <c:v>1.1586417280000001</c:v>
                </c:pt>
                <c:pt idx="20">
                  <c:v>1.16667341</c:v>
                </c:pt>
                <c:pt idx="21">
                  <c:v>1.174919388</c:v>
                </c:pt>
                <c:pt idx="22">
                  <c:v>1.1833540490000001</c:v>
                </c:pt>
                <c:pt idx="23">
                  <c:v>1.191941948</c:v>
                </c:pt>
                <c:pt idx="24">
                  <c:v>1.2006398659999999</c:v>
                </c:pt>
                <c:pt idx="25">
                  <c:v>1.209399739</c:v>
                </c:pt>
                <c:pt idx="26">
                  <c:v>1.218171865</c:v>
                </c:pt>
                <c:pt idx="27">
                  <c:v>1.2269078200000001</c:v>
                </c:pt>
                <c:pt idx="28">
                  <c:v>1.235562636</c:v>
                </c:pt>
                <c:pt idx="29">
                  <c:v>1.244096001</c:v>
                </c:pt>
                <c:pt idx="30">
                  <c:v>1.252472493</c:v>
                </c:pt>
                <c:pt idx="31">
                  <c:v>1.2606610469999999</c:v>
                </c:pt>
                <c:pt idx="32">
                  <c:v>1.268633943</c:v>
                </c:pt>
                <c:pt idx="33">
                  <c:v>1.276365647</c:v>
                </c:pt>
                <c:pt idx="34">
                  <c:v>1.2838317530000001</c:v>
                </c:pt>
                <c:pt idx="35">
                  <c:v>1.291008197</c:v>
                </c:pt>
                <c:pt idx="36">
                  <c:v>1.2978708109999999</c:v>
                </c:pt>
                <c:pt idx="37">
                  <c:v>1.3043951819999999</c:v>
                </c:pt>
                <c:pt idx="38">
                  <c:v>1.3105567760000001</c:v>
                </c:pt>
                <c:pt idx="39">
                  <c:v>1.3163312060000001</c:v>
                </c:pt>
                <c:pt idx="40">
                  <c:v>1.321694600999999</c:v>
                </c:pt>
                <c:pt idx="41">
                  <c:v>1.3266239799999999</c:v>
                </c:pt>
                <c:pt idx="42">
                  <c:v>1.3310976130000001</c:v>
                </c:pt>
                <c:pt idx="43">
                  <c:v>1.335095334</c:v>
                </c:pt>
                <c:pt idx="44">
                  <c:v>1.338598816</c:v>
                </c:pt>
                <c:pt idx="45">
                  <c:v>1.3415917799999999</c:v>
                </c:pt>
                <c:pt idx="46">
                  <c:v>1.3440601839999999</c:v>
                </c:pt>
                <c:pt idx="47">
                  <c:v>1.345992356</c:v>
                </c:pt>
                <c:pt idx="48">
                  <c:v>1.3473791100000001</c:v>
                </c:pt>
                <c:pt idx="49">
                  <c:v>1.3482138269999999</c:v>
                </c:pt>
                <c:pt idx="50">
                  <c:v>1.3484925109999999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1.219821695999993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38"/>
          <c:order val="38"/>
          <c:val>
            <c:numRef>
              <c:f>Sheet1!$A$39:$CW$39</c:f>
              <c:numCache>
                <c:formatCode>General</c:formatCode>
                <c:ptCount val="101"/>
                <c:pt idx="0">
                  <c:v>1.0481135239999999</c:v>
                </c:pt>
                <c:pt idx="1">
                  <c:v>1.0520770239999999</c:v>
                </c:pt>
                <c:pt idx="2">
                  <c:v>1.0562755530000001</c:v>
                </c:pt>
                <c:pt idx="3">
                  <c:v>1.06071319</c:v>
                </c:pt>
                <c:pt idx="4">
                  <c:v>1.065392755</c:v>
                </c:pt>
                <c:pt idx="5">
                  <c:v>1.0703156250000001</c:v>
                </c:pt>
                <c:pt idx="6">
                  <c:v>1.0754816009999999</c:v>
                </c:pt>
                <c:pt idx="7">
                  <c:v>1.080888866</c:v>
                </c:pt>
                <c:pt idx="8">
                  <c:v>1.086534093</c:v>
                </c:pt>
                <c:pt idx="9">
                  <c:v>1.092412728</c:v>
                </c:pt>
                <c:pt idx="10">
                  <c:v>1.0985194730000001</c:v>
                </c:pt>
                <c:pt idx="11">
                  <c:v>1.104848917</c:v>
                </c:pt>
                <c:pt idx="12">
                  <c:v>1.111396238</c:v>
                </c:pt>
                <c:pt idx="13">
                  <c:v>1.1181578169999999</c:v>
                </c:pt>
                <c:pt idx="14">
                  <c:v>1.1251315829999999</c:v>
                </c:pt>
                <c:pt idx="15">
                  <c:v>1.132316933</c:v>
                </c:pt>
                <c:pt idx="16">
                  <c:v>1.139714101</c:v>
                </c:pt>
                <c:pt idx="17">
                  <c:v>1.1473229810000001</c:v>
                </c:pt>
                <c:pt idx="18">
                  <c:v>1.1551415330000001</c:v>
                </c:pt>
                <c:pt idx="19">
                  <c:v>1.1631640329999999</c:v>
                </c:pt>
                <c:pt idx="20">
                  <c:v>1.171379484</c:v>
                </c:pt>
                <c:pt idx="21">
                  <c:v>1.179770524</c:v>
                </c:pt>
                <c:pt idx="22">
                  <c:v>1.188313076</c:v>
                </c:pt>
                <c:pt idx="23">
                  <c:v>1.1969768119999999</c:v>
                </c:pt>
                <c:pt idx="24">
                  <c:v>1.205726361</c:v>
                </c:pt>
                <c:pt idx="25">
                  <c:v>1.214523008</c:v>
                </c:pt>
                <c:pt idx="26">
                  <c:v>1.2233265639999999</c:v>
                </c:pt>
                <c:pt idx="27">
                  <c:v>1.2320970769999999</c:v>
                </c:pt>
                <c:pt idx="28">
                  <c:v>1.2407961270000001</c:v>
                </c:pt>
                <c:pt idx="29">
                  <c:v>1.2493875750000001</c:v>
                </c:pt>
                <c:pt idx="30">
                  <c:v>1.2578377709999999</c:v>
                </c:pt>
                <c:pt idx="31">
                  <c:v>1.2661153270000001</c:v>
                </c:pt>
                <c:pt idx="32">
                  <c:v>1.2741906279999999</c:v>
                </c:pt>
                <c:pt idx="33">
                  <c:v>1.2820352559999999</c:v>
                </c:pt>
                <c:pt idx="34">
                  <c:v>1.289621487</c:v>
                </c:pt>
                <c:pt idx="35">
                  <c:v>1.2969219299999999</c:v>
                </c:pt>
                <c:pt idx="36">
                  <c:v>1.3039093690000001</c:v>
                </c:pt>
                <c:pt idx="37">
                  <c:v>1.3105567760000001</c:v>
                </c:pt>
                <c:pt idx="38">
                  <c:v>1.316837474</c:v>
                </c:pt>
                <c:pt idx="39">
                  <c:v>1.3227253839999999</c:v>
                </c:pt>
                <c:pt idx="40">
                  <c:v>1.328195317</c:v>
                </c:pt>
                <c:pt idx="41">
                  <c:v>1.333223279</c:v>
                </c:pt>
                <c:pt idx="42">
                  <c:v>1.337786755</c:v>
                </c:pt>
                <c:pt idx="43">
                  <c:v>1.3418649629999999</c:v>
                </c:pt>
                <c:pt idx="44">
                  <c:v>1.3454390839999999</c:v>
                </c:pt>
                <c:pt idx="45">
                  <c:v>1.3484924460000001</c:v>
                </c:pt>
                <c:pt idx="46">
                  <c:v>1.351010684</c:v>
                </c:pt>
                <c:pt idx="47">
                  <c:v>1.352981875</c:v>
                </c:pt>
                <c:pt idx="48">
                  <c:v>1.3543966380000001</c:v>
                </c:pt>
                <c:pt idx="49">
                  <c:v>1.355248214</c:v>
                </c:pt>
                <c:pt idx="50">
                  <c:v>1.3555325279999999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39"/>
          <c:order val="39"/>
          <c:val>
            <c:numRef>
              <c:f>Sheet1!$A$40:$CW$40</c:f>
              <c:numCache>
                <c:formatCode>General</c:formatCode>
                <c:ptCount val="101"/>
                <c:pt idx="0">
                  <c:v>1.049008215</c:v>
                </c:pt>
                <c:pt idx="1">
                  <c:v>1.053046382</c:v>
                </c:pt>
                <c:pt idx="2">
                  <c:v>1.057324744</c:v>
                </c:pt>
                <c:pt idx="3">
                  <c:v>1.0618479439999999</c:v>
                </c:pt>
                <c:pt idx="4">
                  <c:v>1.0666195629999999</c:v>
                </c:pt>
                <c:pt idx="5">
                  <c:v>1.0716419699999999</c:v>
                </c:pt>
                <c:pt idx="6">
                  <c:v>1.07691621</c:v>
                </c:pt>
                <c:pt idx="7">
                  <c:v>1.0824419359999999</c:v>
                </c:pt>
                <c:pt idx="8">
                  <c:v>1.088217429</c:v>
                </c:pt>
                <c:pt idx="9">
                  <c:v>1.094239714</c:v>
                </c:pt>
                <c:pt idx="10">
                  <c:v>1.1005047830000001</c:v>
                </c:pt>
                <c:pt idx="11">
                  <c:v>1.107007911</c:v>
                </c:pt>
                <c:pt idx="12">
                  <c:v>1.1137440080000001</c:v>
                </c:pt>
                <c:pt idx="13">
                  <c:v>1.120707925</c:v>
                </c:pt>
                <c:pt idx="14">
                  <c:v>1.12789462</c:v>
                </c:pt>
                <c:pt idx="15">
                  <c:v>1.1352990970000001</c:v>
                </c:pt>
                <c:pt idx="16">
                  <c:v>1.1429160389999999</c:v>
                </c:pt>
                <c:pt idx="17">
                  <c:v>1.1507391549999999</c:v>
                </c:pt>
                <c:pt idx="18">
                  <c:v>1.158760301</c:v>
                </c:pt>
                <c:pt idx="19">
                  <c:v>1.166968521</c:v>
                </c:pt>
                <c:pt idx="20">
                  <c:v>1.1753491840000001</c:v>
                </c:pt>
                <c:pt idx="21">
                  <c:v>1.1838834</c:v>
                </c:pt>
                <c:pt idx="22">
                  <c:v>1.19254785</c:v>
                </c:pt>
                <c:pt idx="23">
                  <c:v>1.201315074</c:v>
                </c:pt>
                <c:pt idx="24">
                  <c:v>1.2101541680000001</c:v>
                </c:pt>
                <c:pt idx="25">
                  <c:v>1.2190317660000001</c:v>
                </c:pt>
                <c:pt idx="26">
                  <c:v>1.2279131139999999</c:v>
                </c:pt>
                <c:pt idx="27">
                  <c:v>1.236763074</c:v>
                </c:pt>
                <c:pt idx="28">
                  <c:v>1.2455468949999999</c:v>
                </c:pt>
                <c:pt idx="29">
                  <c:v>1.2542306990000001</c:v>
                </c:pt>
                <c:pt idx="30">
                  <c:v>1.262781674</c:v>
                </c:pt>
                <c:pt idx="31">
                  <c:v>1.271168026</c:v>
                </c:pt>
                <c:pt idx="32">
                  <c:v>1.2793588060000001</c:v>
                </c:pt>
                <c:pt idx="33">
                  <c:v>1.287323679</c:v>
                </c:pt>
                <c:pt idx="34">
                  <c:v>1.2950327429999999</c:v>
                </c:pt>
                <c:pt idx="35">
                  <c:v>1.3024564279999999</c:v>
                </c:pt>
                <c:pt idx="36">
                  <c:v>1.3095655070000001</c:v>
                </c:pt>
                <c:pt idx="37">
                  <c:v>1.3163312060000001</c:v>
                </c:pt>
                <c:pt idx="38">
                  <c:v>1.3227253839999999</c:v>
                </c:pt>
                <c:pt idx="39">
                  <c:v>1.328720769</c:v>
                </c:pt>
                <c:pt idx="40">
                  <c:v>1.3342912170000001</c:v>
                </c:pt>
                <c:pt idx="41">
                  <c:v>1.339411965</c:v>
                </c:pt>
                <c:pt idx="42">
                  <c:v>1.344059873</c:v>
                </c:pt>
                <c:pt idx="43">
                  <c:v>1.348213656</c:v>
                </c:pt>
                <c:pt idx="44">
                  <c:v>1.351854069</c:v>
                </c:pt>
                <c:pt idx="45">
                  <c:v>1.3549640940000001</c:v>
                </c:pt>
                <c:pt idx="46">
                  <c:v>1.3575290799999999</c:v>
                </c:pt>
                <c:pt idx="47">
                  <c:v>1.359536868</c:v>
                </c:pt>
                <c:pt idx="48">
                  <c:v>1.3609779</c:v>
                </c:pt>
                <c:pt idx="49">
                  <c:v>1.3618452889999999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40"/>
          <c:order val="40"/>
          <c:val>
            <c:numRef>
              <c:f>Sheet1!$A$41:$CW$41</c:f>
              <c:numCache>
                <c:formatCode>General</c:formatCode>
                <c:ptCount val="101"/>
                <c:pt idx="0">
                  <c:v>1.0498391929999991</c:v>
                </c:pt>
                <c:pt idx="1">
                  <c:v>1.0539463790000001</c:v>
                </c:pt>
                <c:pt idx="2">
                  <c:v>1.058298282</c:v>
                </c:pt>
                <c:pt idx="3">
                  <c:v>1.0628999059999999</c:v>
                </c:pt>
                <c:pt idx="4">
                  <c:v>1.06775529</c:v>
                </c:pt>
                <c:pt idx="5">
                  <c:v>1.0728673950000001</c:v>
                </c:pt>
                <c:pt idx="6">
                  <c:v>1.0782379900000001</c:v>
                </c:pt>
                <c:pt idx="7">
                  <c:v>1.083867578</c:v>
                </c:pt>
                <c:pt idx="8">
                  <c:v>1.0897553579999999</c:v>
                </c:pt>
                <c:pt idx="9">
                  <c:v>1.0958992469999991</c:v>
                </c:pt>
                <c:pt idx="10">
                  <c:v>1.10229596</c:v>
                </c:pt>
                <c:pt idx="11">
                  <c:v>1.108941138</c:v>
                </c:pt>
                <c:pt idx="12">
                  <c:v>1.115829502</c:v>
                </c:pt>
                <c:pt idx="13">
                  <c:v>1.1229549860000001</c:v>
                </c:pt>
                <c:pt idx="14">
                  <c:v>1.1303107999999999</c:v>
                </c:pt>
                <c:pt idx="15">
                  <c:v>1.1378893720000001</c:v>
                </c:pt>
                <c:pt idx="16">
                  <c:v>1.1456821420000001</c:v>
                </c:pt>
                <c:pt idx="17">
                  <c:v>1.1536792039999999</c:v>
                </c:pt>
                <c:pt idx="18">
                  <c:v>1.161868831</c:v>
                </c:pt>
                <c:pt idx="19">
                  <c:v>1.1702369720000001</c:v>
                </c:pt>
                <c:pt idx="20">
                  <c:v>1.1787668</c:v>
                </c:pt>
                <c:pt idx="21">
                  <c:v>1.187438421</c:v>
                </c:pt>
                <c:pt idx="22">
                  <c:v>1.1962288059999999</c:v>
                </c:pt>
                <c:pt idx="23">
                  <c:v>1.205111976</c:v>
                </c:pt>
                <c:pt idx="24">
                  <c:v>1.2140594140000001</c:v>
                </c:pt>
                <c:pt idx="25">
                  <c:v>1.223040632</c:v>
                </c:pt>
                <c:pt idx="26">
                  <c:v>1.2320237979999991</c:v>
                </c:pt>
                <c:pt idx="27">
                  <c:v>1.240976332</c:v>
                </c:pt>
                <c:pt idx="28">
                  <c:v>1.2498653820000001</c:v>
                </c:pt>
                <c:pt idx="29">
                  <c:v>1.2586581619999999</c:v>
                </c:pt>
                <c:pt idx="30">
                  <c:v>1.2673221320000001</c:v>
                </c:pt>
                <c:pt idx="31">
                  <c:v>1.275825064</c:v>
                </c:pt>
                <c:pt idx="32">
                  <c:v>1.2841350359999999</c:v>
                </c:pt>
                <c:pt idx="33">
                  <c:v>1.2922204100000001</c:v>
                </c:pt>
                <c:pt idx="34">
                  <c:v>1.300049835</c:v>
                </c:pt>
                <c:pt idx="35">
                  <c:v>1.307592291</c:v>
                </c:pt>
                <c:pt idx="36">
                  <c:v>1.3148172039999999</c:v>
                </c:pt>
                <c:pt idx="37">
                  <c:v>1.321694600999999</c:v>
                </c:pt>
                <c:pt idx="38">
                  <c:v>1.328195317</c:v>
                </c:pt>
                <c:pt idx="39">
                  <c:v>1.3342912170000001</c:v>
                </c:pt>
                <c:pt idx="40">
                  <c:v>1.3399554360000001</c:v>
                </c:pt>
                <c:pt idx="41">
                  <c:v>1.3451626050000001</c:v>
                </c:pt>
                <c:pt idx="42">
                  <c:v>1.349889082</c:v>
                </c:pt>
                <c:pt idx="43">
                  <c:v>1.354113146</c:v>
                </c:pt>
                <c:pt idx="44">
                  <c:v>1.3578151899999999</c:v>
                </c:pt>
                <c:pt idx="45">
                  <c:v>1.3609778830000001</c:v>
                </c:pt>
                <c:pt idx="46">
                  <c:v>1.363586314</c:v>
                </c:pt>
                <c:pt idx="47">
                  <c:v>1.3656281139999999</c:v>
                </c:pt>
                <c:pt idx="48">
                  <c:v>1.3670935580000001</c:v>
                </c:pt>
                <c:pt idx="49">
                  <c:v>1.3679756409999999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41"/>
          <c:order val="41"/>
          <c:val>
            <c:numRef>
              <c:f>Sheet1!$A$42:$CW$42</c:f>
              <c:numCache>
                <c:formatCode>General</c:formatCode>
                <c:ptCount val="101"/>
                <c:pt idx="0">
                  <c:v>1.0506029109999999</c:v>
                </c:pt>
                <c:pt idx="1">
                  <c:v>1.0547733340000001</c:v>
                </c:pt>
                <c:pt idx="2">
                  <c:v>1.059192473</c:v>
                </c:pt>
                <c:pt idx="3">
                  <c:v>1.063865557</c:v>
                </c:pt>
                <c:pt idx="4">
                  <c:v>1.068796911</c:v>
                </c:pt>
                <c:pt idx="5">
                  <c:v>1.0739898409999999</c:v>
                </c:pt>
                <c:pt idx="6">
                  <c:v>1.079446532</c:v>
                </c:pt>
                <c:pt idx="7">
                  <c:v>1.0851679620000001</c:v>
                </c:pt>
                <c:pt idx="8">
                  <c:v>1.0911538380000001</c:v>
                </c:pt>
                <c:pt idx="9">
                  <c:v>1.0974025629999999</c:v>
                </c:pt>
                <c:pt idx="10">
                  <c:v>1.103911235</c:v>
                </c:pt>
                <c:pt idx="11">
                  <c:v>1.1106756719999999</c:v>
                </c:pt>
                <c:pt idx="12">
                  <c:v>1.117690458</c:v>
                </c:pt>
                <c:pt idx="13">
                  <c:v>1.1249489800000001</c:v>
                </c:pt>
                <c:pt idx="14">
                  <c:v>1.1324434299999999</c:v>
                </c:pt>
                <c:pt idx="15">
                  <c:v>1.1401647559999999</c:v>
                </c:pt>
                <c:pt idx="16">
                  <c:v>1.1481025380000001</c:v>
                </c:pt>
                <c:pt idx="17">
                  <c:v>1.1562447920000001</c:v>
                </c:pt>
                <c:pt idx="18">
                  <c:v>1.1645777239999999</c:v>
                </c:pt>
                <c:pt idx="19">
                  <c:v>1.173085471</c:v>
                </c:pt>
                <c:pt idx="20">
                  <c:v>1.181749881</c:v>
                </c:pt>
                <c:pt idx="21">
                  <c:v>1.1905503799999999</c:v>
                </c:pt>
                <c:pt idx="22">
                  <c:v>1.1994639600000001</c:v>
                </c:pt>
                <c:pt idx="23">
                  <c:v>1.2084653139999999</c:v>
                </c:pt>
                <c:pt idx="24">
                  <c:v>1.217527083</c:v>
                </c:pt>
                <c:pt idx="25">
                  <c:v>1.2266202020000001</c:v>
                </c:pt>
                <c:pt idx="26">
                  <c:v>1.2357142750000001</c:v>
                </c:pt>
                <c:pt idx="27">
                  <c:v>1.244777953</c:v>
                </c:pt>
                <c:pt idx="28">
                  <c:v>1.253779245</c:v>
                </c:pt>
                <c:pt idx="29">
                  <c:v>1.262685778</c:v>
                </c:pt>
                <c:pt idx="30">
                  <c:v>1.2714649659999999</c:v>
                </c:pt>
                <c:pt idx="31">
                  <c:v>1.2800841430000001</c:v>
                </c:pt>
                <c:pt idx="32">
                  <c:v>1.2885106559999999</c:v>
                </c:pt>
                <c:pt idx="33">
                  <c:v>1.296711948</c:v>
                </c:pt>
                <c:pt idx="34">
                  <c:v>1.30465567</c:v>
                </c:pt>
                <c:pt idx="35">
                  <c:v>1.312309809</c:v>
                </c:pt>
                <c:pt idx="36">
                  <c:v>1.3196428520000001</c:v>
                </c:pt>
                <c:pt idx="37">
                  <c:v>1.3266239799999999</c:v>
                </c:pt>
                <c:pt idx="38">
                  <c:v>1.333223279</c:v>
                </c:pt>
                <c:pt idx="39">
                  <c:v>1.339411965</c:v>
                </c:pt>
                <c:pt idx="40">
                  <c:v>1.3451626050000001</c:v>
                </c:pt>
                <c:pt idx="41">
                  <c:v>1.3504493470000001</c:v>
                </c:pt>
                <c:pt idx="42">
                  <c:v>1.3552481169999999</c:v>
                </c:pt>
                <c:pt idx="43">
                  <c:v>1.359536828</c:v>
                </c:pt>
                <c:pt idx="44">
                  <c:v>1.363295548</c:v>
                </c:pt>
                <c:pt idx="45">
                  <c:v>1.3665066690000001</c:v>
                </c:pt>
                <c:pt idx="46">
                  <c:v>1.3691550459999999</c:v>
                </c:pt>
                <c:pt idx="47">
                  <c:v>1.3712281159999999</c:v>
                </c:pt>
                <c:pt idx="48">
                  <c:v>1.3727160030000001</c:v>
                </c:pt>
                <c:pt idx="49">
                  <c:v>1.3736115959999999</c:v>
                </c:pt>
                <c:pt idx="50">
                  <c:v>1.3739106050000001</c:v>
                </c:pt>
                <c:pt idx="51">
                  <c:v>1.3736115959999999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42"/>
          <c:order val="42"/>
          <c:val>
            <c:numRef>
              <c:f>Sheet1!$A$43:$CW$43</c:f>
              <c:numCache>
                <c:formatCode>General</c:formatCode>
                <c:ptCount val="101"/>
                <c:pt idx="0">
                  <c:v>1.051296011</c:v>
                </c:pt>
                <c:pt idx="1">
                  <c:v>1.0555237150000001</c:v>
                </c:pt>
                <c:pt idx="2">
                  <c:v>1.0600036719999999</c:v>
                </c:pt>
                <c:pt idx="3">
                  <c:v>1.0647412650000001</c:v>
                </c:pt>
                <c:pt idx="4">
                  <c:v>1.069740994</c:v>
                </c:pt>
                <c:pt idx="5">
                  <c:v>1.075006369</c:v>
                </c:pt>
                <c:pt idx="6">
                  <c:v>1.080539811</c:v>
                </c:pt>
                <c:pt idx="7">
                  <c:v>1.086342562</c:v>
                </c:pt>
                <c:pt idx="8">
                  <c:v>1.092414598</c:v>
                </c:pt>
                <c:pt idx="9">
                  <c:v>1.0987545750000001</c:v>
                </c:pt>
                <c:pt idx="10">
                  <c:v>1.1053597799999999</c:v>
                </c:pt>
                <c:pt idx="11">
                  <c:v>1.1122261040000001</c:v>
                </c:pt>
                <c:pt idx="12">
                  <c:v>1.1193480280000001</c:v>
                </c:pt>
                <c:pt idx="13">
                  <c:v>1.1267186060000001</c:v>
                </c:pt>
                <c:pt idx="14">
                  <c:v>1.1343294399999999</c:v>
                </c:pt>
                <c:pt idx="15">
                  <c:v>1.1421706309999999</c:v>
                </c:pt>
                <c:pt idx="16">
                  <c:v>1.150230699</c:v>
                </c:pt>
                <c:pt idx="17">
                  <c:v>1.1584964769999999</c:v>
                </c:pt>
                <c:pt idx="18">
                  <c:v>1.1669529809999999</c:v>
                </c:pt>
                <c:pt idx="19">
                  <c:v>1.1755832850000001</c:v>
                </c:pt>
                <c:pt idx="20">
                  <c:v>1.184368423</c:v>
                </c:pt>
                <c:pt idx="21">
                  <c:v>1.1932873390000001</c:v>
                </c:pt>
                <c:pt idx="22">
                  <c:v>1.202316911</c:v>
                </c:pt>
                <c:pt idx="23">
                  <c:v>1.21143205</c:v>
                </c:pt>
                <c:pt idx="24">
                  <c:v>1.220605868</c:v>
                </c:pt>
                <c:pt idx="25">
                  <c:v>1.229809902</c:v>
                </c:pt>
                <c:pt idx="26">
                  <c:v>1.2390143629999999</c:v>
                </c:pt>
                <c:pt idx="27">
                  <c:v>1.248188385</c:v>
                </c:pt>
                <c:pt idx="28">
                  <c:v>1.2573002660000001</c:v>
                </c:pt>
                <c:pt idx="29">
                  <c:v>1.266317669</c:v>
                </c:pt>
                <c:pt idx="30">
                  <c:v>1.2752078069999999</c:v>
                </c:pt>
                <c:pt idx="31">
                  <c:v>1.2839375959999999</c:v>
                </c:pt>
                <c:pt idx="32">
                  <c:v>1.292473803</c:v>
                </c:pt>
                <c:pt idx="33">
                  <c:v>1.3007831990000001</c:v>
                </c:pt>
                <c:pt idx="34">
                  <c:v>1.308832717</c:v>
                </c:pt>
                <c:pt idx="35">
                  <c:v>1.316589628</c:v>
                </c:pt>
                <c:pt idx="36">
                  <c:v>1.3240217430000001</c:v>
                </c:pt>
                <c:pt idx="37">
                  <c:v>1.3310976130000001</c:v>
                </c:pt>
                <c:pt idx="38">
                  <c:v>1.337786755</c:v>
                </c:pt>
                <c:pt idx="39">
                  <c:v>1.344059873</c:v>
                </c:pt>
                <c:pt idx="40">
                  <c:v>1.349889082</c:v>
                </c:pt>
                <c:pt idx="41">
                  <c:v>1.3552481169999999</c:v>
                </c:pt>
                <c:pt idx="42">
                  <c:v>1.360112545</c:v>
                </c:pt>
                <c:pt idx="43">
                  <c:v>1.364459954</c:v>
                </c:pt>
                <c:pt idx="44">
                  <c:v>1.3682701289999999</c:v>
                </c:pt>
                <c:pt idx="45">
                  <c:v>1.371525214</c:v>
                </c:pt>
                <c:pt idx="46">
                  <c:v>1.374209851</c:v>
                </c:pt>
                <c:pt idx="47">
                  <c:v>1.3763113060000001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43"/>
          <c:order val="43"/>
          <c:val>
            <c:numRef>
              <c:f>Sheet1!$A$44:$CW$44</c:f>
              <c:numCache>
                <c:formatCode>General</c:formatCode>
                <c:ptCount val="101"/>
                <c:pt idx="0">
                  <c:v>1.0519153729999999</c:v>
                </c:pt>
                <c:pt idx="1">
                  <c:v>1.0561942049999999</c:v>
                </c:pt>
                <c:pt idx="2">
                  <c:v>1.0607284029999999</c:v>
                </c:pt>
                <c:pt idx="3">
                  <c:v>1.065523456</c:v>
                </c:pt>
                <c:pt idx="4">
                  <c:v>1.0705839779999999</c:v>
                </c:pt>
                <c:pt idx="5">
                  <c:v>1.0759136039999999</c:v>
                </c:pt>
                <c:pt idx="6">
                  <c:v>1.08151489</c:v>
                </c:pt>
                <c:pt idx="7">
                  <c:v>1.0873892169999999</c:v>
                </c:pt>
                <c:pt idx="8">
                  <c:v>1.093536705</c:v>
                </c:pt>
                <c:pt idx="9">
                  <c:v>1.0999561339999999</c:v>
                </c:pt>
                <c:pt idx="10">
                  <c:v>1.106644873</c:v>
                </c:pt>
                <c:pt idx="11">
                  <c:v>1.113598833</c:v>
                </c:pt>
                <c:pt idx="12">
                  <c:v>1.120812411</c:v>
                </c:pt>
                <c:pt idx="13">
                  <c:v>1.1282784539999999</c:v>
                </c:pt>
                <c:pt idx="14">
                  <c:v>1.1359882160000001</c:v>
                </c:pt>
                <c:pt idx="15">
                  <c:v>1.1439313069999999</c:v>
                </c:pt>
                <c:pt idx="16">
                  <c:v>1.1520956410000001</c:v>
                </c:pt>
                <c:pt idx="17">
                  <c:v>1.1604673679999999</c:v>
                </c:pt>
                <c:pt idx="18">
                  <c:v>1.16903081</c:v>
                </c:pt>
                <c:pt idx="19">
                  <c:v>1.1777684049999999</c:v>
                </c:pt>
                <c:pt idx="20">
                  <c:v>1.186660668</c:v>
                </c:pt>
                <c:pt idx="21">
                  <c:v>1.195686188</c:v>
                </c:pt>
                <c:pt idx="22">
                  <c:v>1.204821662999999</c:v>
                </c:pt>
                <c:pt idx="23">
                  <c:v>1.214041994</c:v>
                </c:pt>
                <c:pt idx="24">
                  <c:v>1.223320398999999</c:v>
                </c:pt>
                <c:pt idx="25">
                  <c:v>1.2326285859999999</c:v>
                </c:pt>
                <c:pt idx="26">
                  <c:v>1.2419369259999999</c:v>
                </c:pt>
                <c:pt idx="27">
                  <c:v>1.251214652</c:v>
                </c:pt>
                <c:pt idx="28">
                  <c:v>1.2604300479999999</c:v>
                </c:pt>
                <c:pt idx="29">
                  <c:v>1.269550636</c:v>
                </c:pt>
                <c:pt idx="30">
                  <c:v>1.278543355</c:v>
                </c:pt>
                <c:pt idx="31">
                  <c:v>1.2873747369999999</c:v>
                </c:pt>
                <c:pt idx="32">
                  <c:v>1.296011083</c:v>
                </c:pt>
                <c:pt idx="33">
                  <c:v>1.3044186440000001</c:v>
                </c:pt>
                <c:pt idx="34">
                  <c:v>1.3125638129999999</c:v>
                </c:pt>
                <c:pt idx="35">
                  <c:v>1.320413327</c:v>
                </c:pt>
                <c:pt idx="36">
                  <c:v>1.327934478</c:v>
                </c:pt>
                <c:pt idx="37">
                  <c:v>1.335095334</c:v>
                </c:pt>
                <c:pt idx="38">
                  <c:v>1.3418649629999999</c:v>
                </c:pt>
                <c:pt idx="39">
                  <c:v>1.348213656</c:v>
                </c:pt>
                <c:pt idx="40">
                  <c:v>1.354113146</c:v>
                </c:pt>
                <c:pt idx="41">
                  <c:v>1.359536828</c:v>
                </c:pt>
                <c:pt idx="42">
                  <c:v>1.364459954</c:v>
                </c:pt>
                <c:pt idx="43">
                  <c:v>1.3688598329999999</c:v>
                </c:pt>
                <c:pt idx="44">
                  <c:v>1.3727159980000001</c:v>
                </c:pt>
                <c:pt idx="45">
                  <c:v>1.376010376</c:v>
                </c:pt>
                <c:pt idx="46">
                  <c:v>1.3787274220000001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44"/>
          <c:order val="44"/>
          <c:val>
            <c:numRef>
              <c:f>Sheet1!$A$45:$CW$45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1.0567817690000001</c:v>
                </c:pt>
                <c:pt idx="2">
                  <c:v>1.061363447</c:v>
                </c:pt>
                <c:pt idx="3">
                  <c:v>1.0662087609999999</c:v>
                </c:pt>
                <c:pt idx="4">
                  <c:v>1.0713224020000001</c:v>
                </c:pt>
                <c:pt idx="5">
                  <c:v>1.0767080849999999</c:v>
                </c:pt>
                <c:pt idx="6">
                  <c:v>1.0823684440000001</c:v>
                </c:pt>
                <c:pt idx="7">
                  <c:v>1.088304937</c:v>
                </c:pt>
                <c:pt idx="8">
                  <c:v>1.0945177559999999</c:v>
                </c:pt>
                <c:pt idx="9">
                  <c:v>1.1010057369999999</c:v>
                </c:pt>
                <c:pt idx="10">
                  <c:v>1.1077662800000001</c:v>
                </c:pt>
                <c:pt idx="11">
                  <c:v>1.1147952860000001</c:v>
                </c:pt>
                <c:pt idx="12">
                  <c:v>1.1220870860000001</c:v>
                </c:pt>
                <c:pt idx="13">
                  <c:v>1.129634391</c:v>
                </c:pt>
                <c:pt idx="14">
                  <c:v>1.1374282410000001</c:v>
                </c:pt>
                <c:pt idx="15">
                  <c:v>1.1454579540000001</c:v>
                </c:pt>
                <c:pt idx="16">
                  <c:v>1.1537110859999999</c:v>
                </c:pt>
                <c:pt idx="17">
                  <c:v>1.162173382</c:v>
                </c:pt>
                <c:pt idx="18">
                  <c:v>1.170828749</c:v>
                </c:pt>
                <c:pt idx="19">
                  <c:v>1.1796592260000001</c:v>
                </c:pt>
                <c:pt idx="20">
                  <c:v>1.1886449800000001</c:v>
                </c:pt>
                <c:pt idx="21">
                  <c:v>1.1977643250000001</c:v>
                </c:pt>
                <c:pt idx="22">
                  <c:v>1.20699377</c:v>
                </c:pt>
                <c:pt idx="23">
                  <c:v>1.216308092</c:v>
                </c:pt>
                <c:pt idx="24">
                  <c:v>1.225680447</c:v>
                </c:pt>
                <c:pt idx="25">
                  <c:v>1.2350824979999999</c:v>
                </c:pt>
                <c:pt idx="26">
                  <c:v>1.244484567</c:v>
                </c:pt>
                <c:pt idx="27">
                  <c:v>1.2538557969999999</c:v>
                </c:pt>
                <c:pt idx="28">
                  <c:v>1.263164323</c:v>
                </c:pt>
                <c:pt idx="29">
                  <c:v>1.2723774510000001</c:v>
                </c:pt>
                <c:pt idx="30">
                  <c:v>1.281461835</c:v>
                </c:pt>
                <c:pt idx="31">
                  <c:v>1.2903836639999999</c:v>
                </c:pt>
                <c:pt idx="32">
                  <c:v>1.2991088550000001</c:v>
                </c:pt>
                <c:pt idx="33">
                  <c:v>1.3076032479999991</c:v>
                </c:pt>
                <c:pt idx="34">
                  <c:v>1.315832814</c:v>
                </c:pt>
                <c:pt idx="35">
                  <c:v>1.3237638730000001</c:v>
                </c:pt>
                <c:pt idx="36">
                  <c:v>1.331363313</c:v>
                </c:pt>
                <c:pt idx="37">
                  <c:v>1.338598816</c:v>
                </c:pt>
                <c:pt idx="38">
                  <c:v>1.3454390839999999</c:v>
                </c:pt>
                <c:pt idx="39">
                  <c:v>1.351854069</c:v>
                </c:pt>
                <c:pt idx="40">
                  <c:v>1.3578151899999999</c:v>
                </c:pt>
                <c:pt idx="41">
                  <c:v>1.363295548</c:v>
                </c:pt>
                <c:pt idx="42">
                  <c:v>1.3682701289999999</c:v>
                </c:pt>
                <c:pt idx="43">
                  <c:v>1.3727159980000001</c:v>
                </c:pt>
                <c:pt idx="44">
                  <c:v>1.3766124740000001</c:v>
                </c:pt>
                <c:pt idx="45">
                  <c:v>1.379941291</c:v>
                </c:pt>
                <c:pt idx="46">
                  <c:v>1.38268674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45"/>
          <c:order val="45"/>
          <c:val>
            <c:numRef>
              <c:f>Sheet1!$A$46:$CW$46</c:f>
              <c:numCache>
                <c:formatCode>General</c:formatCode>
                <c:ptCount val="101"/>
                <c:pt idx="0">
                  <c:v>1.052921854</c:v>
                </c:pt>
                <c:pt idx="1">
                  <c:v>1.0572836990000001</c:v>
                </c:pt>
                <c:pt idx="2">
                  <c:v>1.061905911</c:v>
                </c:pt>
                <c:pt idx="3">
                  <c:v>1.066794115</c:v>
                </c:pt>
                <c:pt idx="4">
                  <c:v>1.0719530580000001</c:v>
                </c:pt>
                <c:pt idx="5">
                  <c:v>1.0773865060000001</c:v>
                </c:pt>
                <c:pt idx="6">
                  <c:v>1.083097143</c:v>
                </c:pt>
                <c:pt idx="7">
                  <c:v>1.0890864689999999</c:v>
                </c:pt>
                <c:pt idx="8">
                  <c:v>1.0953547109999999</c:v>
                </c:pt>
                <c:pt idx="9">
                  <c:v>1.1019007270000001</c:v>
                </c:pt>
                <c:pt idx="10">
                  <c:v>1.1087219239999999</c:v>
                </c:pt>
                <c:pt idx="11">
                  <c:v>1.115814181</c:v>
                </c:pt>
                <c:pt idx="12">
                  <c:v>1.123171776</c:v>
                </c:pt>
                <c:pt idx="13">
                  <c:v>1.130787327</c:v>
                </c:pt>
                <c:pt idx="14">
                  <c:v>1.138651734</c:v>
                </c:pt>
                <c:pt idx="15">
                  <c:v>1.1467541349999999</c:v>
                </c:pt>
                <c:pt idx="16">
                  <c:v>1.1550818620000001</c:v>
                </c:pt>
                <c:pt idx="17">
                  <c:v>1.163620415</c:v>
                </c:pt>
                <c:pt idx="18">
                  <c:v>1.1723534330000001</c:v>
                </c:pt>
                <c:pt idx="19">
                  <c:v>1.1812626959999999</c:v>
                </c:pt>
                <c:pt idx="20">
                  <c:v>1.190328126</c:v>
                </c:pt>
                <c:pt idx="21">
                  <c:v>1.1995278229999999</c:v>
                </c:pt>
                <c:pt idx="22">
                  <c:v>1.2088381100000001</c:v>
                </c:pt>
                <c:pt idx="23">
                  <c:v>1.2182336119999999</c:v>
                </c:pt>
                <c:pt idx="24">
                  <c:v>1.227687349</c:v>
                </c:pt>
                <c:pt idx="25">
                  <c:v>1.237170855</c:v>
                </c:pt>
                <c:pt idx="26">
                  <c:v>1.2466543130000001</c:v>
                </c:pt>
                <c:pt idx="27">
                  <c:v>1.2561067050000001</c:v>
                </c:pt>
                <c:pt idx="28">
                  <c:v>1.2654959720000001</c:v>
                </c:pt>
                <c:pt idx="29">
                  <c:v>1.274789189</c:v>
                </c:pt>
                <c:pt idx="30">
                  <c:v>1.2839527449999999</c:v>
                </c:pt>
                <c:pt idx="31">
                  <c:v>1.292952535</c:v>
                </c:pt>
                <c:pt idx="32">
                  <c:v>1.3017541560000001</c:v>
                </c:pt>
                <c:pt idx="33">
                  <c:v>1.3103231209999999</c:v>
                </c:pt>
                <c:pt idx="34">
                  <c:v>1.3186250660000001</c:v>
                </c:pt>
                <c:pt idx="35">
                  <c:v>1.32662598</c:v>
                </c:pt>
                <c:pt idx="36">
                  <c:v>1.3342924270000001</c:v>
                </c:pt>
                <c:pt idx="37">
                  <c:v>1.3415917799999999</c:v>
                </c:pt>
                <c:pt idx="38">
                  <c:v>1.3484924460000001</c:v>
                </c:pt>
                <c:pt idx="39">
                  <c:v>1.3549640940000001</c:v>
                </c:pt>
                <c:pt idx="40">
                  <c:v>1.3609778830000001</c:v>
                </c:pt>
                <c:pt idx="41">
                  <c:v>1.3665066690000001</c:v>
                </c:pt>
                <c:pt idx="42">
                  <c:v>1.371525214</c:v>
                </c:pt>
                <c:pt idx="43">
                  <c:v>1.376010376</c:v>
                </c:pt>
                <c:pt idx="44">
                  <c:v>1.379941291</c:v>
                </c:pt>
                <c:pt idx="45">
                  <c:v>1.3832995290000001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46"/>
          <c:order val="46"/>
          <c:val>
            <c:numRef>
              <c:f>Sheet1!$A$47:$CW$47</c:f>
              <c:numCache>
                <c:formatCode>General</c:formatCode>
                <c:ptCount val="101"/>
                <c:pt idx="0">
                  <c:v>1.053304277999999</c:v>
                </c:pt>
                <c:pt idx="1">
                  <c:v>1.057697651</c:v>
                </c:pt>
                <c:pt idx="2">
                  <c:v>1.06235328</c:v>
                </c:pt>
                <c:pt idx="3">
                  <c:v>1.0672768349999999</c:v>
                </c:pt>
                <c:pt idx="4">
                  <c:v>1.072473105</c:v>
                </c:pt>
                <c:pt idx="5">
                  <c:v>1.0779458900000001</c:v>
                </c:pt>
                <c:pt idx="6">
                  <c:v>1.083697905</c:v>
                </c:pt>
                <c:pt idx="7">
                  <c:v>1.0897306769999999</c:v>
                </c:pt>
                <c:pt idx="8">
                  <c:v>1.0960444490000001</c:v>
                </c:pt>
                <c:pt idx="9">
                  <c:v>1.1026380849999999</c:v>
                </c:pt>
                <c:pt idx="10">
                  <c:v>1.109508988</c:v>
                </c:pt>
                <c:pt idx="11">
                  <c:v>1.1166530130000001</c:v>
                </c:pt>
                <c:pt idx="12">
                  <c:v>1.124064395</c:v>
                </c:pt>
                <c:pt idx="13">
                  <c:v>1.1317356860000001</c:v>
                </c:pt>
                <c:pt idx="14">
                  <c:v>1.139657693</c:v>
                </c:pt>
                <c:pt idx="15">
                  <c:v>1.1478194349999999</c:v>
                </c:pt>
                <c:pt idx="16">
                  <c:v>1.156208101</c:v>
                </c:pt>
                <c:pt idx="17">
                  <c:v>1.164809027</c:v>
                </c:pt>
                <c:pt idx="18">
                  <c:v>1.173605682</c:v>
                </c:pt>
                <c:pt idx="19">
                  <c:v>1.182579662</c:v>
                </c:pt>
                <c:pt idx="20">
                  <c:v>1.1917107170000001</c:v>
                </c:pt>
                <c:pt idx="21">
                  <c:v>1.2009767730000001</c:v>
                </c:pt>
                <c:pt idx="22">
                  <c:v>1.210353996</c:v>
                </c:pt>
                <c:pt idx="23">
                  <c:v>1.219816859</c:v>
                </c:pt>
                <c:pt idx="24">
                  <c:v>1.229338233</c:v>
                </c:pt>
                <c:pt idx="25">
                  <c:v>1.2388895040000001</c:v>
                </c:pt>
                <c:pt idx="26">
                  <c:v>1.2484406969999999</c:v>
                </c:pt>
                <c:pt idx="27">
                  <c:v>1.25796062</c:v>
                </c:pt>
                <c:pt idx="28">
                  <c:v>1.2674170229999999</c:v>
                </c:pt>
                <c:pt idx="29">
                  <c:v>1.276776771</c:v>
                </c:pt>
                <c:pt idx="30">
                  <c:v>1.286006024</c:v>
                </c:pt>
                <c:pt idx="31">
                  <c:v>1.29507043</c:v>
                </c:pt>
                <c:pt idx="32">
                  <c:v>1.3039353330000001</c:v>
                </c:pt>
                <c:pt idx="33">
                  <c:v>1.3125659810000001</c:v>
                </c:pt>
                <c:pt idx="34">
                  <c:v>1.320927749</c:v>
                </c:pt>
                <c:pt idx="35">
                  <c:v>1.3289863630000001</c:v>
                </c:pt>
                <c:pt idx="36">
                  <c:v>1.336708134</c:v>
                </c:pt>
                <c:pt idx="37">
                  <c:v>1.3440601839999999</c:v>
                </c:pt>
                <c:pt idx="38">
                  <c:v>1.351010684</c:v>
                </c:pt>
                <c:pt idx="39">
                  <c:v>1.3575290799999999</c:v>
                </c:pt>
                <c:pt idx="40">
                  <c:v>1.363586314</c:v>
                </c:pt>
                <c:pt idx="41">
                  <c:v>1.3691550459999999</c:v>
                </c:pt>
                <c:pt idx="42">
                  <c:v>1.374209851</c:v>
                </c:pt>
                <c:pt idx="43">
                  <c:v>1.3787274220000001</c:v>
                </c:pt>
                <c:pt idx="44">
                  <c:v>1.38268674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1.219821695999993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47"/>
          <c:order val="47"/>
          <c:val>
            <c:numRef>
              <c:f>Sheet1!$A$48:$CW$48</c:f>
              <c:numCache>
                <c:formatCode>General</c:formatCode>
                <c:ptCount val="101"/>
                <c:pt idx="0">
                  <c:v>1.053603624</c:v>
                </c:pt>
                <c:pt idx="1">
                  <c:v>1.0580216739999999</c:v>
                </c:pt>
                <c:pt idx="2">
                  <c:v>1.0627034550000001</c:v>
                </c:pt>
                <c:pt idx="3">
                  <c:v>1.0676546730000001</c:v>
                </c:pt>
                <c:pt idx="4">
                  <c:v>1.072880144</c:v>
                </c:pt>
                <c:pt idx="5">
                  <c:v>1.078383697</c:v>
                </c:pt>
                <c:pt idx="6">
                  <c:v>1.0841680650000001</c:v>
                </c:pt>
                <c:pt idx="7">
                  <c:v>1.0902347889999999</c:v>
                </c:pt>
                <c:pt idx="8">
                  <c:v>1.0965841220000001</c:v>
                </c:pt>
                <c:pt idx="9">
                  <c:v>1.10321493</c:v>
                </c:pt>
                <c:pt idx="10">
                  <c:v>1.110124603</c:v>
                </c:pt>
                <c:pt idx="11">
                  <c:v>1.1173089789999999</c:v>
                </c:pt>
                <c:pt idx="12">
                  <c:v>1.12476226</c:v>
                </c:pt>
                <c:pt idx="13">
                  <c:v>1.1324769480000001</c:v>
                </c:pt>
                <c:pt idx="14">
                  <c:v>1.140443788</c:v>
                </c:pt>
                <c:pt idx="15">
                  <c:v>1.148651718</c:v>
                </c:pt>
                <c:pt idx="16">
                  <c:v>1.1570878330000001</c:v>
                </c:pt>
                <c:pt idx="17">
                  <c:v>1.165737362</c:v>
                </c:pt>
                <c:pt idx="18">
                  <c:v>1.174583653</c:v>
                </c:pt>
                <c:pt idx="19">
                  <c:v>1.1836081810000001</c:v>
                </c:pt>
                <c:pt idx="20">
                  <c:v>1.1927905649999999</c:v>
                </c:pt>
                <c:pt idx="21">
                  <c:v>1.2021086050000001</c:v>
                </c:pt>
                <c:pt idx="22">
                  <c:v>1.211538336</c:v>
                </c:pt>
                <c:pt idx="23">
                  <c:v>1.221054101</c:v>
                </c:pt>
                <c:pt idx="24">
                  <c:v>1.230628643</c:v>
                </c:pt>
                <c:pt idx="25">
                  <c:v>1.24023321</c:v>
                </c:pt>
                <c:pt idx="26">
                  <c:v>1.2498376849999999</c:v>
                </c:pt>
                <c:pt idx="27">
                  <c:v>1.2594107240000001</c:v>
                </c:pt>
                <c:pt idx="28">
                  <c:v>1.268919914</c:v>
                </c:pt>
                <c:pt idx="29">
                  <c:v>1.278331946</c:v>
                </c:pt>
                <c:pt idx="30">
                  <c:v>1.287612795</c:v>
                </c:pt>
                <c:pt idx="31">
                  <c:v>1.2967279190000001</c:v>
                </c:pt>
                <c:pt idx="32">
                  <c:v>1.305642462</c:v>
                </c:pt>
                <c:pt idx="33">
                  <c:v>1.314321472</c:v>
                </c:pt>
                <c:pt idx="34">
                  <c:v>1.3227301220000001</c:v>
                </c:pt>
                <c:pt idx="35">
                  <c:v>1.33083394</c:v>
                </c:pt>
                <c:pt idx="36">
                  <c:v>1.3385990400000001</c:v>
                </c:pt>
                <c:pt idx="37">
                  <c:v>1.345992356</c:v>
                </c:pt>
                <c:pt idx="38">
                  <c:v>1.352981875</c:v>
                </c:pt>
                <c:pt idx="39">
                  <c:v>1.359536868</c:v>
                </c:pt>
                <c:pt idx="40">
                  <c:v>1.3656281139999999</c:v>
                </c:pt>
                <c:pt idx="41">
                  <c:v>1.3712281159999999</c:v>
                </c:pt>
                <c:pt idx="42">
                  <c:v>1.3763113060000001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48"/>
          <c:order val="48"/>
          <c:val>
            <c:numRef>
              <c:f>Sheet1!$A$49:$CW$49</c:f>
              <c:numCache>
                <c:formatCode>General</c:formatCode>
                <c:ptCount val="101"/>
                <c:pt idx="0">
                  <c:v>1.05381847</c:v>
                </c:pt>
                <c:pt idx="1">
                  <c:v>1.0582542290000001</c:v>
                </c:pt>
                <c:pt idx="2">
                  <c:v>1.0629547779999999</c:v>
                </c:pt>
                <c:pt idx="3">
                  <c:v>1.0679258460000001</c:v>
                </c:pt>
                <c:pt idx="4">
                  <c:v>1.073172271</c:v>
                </c:pt>
                <c:pt idx="5">
                  <c:v>1.078697896</c:v>
                </c:pt>
                <c:pt idx="6">
                  <c:v>1.0845054700000001</c:v>
                </c:pt>
                <c:pt idx="7">
                  <c:v>1.090596543</c:v>
                </c:pt>
                <c:pt idx="8">
                  <c:v>1.096971369</c:v>
                </c:pt>
                <c:pt idx="9">
                  <c:v>1.103628815</c:v>
                </c:pt>
                <c:pt idx="10">
                  <c:v>1.1105662629999999</c:v>
                </c:pt>
                <c:pt idx="11">
                  <c:v>1.1177795340000001</c:v>
                </c:pt>
                <c:pt idx="12">
                  <c:v>1.125262808</c:v>
                </c:pt>
                <c:pt idx="13">
                  <c:v>1.1330085539999999</c:v>
                </c:pt>
                <c:pt idx="14">
                  <c:v>1.141007474</c:v>
                </c:pt>
                <c:pt idx="15">
                  <c:v>1.1492484549999999</c:v>
                </c:pt>
                <c:pt idx="16">
                  <c:v>1.1577185290000001</c:v>
                </c:pt>
                <c:pt idx="17">
                  <c:v>1.1664028559999999</c:v>
                </c:pt>
                <c:pt idx="18">
                  <c:v>1.175284706</c:v>
                </c:pt>
                <c:pt idx="19">
                  <c:v>1.18434547</c:v>
                </c:pt>
                <c:pt idx="20">
                  <c:v>1.1935646799999999</c:v>
                </c:pt>
                <c:pt idx="21">
                  <c:v>1.2029200440000001</c:v>
                </c:pt>
                <c:pt idx="22">
                  <c:v>1.212387503</c:v>
                </c:pt>
                <c:pt idx="23">
                  <c:v>1.2219413050000001</c:v>
                </c:pt>
                <c:pt idx="24">
                  <c:v>1.2315540920000001</c:v>
                </c:pt>
                <c:pt idx="25">
                  <c:v>1.241197007</c:v>
                </c:pt>
                <c:pt idx="26">
                  <c:v>1.250839823</c:v>
                </c:pt>
                <c:pt idx="27">
                  <c:v>1.2604510819999999</c:v>
                </c:pt>
                <c:pt idx="28">
                  <c:v>1.2699982469999991</c:v>
                </c:pt>
                <c:pt idx="29">
                  <c:v>1.279447883</c:v>
                </c:pt>
                <c:pt idx="30">
                  <c:v>1.2887658289999999</c:v>
                </c:pt>
                <c:pt idx="31">
                  <c:v>1.2979174060000001</c:v>
                </c:pt>
                <c:pt idx="32">
                  <c:v>1.306867617</c:v>
                </c:pt>
                <c:pt idx="33">
                  <c:v>1.3155813670000001</c:v>
                </c:pt>
                <c:pt idx="34">
                  <c:v>1.3240236869999999</c:v>
                </c:pt>
                <c:pt idx="35">
                  <c:v>1.3321599630000001</c:v>
                </c:pt>
                <c:pt idx="36">
                  <c:v>1.3399561710000001</c:v>
                </c:pt>
                <c:pt idx="37">
                  <c:v>1.3473791100000001</c:v>
                </c:pt>
                <c:pt idx="38">
                  <c:v>1.3543966380000001</c:v>
                </c:pt>
                <c:pt idx="39">
                  <c:v>1.3609779</c:v>
                </c:pt>
                <c:pt idx="40">
                  <c:v>1.3670935580000001</c:v>
                </c:pt>
                <c:pt idx="41">
                  <c:v>1.3727160030000001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49"/>
          <c:order val="49"/>
          <c:val>
            <c:numRef>
              <c:f>Sheet1!$A$50:$CW$50</c:f>
              <c:numCache>
                <c:formatCode>General</c:formatCode>
                <c:ptCount val="101"/>
                <c:pt idx="0">
                  <c:v>1.0539477900000001</c:v>
                </c:pt>
                <c:pt idx="1">
                  <c:v>1.058394209</c:v>
                </c:pt>
                <c:pt idx="2">
                  <c:v>1.0631060539999999</c:v>
                </c:pt>
                <c:pt idx="3">
                  <c:v>1.068089069</c:v>
                </c:pt>
                <c:pt idx="4">
                  <c:v>1.073348105</c:v>
                </c:pt>
                <c:pt idx="5">
                  <c:v>1.0788870129999999</c:v>
                </c:pt>
                <c:pt idx="6">
                  <c:v>1.0847085510000001</c:v>
                </c:pt>
                <c:pt idx="7">
                  <c:v>1.090814274</c:v>
                </c:pt>
                <c:pt idx="8">
                  <c:v>1.097204437</c:v>
                </c:pt>
                <c:pt idx="9">
                  <c:v>1.103877905</c:v>
                </c:pt>
                <c:pt idx="10">
                  <c:v>1.1108320570000001</c:v>
                </c:pt>
                <c:pt idx="11">
                  <c:v>1.1180627030000001</c:v>
                </c:pt>
                <c:pt idx="12">
                  <c:v>1.125564008</c:v>
                </c:pt>
                <c:pt idx="13">
                  <c:v>1.1333284239999999</c:v>
                </c:pt>
                <c:pt idx="14">
                  <c:v>1.1413466269999999</c:v>
                </c:pt>
                <c:pt idx="15">
                  <c:v>1.149607474</c:v>
                </c:pt>
                <c:pt idx="16">
                  <c:v>1.1580979629999999</c:v>
                </c:pt>
                <c:pt idx="17">
                  <c:v>1.166803211</c:v>
                </c:pt>
                <c:pt idx="18">
                  <c:v>1.175706446</c:v>
                </c:pt>
                <c:pt idx="19">
                  <c:v>1.18478901</c:v>
                </c:pt>
                <c:pt idx="20">
                  <c:v>1.194030382</c:v>
                </c:pt>
                <c:pt idx="21">
                  <c:v>1.203408215999999</c:v>
                </c:pt>
                <c:pt idx="22">
                  <c:v>1.212898397</c:v>
                </c:pt>
                <c:pt idx="23">
                  <c:v>1.222475113</c:v>
                </c:pt>
                <c:pt idx="24">
                  <c:v>1.2321109429999999</c:v>
                </c:pt>
                <c:pt idx="25">
                  <c:v>1.2417769679999999</c:v>
                </c:pt>
                <c:pt idx="26">
                  <c:v>1.2514428900000001</c:v>
                </c:pt>
                <c:pt idx="27">
                  <c:v>1.2610771810000001</c:v>
                </c:pt>
                <c:pt idx="28">
                  <c:v>1.27064723</c:v>
                </c:pt>
                <c:pt idx="29">
                  <c:v>1.280119521</c:v>
                </c:pt>
                <c:pt idx="30">
                  <c:v>1.2894598159999999</c:v>
                </c:pt>
                <c:pt idx="31">
                  <c:v>1.2986333489999999</c:v>
                </c:pt>
                <c:pt idx="32">
                  <c:v>1.3076050400000001</c:v>
                </c:pt>
                <c:pt idx="33">
                  <c:v>1.3163397100000001</c:v>
                </c:pt>
                <c:pt idx="34">
                  <c:v>1.3248023019999999</c:v>
                </c:pt>
                <c:pt idx="35">
                  <c:v>1.33295812</c:v>
                </c:pt>
                <c:pt idx="36">
                  <c:v>1.3407730550000001</c:v>
                </c:pt>
                <c:pt idx="37">
                  <c:v>1.3482138269999999</c:v>
                </c:pt>
                <c:pt idx="38">
                  <c:v>1.355248214</c:v>
                </c:pt>
                <c:pt idx="39">
                  <c:v>1.3618452889999999</c:v>
                </c:pt>
                <c:pt idx="40">
                  <c:v>1.3679756409999999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0"/>
          <c:order val="50"/>
          <c:val>
            <c:numRef>
              <c:f>Sheet1!$A$51:$CW$51</c:f>
              <c:numCache>
                <c:formatCode>General</c:formatCode>
                <c:ptCount val="101"/>
                <c:pt idx="0">
                  <c:v>1.053990966</c:v>
                </c:pt>
                <c:pt idx="1">
                  <c:v>1.058440944</c:v>
                </c:pt>
                <c:pt idx="2">
                  <c:v>1.063156561</c:v>
                </c:pt>
                <c:pt idx="3">
                  <c:v>1.068143565</c:v>
                </c:pt>
                <c:pt idx="4">
                  <c:v>1.07340681</c:v>
                </c:pt>
                <c:pt idx="5">
                  <c:v>1.0789501539999999</c:v>
                </c:pt>
                <c:pt idx="6">
                  <c:v>1.084776355</c:v>
                </c:pt>
                <c:pt idx="7">
                  <c:v>1.090886969</c:v>
                </c:pt>
                <c:pt idx="8">
                  <c:v>1.0972822550000001</c:v>
                </c:pt>
                <c:pt idx="9">
                  <c:v>1.1039610740000001</c:v>
                </c:pt>
                <c:pt idx="10">
                  <c:v>1.1109208049999999</c:v>
                </c:pt>
                <c:pt idx="11">
                  <c:v>1.1181572550000001</c:v>
                </c:pt>
                <c:pt idx="12">
                  <c:v>1.1256645839999999</c:v>
                </c:pt>
                <c:pt idx="13">
                  <c:v>1.133435237</c:v>
                </c:pt>
                <c:pt idx="14">
                  <c:v>1.1414598819999999</c:v>
                </c:pt>
                <c:pt idx="15">
                  <c:v>1.1497273669999999</c:v>
                </c:pt>
                <c:pt idx="16">
                  <c:v>1.1582246759999999</c:v>
                </c:pt>
                <c:pt idx="17">
                  <c:v>1.166936913</c:v>
                </c:pt>
                <c:pt idx="18">
                  <c:v>1.175847291</c:v>
                </c:pt>
                <c:pt idx="19">
                  <c:v>1.184937135</c:v>
                </c:pt>
                <c:pt idx="20">
                  <c:v>1.194185906</c:v>
                </c:pt>
                <c:pt idx="21">
                  <c:v>1.203571242</c:v>
                </c:pt>
                <c:pt idx="22">
                  <c:v>1.2130690079999991</c:v>
                </c:pt>
                <c:pt idx="23">
                  <c:v>1.22265337</c:v>
                </c:pt>
                <c:pt idx="24">
                  <c:v>1.23229689</c:v>
                </c:pt>
                <c:pt idx="25">
                  <c:v>1.241970625</c:v>
                </c:pt>
                <c:pt idx="26">
                  <c:v>1.251644258</c:v>
                </c:pt>
                <c:pt idx="27">
                  <c:v>1.261286234</c:v>
                </c:pt>
                <c:pt idx="28">
                  <c:v>1.270863919</c:v>
                </c:pt>
                <c:pt idx="29">
                  <c:v>1.2803437710000001</c:v>
                </c:pt>
                <c:pt idx="30">
                  <c:v>1.2896915229999999</c:v>
                </c:pt>
                <c:pt idx="31">
                  <c:v>1.2988723849999999</c:v>
                </c:pt>
                <c:pt idx="32">
                  <c:v>1.307851246</c:v>
                </c:pt>
                <c:pt idx="33">
                  <c:v>1.3165928979999999</c:v>
                </c:pt>
                <c:pt idx="34">
                  <c:v>1.325062258</c:v>
                </c:pt>
                <c:pt idx="35">
                  <c:v>1.333224599</c:v>
                </c:pt>
                <c:pt idx="36">
                  <c:v>1.341045786</c:v>
                </c:pt>
                <c:pt idx="37">
                  <c:v>1.3484925109999999</c:v>
                </c:pt>
                <c:pt idx="38">
                  <c:v>1.3555325279999999</c:v>
                </c:pt>
                <c:pt idx="39">
                  <c:v>1.3621348820000001</c:v>
                </c:pt>
                <c:pt idx="40">
                  <c:v>1.3682701399999999</c:v>
                </c:pt>
                <c:pt idx="41">
                  <c:v>1.3739106050000001</c:v>
                </c:pt>
                <c:pt idx="42">
                  <c:v>1.379030526</c:v>
                </c:pt>
                <c:pt idx="43">
                  <c:v>1.3836062920000001</c:v>
                </c:pt>
                <c:pt idx="44">
                  <c:v>1.387616615</c:v>
                </c:pt>
                <c:pt idx="45">
                  <c:v>1.391042694</c:v>
                </c:pt>
                <c:pt idx="46">
                  <c:v>1.3938683620000001</c:v>
                </c:pt>
                <c:pt idx="47">
                  <c:v>1.396080212</c:v>
                </c:pt>
                <c:pt idx="48">
                  <c:v>1.397667706</c:v>
                </c:pt>
                <c:pt idx="49">
                  <c:v>1.3986232540000001</c:v>
                </c:pt>
                <c:pt idx="50">
                  <c:v>1.39894228</c:v>
                </c:pt>
                <c:pt idx="51">
                  <c:v>1.3986232540000001</c:v>
                </c:pt>
                <c:pt idx="52">
                  <c:v>1.397667706</c:v>
                </c:pt>
                <c:pt idx="53">
                  <c:v>1.396080212</c:v>
                </c:pt>
                <c:pt idx="54">
                  <c:v>1.3938683620000001</c:v>
                </c:pt>
                <c:pt idx="55">
                  <c:v>1.391042694</c:v>
                </c:pt>
                <c:pt idx="56">
                  <c:v>1.387616615</c:v>
                </c:pt>
                <c:pt idx="57">
                  <c:v>1.3836062920000001</c:v>
                </c:pt>
                <c:pt idx="58">
                  <c:v>1.379030526</c:v>
                </c:pt>
                <c:pt idx="59">
                  <c:v>1.3739106050000001</c:v>
                </c:pt>
                <c:pt idx="60">
                  <c:v>1.3682701399999999</c:v>
                </c:pt>
                <c:pt idx="61">
                  <c:v>1.3621348820000001</c:v>
                </c:pt>
                <c:pt idx="62">
                  <c:v>1.355532529</c:v>
                </c:pt>
                <c:pt idx="63">
                  <c:v>1.3484925130000001</c:v>
                </c:pt>
                <c:pt idx="64">
                  <c:v>1.341045789</c:v>
                </c:pt>
                <c:pt idx="65">
                  <c:v>1.333224602999999</c:v>
                </c:pt>
                <c:pt idx="66">
                  <c:v>1.325062264</c:v>
                </c:pt>
                <c:pt idx="67">
                  <c:v>1.3165929080000001</c:v>
                </c:pt>
                <c:pt idx="68">
                  <c:v>1.3078512600000001</c:v>
                </c:pt>
                <c:pt idx="69">
                  <c:v>1.2988724060000001</c:v>
                </c:pt>
                <c:pt idx="70">
                  <c:v>1.289691552999999</c:v>
                </c:pt>
                <c:pt idx="71">
                  <c:v>1.2803438110000001</c:v>
                </c:pt>
                <c:pt idx="72">
                  <c:v>1.2708639719999999</c:v>
                </c:pt>
                <c:pt idx="73">
                  <c:v>1.2612863009999999</c:v>
                </c:pt>
                <c:pt idx="74">
                  <c:v>1.251644341</c:v>
                </c:pt>
                <c:pt idx="75">
                  <c:v>1.2419707250000001</c:v>
                </c:pt>
                <c:pt idx="76">
                  <c:v>1.2322970049999999</c:v>
                </c:pt>
                <c:pt idx="77">
                  <c:v>1.222653499</c:v>
                </c:pt>
                <c:pt idx="78">
                  <c:v>1.2130691469999999</c:v>
                </c:pt>
                <c:pt idx="79">
                  <c:v>1.2035713880000001</c:v>
                </c:pt>
                <c:pt idx="80">
                  <c:v>1.1941860550000001</c:v>
                </c:pt>
                <c:pt idx="81">
                  <c:v>1.1849372810000001</c:v>
                </c:pt>
                <c:pt idx="82">
                  <c:v>1.1758474299999999</c:v>
                </c:pt>
                <c:pt idx="83">
                  <c:v>1.166937042</c:v>
                </c:pt>
                <c:pt idx="84">
                  <c:v>1.15822479</c:v>
                </c:pt>
                <c:pt idx="85">
                  <c:v>1.1497274660000001</c:v>
                </c:pt>
                <c:pt idx="86">
                  <c:v>1.1414599649999999</c:v>
                </c:pt>
                <c:pt idx="87">
                  <c:v>1.133435304</c:v>
                </c:pt>
                <c:pt idx="88">
                  <c:v>1.1256646370000001</c:v>
                </c:pt>
                <c:pt idx="89">
                  <c:v>1.1181572950000001</c:v>
                </c:pt>
                <c:pt idx="90">
                  <c:v>1.1109208349999999</c:v>
                </c:pt>
                <c:pt idx="91">
                  <c:v>1.1039610950000001</c:v>
                </c:pt>
                <c:pt idx="92">
                  <c:v>1.0972822689999999</c:v>
                </c:pt>
                <c:pt idx="93">
                  <c:v>1.090886979</c:v>
                </c:pt>
                <c:pt idx="94">
                  <c:v>1.0847763610000001</c:v>
                </c:pt>
                <c:pt idx="95">
                  <c:v>1.078950158</c:v>
                </c:pt>
                <c:pt idx="96">
                  <c:v>1.0734068130000001</c:v>
                </c:pt>
                <c:pt idx="97">
                  <c:v>1.068143566</c:v>
                </c:pt>
                <c:pt idx="98">
                  <c:v>1.063156561</c:v>
                </c:pt>
                <c:pt idx="99">
                  <c:v>1.058440944</c:v>
                </c:pt>
                <c:pt idx="100">
                  <c:v>1.0539909670000001</c:v>
                </c:pt>
              </c:numCache>
            </c:numRef>
          </c:val>
        </c:ser>
        <c:ser>
          <c:idx val="51"/>
          <c:order val="51"/>
          <c:val>
            <c:numRef>
              <c:f>Sheet1!$A$52:$CW$52</c:f>
              <c:numCache>
                <c:formatCode>General</c:formatCode>
                <c:ptCount val="101"/>
                <c:pt idx="0">
                  <c:v>1.0539477909999999</c:v>
                </c:pt>
                <c:pt idx="1">
                  <c:v>1.0583942099999999</c:v>
                </c:pt>
                <c:pt idx="2">
                  <c:v>1.0631060560000001</c:v>
                </c:pt>
                <c:pt idx="3">
                  <c:v>1.0680890729999999</c:v>
                </c:pt>
                <c:pt idx="4">
                  <c:v>1.07334811</c:v>
                </c:pt>
                <c:pt idx="5">
                  <c:v>1.078887022</c:v>
                </c:pt>
                <c:pt idx="6">
                  <c:v>1.0847085649999999</c:v>
                </c:pt>
                <c:pt idx="7">
                  <c:v>1.0908142949999999</c:v>
                </c:pt>
                <c:pt idx="8">
                  <c:v>1.097204469</c:v>
                </c:pt>
                <c:pt idx="9">
                  <c:v>1.1038779519999999</c:v>
                </c:pt>
                <c:pt idx="10">
                  <c:v>1.110832123</c:v>
                </c:pt>
                <c:pt idx="11">
                  <c:v>1.1180627919999999</c:v>
                </c:pt>
                <c:pt idx="12">
                  <c:v>1.125564126</c:v>
                </c:pt>
                <c:pt idx="13">
                  <c:v>1.133328573</c:v>
                </c:pt>
                <c:pt idx="14">
                  <c:v>1.1413468120000001</c:v>
                </c:pt>
                <c:pt idx="15">
                  <c:v>1.149607695</c:v>
                </c:pt>
                <c:pt idx="16">
                  <c:v>1.1580982179999999</c:v>
                </c:pt>
                <c:pt idx="17">
                  <c:v>1.1668034979999999</c:v>
                </c:pt>
                <c:pt idx="18">
                  <c:v>1.1757067569999999</c:v>
                </c:pt>
                <c:pt idx="19">
                  <c:v>1.1847893359999999</c:v>
                </c:pt>
                <c:pt idx="20">
                  <c:v>1.1940307130000001</c:v>
                </c:pt>
                <c:pt idx="21">
                  <c:v>1.203408542</c:v>
                </c:pt>
                <c:pt idx="22">
                  <c:v>1.212898708</c:v>
                </c:pt>
                <c:pt idx="23">
                  <c:v>1.2224753989999999</c:v>
                </c:pt>
                <c:pt idx="24">
                  <c:v>1.232111199</c:v>
                </c:pt>
                <c:pt idx="25">
                  <c:v>1.2417771879999999</c:v>
                </c:pt>
                <c:pt idx="26">
                  <c:v>1.2514430750000001</c:v>
                </c:pt>
                <c:pt idx="27">
                  <c:v>1.2610773310000001</c:v>
                </c:pt>
                <c:pt idx="28">
                  <c:v>1.270647348</c:v>
                </c:pt>
                <c:pt idx="29">
                  <c:v>1.2801196109999999</c:v>
                </c:pt>
                <c:pt idx="30">
                  <c:v>1.289459881</c:v>
                </c:pt>
                <c:pt idx="31">
                  <c:v>1.2986333960000001</c:v>
                </c:pt>
                <c:pt idx="32">
                  <c:v>1.307605073</c:v>
                </c:pt>
                <c:pt idx="33">
                  <c:v>1.316339731</c:v>
                </c:pt>
                <c:pt idx="34">
                  <c:v>1.324802316</c:v>
                </c:pt>
                <c:pt idx="35">
                  <c:v>1.332958128</c:v>
                </c:pt>
                <c:pt idx="36">
                  <c:v>1.3407730600000001</c:v>
                </c:pt>
                <c:pt idx="37">
                  <c:v>1.3482138299999999</c:v>
                </c:pt>
                <c:pt idx="38">
                  <c:v>1.3552482159999999</c:v>
                </c:pt>
                <c:pt idx="39">
                  <c:v>1.36184529</c:v>
                </c:pt>
                <c:pt idx="40">
                  <c:v>1.367975642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2"/>
          <c:order val="52"/>
          <c:val>
            <c:numRef>
              <c:f>Sheet1!$A$53:$CW$53</c:f>
              <c:numCache>
                <c:formatCode>General</c:formatCode>
                <c:ptCount val="101"/>
                <c:pt idx="0">
                  <c:v>1.0538184719999999</c:v>
                </c:pt>
                <c:pt idx="1">
                  <c:v>1.0582542319999999</c:v>
                </c:pt>
                <c:pt idx="2">
                  <c:v>1.0629547829999999</c:v>
                </c:pt>
                <c:pt idx="3">
                  <c:v>1.0679258549999999</c:v>
                </c:pt>
                <c:pt idx="4">
                  <c:v>1.0731722859999999</c:v>
                </c:pt>
                <c:pt idx="5">
                  <c:v>1.0786979210000001</c:v>
                </c:pt>
                <c:pt idx="6">
                  <c:v>1.0845055100000001</c:v>
                </c:pt>
                <c:pt idx="7">
                  <c:v>1.0905966039999999</c:v>
                </c:pt>
                <c:pt idx="8">
                  <c:v>1.096971462</c:v>
                </c:pt>
                <c:pt idx="9">
                  <c:v>1.103628949</c:v>
                </c:pt>
                <c:pt idx="10">
                  <c:v>1.110566451</c:v>
                </c:pt>
                <c:pt idx="11">
                  <c:v>1.117779791</c:v>
                </c:pt>
                <c:pt idx="12">
                  <c:v>1.125263146</c:v>
                </c:pt>
                <c:pt idx="13">
                  <c:v>1.1330089839999999</c:v>
                </c:pt>
                <c:pt idx="14">
                  <c:v>1.1410080060000001</c:v>
                </c:pt>
                <c:pt idx="15">
                  <c:v>1.1492490900000001</c:v>
                </c:pt>
                <c:pt idx="16">
                  <c:v>1.1577192650000001</c:v>
                </c:pt>
                <c:pt idx="17">
                  <c:v>1.1664036799999999</c:v>
                </c:pt>
                <c:pt idx="18">
                  <c:v>1.175285599</c:v>
                </c:pt>
                <c:pt idx="19">
                  <c:v>1.1843464079999999</c:v>
                </c:pt>
                <c:pt idx="20">
                  <c:v>1.193565633</c:v>
                </c:pt>
                <c:pt idx="21">
                  <c:v>1.2029209809999999</c:v>
                </c:pt>
                <c:pt idx="22">
                  <c:v>1.212388397</c:v>
                </c:pt>
                <c:pt idx="23">
                  <c:v>1.2219421290000001</c:v>
                </c:pt>
                <c:pt idx="24">
                  <c:v>1.2315548270000001</c:v>
                </c:pt>
                <c:pt idx="25">
                  <c:v>1.2411976419999999</c:v>
                </c:pt>
                <c:pt idx="26">
                  <c:v>1.250840355</c:v>
                </c:pt>
                <c:pt idx="27">
                  <c:v>1.2604515119999999</c:v>
                </c:pt>
                <c:pt idx="28">
                  <c:v>1.269998585</c:v>
                </c:pt>
                <c:pt idx="29">
                  <c:v>1.2794481390000001</c:v>
                </c:pt>
                <c:pt idx="30">
                  <c:v>1.2887660169999999</c:v>
                </c:pt>
                <c:pt idx="31">
                  <c:v>1.29791754</c:v>
                </c:pt>
                <c:pt idx="32">
                  <c:v>1.306867709</c:v>
                </c:pt>
                <c:pt idx="33">
                  <c:v>1.315581428</c:v>
                </c:pt>
                <c:pt idx="34">
                  <c:v>1.3240237269999999</c:v>
                </c:pt>
                <c:pt idx="35">
                  <c:v>1.3321599879999999</c:v>
                </c:pt>
                <c:pt idx="36">
                  <c:v>1.339956186</c:v>
                </c:pt>
                <c:pt idx="37">
                  <c:v>1.347379119</c:v>
                </c:pt>
                <c:pt idx="38">
                  <c:v>1.3543966430000001</c:v>
                </c:pt>
                <c:pt idx="39">
                  <c:v>1.360977903</c:v>
                </c:pt>
                <c:pt idx="40">
                  <c:v>1.367093559</c:v>
                </c:pt>
                <c:pt idx="41">
                  <c:v>1.3727160039999999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53"/>
          <c:order val="53"/>
          <c:val>
            <c:numRef>
              <c:f>Sheet1!$A$54:$CW$54</c:f>
              <c:numCache>
                <c:formatCode>General</c:formatCode>
                <c:ptCount val="101"/>
                <c:pt idx="0">
                  <c:v>1.0536036280000001</c:v>
                </c:pt>
                <c:pt idx="1">
                  <c:v>1.058021681</c:v>
                </c:pt>
                <c:pt idx="2">
                  <c:v>1.062703467</c:v>
                </c:pt>
                <c:pt idx="3">
                  <c:v>1.067654694</c:v>
                </c:pt>
                <c:pt idx="4">
                  <c:v>1.072880182</c:v>
                </c:pt>
                <c:pt idx="5">
                  <c:v>1.078383758</c:v>
                </c:pt>
                <c:pt idx="6">
                  <c:v>1.084168163</c:v>
                </c:pt>
                <c:pt idx="7">
                  <c:v>1.0902349419999999</c:v>
                </c:pt>
                <c:pt idx="8">
                  <c:v>1.096584352</c:v>
                </c:pt>
                <c:pt idx="9">
                  <c:v>1.1032152630000001</c:v>
                </c:pt>
                <c:pt idx="10">
                  <c:v>1.1101250709999999</c:v>
                </c:pt>
                <c:pt idx="11">
                  <c:v>1.117309616</c:v>
                </c:pt>
                <c:pt idx="12">
                  <c:v>1.1247630980000001</c:v>
                </c:pt>
                <c:pt idx="13">
                  <c:v>1.1324780169999999</c:v>
                </c:pt>
                <c:pt idx="14">
                  <c:v>1.1404451069999999</c:v>
                </c:pt>
                <c:pt idx="15">
                  <c:v>1.1486532949999999</c:v>
                </c:pt>
                <c:pt idx="16">
                  <c:v>1.1570896580000001</c:v>
                </c:pt>
                <c:pt idx="17">
                  <c:v>1.1657394059999999</c:v>
                </c:pt>
                <c:pt idx="18">
                  <c:v>1.1745858689999999</c:v>
                </c:pt>
                <c:pt idx="19">
                  <c:v>1.1836105079999999</c:v>
                </c:pt>
                <c:pt idx="20">
                  <c:v>1.19279293</c:v>
                </c:pt>
                <c:pt idx="21">
                  <c:v>1.202110931</c:v>
                </c:pt>
                <c:pt idx="22">
                  <c:v>1.211540552</c:v>
                </c:pt>
                <c:pt idx="23">
                  <c:v>1.2210561449999999</c:v>
                </c:pt>
                <c:pt idx="24">
                  <c:v>1.230630468</c:v>
                </c:pt>
                <c:pt idx="25">
                  <c:v>1.240234788</c:v>
                </c:pt>
                <c:pt idx="26">
                  <c:v>1.2498390049999999</c:v>
                </c:pt>
                <c:pt idx="27">
                  <c:v>1.2594117929999991</c:v>
                </c:pt>
                <c:pt idx="28">
                  <c:v>1.268920753</c:v>
                </c:pt>
                <c:pt idx="29">
                  <c:v>1.2783325830000001</c:v>
                </c:pt>
                <c:pt idx="30">
                  <c:v>1.2876132629999999</c:v>
                </c:pt>
                <c:pt idx="31">
                  <c:v>1.2967282520000001</c:v>
                </c:pt>
                <c:pt idx="32">
                  <c:v>1.3056426910000001</c:v>
                </c:pt>
                <c:pt idx="33">
                  <c:v>1.314321625</c:v>
                </c:pt>
                <c:pt idx="34">
                  <c:v>1.322730221</c:v>
                </c:pt>
                <c:pt idx="35">
                  <c:v>1.330834002</c:v>
                </c:pt>
                <c:pt idx="36">
                  <c:v>1.3385990780000001</c:v>
                </c:pt>
                <c:pt idx="37">
                  <c:v>1.345992378</c:v>
                </c:pt>
                <c:pt idx="38">
                  <c:v>1.352981888</c:v>
                </c:pt>
                <c:pt idx="39">
                  <c:v>1.3595368750000001</c:v>
                </c:pt>
                <c:pt idx="40">
                  <c:v>1.3656281180000001</c:v>
                </c:pt>
                <c:pt idx="41">
                  <c:v>1.3712281180000001</c:v>
                </c:pt>
                <c:pt idx="42">
                  <c:v>1.3763113069999999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54"/>
          <c:order val="54"/>
          <c:val>
            <c:numRef>
              <c:f>Sheet1!$A$55:$CW$55</c:f>
              <c:numCache>
                <c:formatCode>General</c:formatCode>
                <c:ptCount val="101"/>
                <c:pt idx="0">
                  <c:v>1.053304285999999</c:v>
                </c:pt>
                <c:pt idx="1">
                  <c:v>1.057697667</c:v>
                </c:pt>
                <c:pt idx="2">
                  <c:v>1.0623533089999999</c:v>
                </c:pt>
                <c:pt idx="3">
                  <c:v>1.067276887</c:v>
                </c:pt>
                <c:pt idx="4">
                  <c:v>1.072473193</c:v>
                </c:pt>
                <c:pt idx="5">
                  <c:v>1.0779460359999999</c:v>
                </c:pt>
                <c:pt idx="6">
                  <c:v>1.083698139</c:v>
                </c:pt>
                <c:pt idx="7">
                  <c:v>1.0897310389999999</c:v>
                </c:pt>
                <c:pt idx="8">
                  <c:v>1.0960449919999999</c:v>
                </c:pt>
                <c:pt idx="9">
                  <c:v>1.1026388730000001</c:v>
                </c:pt>
                <c:pt idx="10">
                  <c:v>1.1095100959999999</c:v>
                </c:pt>
                <c:pt idx="11">
                  <c:v>1.1166545189999999</c:v>
                </c:pt>
                <c:pt idx="12">
                  <c:v>1.1240663790000001</c:v>
                </c:pt>
                <c:pt idx="13">
                  <c:v>1.131738216</c:v>
                </c:pt>
                <c:pt idx="14">
                  <c:v>1.139660815</c:v>
                </c:pt>
                <c:pt idx="15">
                  <c:v>1.147823166</c:v>
                </c:pt>
                <c:pt idx="16">
                  <c:v>1.156212418</c:v>
                </c:pt>
                <c:pt idx="17">
                  <c:v>1.164813863</c:v>
                </c:pt>
                <c:pt idx="18">
                  <c:v>1.173610925</c:v>
                </c:pt>
                <c:pt idx="19">
                  <c:v>1.182585167</c:v>
                </c:pt>
                <c:pt idx="20">
                  <c:v>1.191716311</c:v>
                </c:pt>
                <c:pt idx="21">
                  <c:v>1.2009822779999999</c:v>
                </c:pt>
                <c:pt idx="22">
                  <c:v>1.2103592400000001</c:v>
                </c:pt>
                <c:pt idx="23">
                  <c:v>1.2198216939999931</c:v>
                </c:pt>
                <c:pt idx="24">
                  <c:v>1.2293425499999999</c:v>
                </c:pt>
                <c:pt idx="25">
                  <c:v>1.238893236</c:v>
                </c:pt>
                <c:pt idx="26">
                  <c:v>1.248443819</c:v>
                </c:pt>
                <c:pt idx="27">
                  <c:v>1.2579631490000001</c:v>
                </c:pt>
                <c:pt idx="28">
                  <c:v>1.267419007</c:v>
                </c:pt>
                <c:pt idx="29">
                  <c:v>1.2767782780000001</c:v>
                </c:pt>
                <c:pt idx="30">
                  <c:v>1.2860071310000001</c:v>
                </c:pt>
                <c:pt idx="31">
                  <c:v>1.295071217999999</c:v>
                </c:pt>
                <c:pt idx="32">
                  <c:v>1.3039358759999999</c:v>
                </c:pt>
                <c:pt idx="33">
                  <c:v>1.3125663430000001</c:v>
                </c:pt>
                <c:pt idx="34">
                  <c:v>1.320927983</c:v>
                </c:pt>
                <c:pt idx="35">
                  <c:v>1.32898651</c:v>
                </c:pt>
                <c:pt idx="36">
                  <c:v>1.3367082219999999</c:v>
                </c:pt>
                <c:pt idx="37">
                  <c:v>1.344060236</c:v>
                </c:pt>
                <c:pt idx="38">
                  <c:v>1.351010713</c:v>
                </c:pt>
                <c:pt idx="39">
                  <c:v>1.357529095999999</c:v>
                </c:pt>
                <c:pt idx="40">
                  <c:v>1.363586323</c:v>
                </c:pt>
                <c:pt idx="41">
                  <c:v>1.36915505</c:v>
                </c:pt>
                <c:pt idx="42">
                  <c:v>1.3742098540000001</c:v>
                </c:pt>
                <c:pt idx="43">
                  <c:v>1.378727423</c:v>
                </c:pt>
                <c:pt idx="44">
                  <c:v>1.3826867410000001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1.219821695999993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55"/>
          <c:order val="55"/>
          <c:val>
            <c:numRef>
              <c:f>Sheet1!$A$56:$CW$56</c:f>
              <c:numCache>
                <c:formatCode>General</c:formatCode>
                <c:ptCount val="101"/>
                <c:pt idx="0">
                  <c:v>1.0529218739999999</c:v>
                </c:pt>
                <c:pt idx="1">
                  <c:v>1.057283736</c:v>
                </c:pt>
                <c:pt idx="2">
                  <c:v>1.061905978</c:v>
                </c:pt>
                <c:pt idx="3">
                  <c:v>1.066794233</c:v>
                </c:pt>
                <c:pt idx="4">
                  <c:v>1.0719532599999999</c:v>
                </c:pt>
                <c:pt idx="5">
                  <c:v>1.07738684</c:v>
                </c:pt>
                <c:pt idx="6">
                  <c:v>1.083097677</c:v>
                </c:pt>
                <c:pt idx="7">
                  <c:v>1.089087296</c:v>
                </c:pt>
                <c:pt idx="8">
                  <c:v>1.0953559509999999</c:v>
                </c:pt>
                <c:pt idx="9">
                  <c:v>1.1019025280000001</c:v>
                </c:pt>
                <c:pt idx="10">
                  <c:v>1.1087244549999999</c:v>
                </c:pt>
                <c:pt idx="11">
                  <c:v>1.115817624</c:v>
                </c:pt>
                <c:pt idx="12">
                  <c:v>1.1231763100000001</c:v>
                </c:pt>
                <c:pt idx="13">
                  <c:v>1.130793108</c:v>
                </c:pt>
                <c:pt idx="14">
                  <c:v>1.13865887</c:v>
                </c:pt>
                <c:pt idx="15">
                  <c:v>1.1467626630000001</c:v>
                </c:pt>
                <c:pt idx="16">
                  <c:v>1.155091729</c:v>
                </c:pt>
                <c:pt idx="17">
                  <c:v>1.163631466</c:v>
                </c:pt>
                <c:pt idx="18">
                  <c:v>1.172365417</c:v>
                </c:pt>
                <c:pt idx="19">
                  <c:v>1.1812752769999999</c:v>
                </c:pt>
                <c:pt idx="20">
                  <c:v>1.190340913</c:v>
                </c:pt>
                <c:pt idx="21">
                  <c:v>1.1995404039999999</c:v>
                </c:pt>
                <c:pt idx="22">
                  <c:v>1.208850094</c:v>
                </c:pt>
                <c:pt idx="23">
                  <c:v>1.2182446629999999</c:v>
                </c:pt>
                <c:pt idx="24">
                  <c:v>1.2276972150000001</c:v>
                </c:pt>
                <c:pt idx="25">
                  <c:v>1.237179383</c:v>
                </c:pt>
                <c:pt idx="26">
                  <c:v>1.2466614490000001</c:v>
                </c:pt>
                <c:pt idx="27">
                  <c:v>1.2561124850000001</c:v>
                </c:pt>
                <c:pt idx="28">
                  <c:v>1.265500506</c:v>
                </c:pt>
                <c:pt idx="29">
                  <c:v>1.274792631</c:v>
                </c:pt>
                <c:pt idx="30">
                  <c:v>1.2839552759999999</c:v>
                </c:pt>
                <c:pt idx="31">
                  <c:v>1.292954336</c:v>
                </c:pt>
                <c:pt idx="32">
                  <c:v>1.301755397</c:v>
                </c:pt>
                <c:pt idx="33">
                  <c:v>1.310323948</c:v>
                </c:pt>
                <c:pt idx="34">
                  <c:v>1.3186256000000001</c:v>
                </c:pt>
                <c:pt idx="35">
                  <c:v>1.3266263140000001</c:v>
                </c:pt>
                <c:pt idx="36">
                  <c:v>1.33429263</c:v>
                </c:pt>
                <c:pt idx="37">
                  <c:v>1.341591899</c:v>
                </c:pt>
                <c:pt idx="38">
                  <c:v>1.3484925130000001</c:v>
                </c:pt>
                <c:pt idx="39">
                  <c:v>1.354964131</c:v>
                </c:pt>
                <c:pt idx="40">
                  <c:v>1.360977903</c:v>
                </c:pt>
                <c:pt idx="41">
                  <c:v>1.366506679</c:v>
                </c:pt>
                <c:pt idx="42">
                  <c:v>1.371525219</c:v>
                </c:pt>
                <c:pt idx="43">
                  <c:v>1.376010379</c:v>
                </c:pt>
                <c:pt idx="44">
                  <c:v>1.379941292</c:v>
                </c:pt>
                <c:pt idx="45">
                  <c:v>1.3832995299999999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56"/>
          <c:order val="56"/>
          <c:val>
            <c:numRef>
              <c:f>Sheet1!$A$57:$CW$57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1.056781851</c:v>
                </c:pt>
                <c:pt idx="2">
                  <c:v>1.061363595</c:v>
                </c:pt>
                <c:pt idx="3">
                  <c:v>1.0662090230000001</c:v>
                </c:pt>
                <c:pt idx="4">
                  <c:v>1.071322849</c:v>
                </c:pt>
                <c:pt idx="5">
                  <c:v>1.076708824</c:v>
                </c:pt>
                <c:pt idx="6">
                  <c:v>1.0823696249999999</c:v>
                </c:pt>
                <c:pt idx="7">
                  <c:v>1.088306767</c:v>
                </c:pt>
                <c:pt idx="8">
                  <c:v>1.0945205</c:v>
                </c:pt>
                <c:pt idx="9">
                  <c:v>1.10100972</c:v>
                </c:pt>
                <c:pt idx="10">
                  <c:v>1.107771877</c:v>
                </c:pt>
                <c:pt idx="11">
                  <c:v>1.1148028999999999</c:v>
                </c:pt>
                <c:pt idx="12">
                  <c:v>1.122097114</c:v>
                </c:pt>
                <c:pt idx="13">
                  <c:v>1.1296471779999999</c:v>
                </c:pt>
                <c:pt idx="14">
                  <c:v>1.137444025</c:v>
                </c:pt>
                <c:pt idx="15">
                  <c:v>1.1454768179999999</c:v>
                </c:pt>
                <c:pt idx="16">
                  <c:v>1.15373291</c:v>
                </c:pt>
                <c:pt idx="17">
                  <c:v>1.162197827</c:v>
                </c:pt>
                <c:pt idx="18">
                  <c:v>1.1708552560000001</c:v>
                </c:pt>
                <c:pt idx="19">
                  <c:v>1.1796870530000001</c:v>
                </c:pt>
                <c:pt idx="20">
                  <c:v>1.188673262</c:v>
                </c:pt>
                <c:pt idx="21">
                  <c:v>1.197792153</c:v>
                </c:pt>
                <c:pt idx="22">
                  <c:v>1.207020277</c:v>
                </c:pt>
                <c:pt idx="23">
                  <c:v>1.216332537</c:v>
                </c:pt>
                <c:pt idx="24">
                  <c:v>1.2257022710000001</c:v>
                </c:pt>
                <c:pt idx="25">
                  <c:v>1.2351013609999999</c:v>
                </c:pt>
                <c:pt idx="26">
                  <c:v>1.2445003509999999</c:v>
                </c:pt>
                <c:pt idx="27">
                  <c:v>1.2538685839999999</c:v>
                </c:pt>
                <c:pt idx="28">
                  <c:v>1.263174351</c:v>
                </c:pt>
                <c:pt idx="29">
                  <c:v>1.2723850649999999</c:v>
                </c:pt>
                <c:pt idx="30">
                  <c:v>1.2814674319999999</c:v>
                </c:pt>
                <c:pt idx="31">
                  <c:v>1.290387647</c:v>
                </c:pt>
                <c:pt idx="32">
                  <c:v>1.299111599</c:v>
                </c:pt>
                <c:pt idx="33">
                  <c:v>1.3076050779999999</c:v>
                </c:pt>
                <c:pt idx="34">
                  <c:v>1.3158339960000001</c:v>
                </c:pt>
                <c:pt idx="35">
                  <c:v>1.3237646119999991</c:v>
                </c:pt>
                <c:pt idx="36">
                  <c:v>1.3313637599999999</c:v>
                </c:pt>
                <c:pt idx="37">
                  <c:v>1.3385990780000001</c:v>
                </c:pt>
                <c:pt idx="38">
                  <c:v>1.345439233</c:v>
                </c:pt>
                <c:pt idx="39">
                  <c:v>1.3518541509999999</c:v>
                </c:pt>
                <c:pt idx="40">
                  <c:v>1.357815234</c:v>
                </c:pt>
                <c:pt idx="41">
                  <c:v>1.36329557</c:v>
                </c:pt>
                <c:pt idx="42">
                  <c:v>1.3682701399999999</c:v>
                </c:pt>
                <c:pt idx="43">
                  <c:v>1.3727160039999999</c:v>
                </c:pt>
                <c:pt idx="44">
                  <c:v>1.3766124769999999</c:v>
                </c:pt>
                <c:pt idx="45">
                  <c:v>1.379941292</c:v>
                </c:pt>
                <c:pt idx="46">
                  <c:v>1.3826867410000001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57"/>
          <c:order val="57"/>
          <c:val>
            <c:numRef>
              <c:f>Sheet1!$A$58:$CW$58</c:f>
              <c:numCache>
                <c:formatCode>General</c:formatCode>
                <c:ptCount val="101"/>
                <c:pt idx="0">
                  <c:v>1.0519154660000001</c:v>
                </c:pt>
                <c:pt idx="1">
                  <c:v>1.05619438</c:v>
                </c:pt>
                <c:pt idx="2">
                  <c:v>1.060728721</c:v>
                </c:pt>
                <c:pt idx="3">
                  <c:v>1.065524017</c:v>
                </c:pt>
                <c:pt idx="4">
                  <c:v>1.0705849359999999</c:v>
                </c:pt>
                <c:pt idx="5">
                  <c:v>1.075915186</c:v>
                </c:pt>
                <c:pt idx="6">
                  <c:v>1.08151742</c:v>
                </c:pt>
                <c:pt idx="7">
                  <c:v>1.087393136</c:v>
                </c:pt>
                <c:pt idx="8">
                  <c:v>1.0935425809999999</c:v>
                </c:pt>
                <c:pt idx="9">
                  <c:v>1.0999646620000001</c:v>
                </c:pt>
                <c:pt idx="10">
                  <c:v>1.106656858</c:v>
                </c:pt>
                <c:pt idx="11">
                  <c:v>1.113615137</c:v>
                </c:pt>
                <c:pt idx="12">
                  <c:v>1.1208338840000001</c:v>
                </c:pt>
                <c:pt idx="13">
                  <c:v>1.1283058340000001</c:v>
                </c:pt>
                <c:pt idx="14">
                  <c:v>1.136022015</c:v>
                </c:pt>
                <c:pt idx="15">
                  <c:v>1.143971699</c:v>
                </c:pt>
                <c:pt idx="16">
                  <c:v>1.152142373</c:v>
                </c:pt>
                <c:pt idx="17">
                  <c:v>1.1605197110000001</c:v>
                </c:pt>
                <c:pt idx="18">
                  <c:v>1.1690875700000001</c:v>
                </c:pt>
                <c:pt idx="19">
                  <c:v>1.1778279920000001</c:v>
                </c:pt>
                <c:pt idx="20">
                  <c:v>1.1867212279999999</c:v>
                </c:pt>
                <c:pt idx="21">
                  <c:v>1.1957457739999999</c:v>
                </c:pt>
                <c:pt idx="22">
                  <c:v>1.204878423</c:v>
                </c:pt>
                <c:pt idx="23">
                  <c:v>1.2140943369999999</c:v>
                </c:pt>
                <c:pt idx="24">
                  <c:v>1.2233671310000001</c:v>
                </c:pt>
                <c:pt idx="25">
                  <c:v>1.2326689770000001</c:v>
                </c:pt>
                <c:pt idx="26">
                  <c:v>1.241970724</c:v>
                </c:pt>
                <c:pt idx="27">
                  <c:v>1.2512420319999999</c:v>
                </c:pt>
                <c:pt idx="28">
                  <c:v>1.260451521</c:v>
                </c:pt>
                <c:pt idx="29">
                  <c:v>1.26956694</c:v>
                </c:pt>
                <c:pt idx="30">
                  <c:v>1.27855534</c:v>
                </c:pt>
                <c:pt idx="31">
                  <c:v>1.287383266</c:v>
                </c:pt>
                <c:pt idx="32">
                  <c:v>1.2960169589999999</c:v>
                </c:pt>
                <c:pt idx="33">
                  <c:v>1.3044225629999999</c:v>
                </c:pt>
                <c:pt idx="34">
                  <c:v>1.3125663430000001</c:v>
                </c:pt>
                <c:pt idx="35">
                  <c:v>1.3204149089999999</c:v>
                </c:pt>
                <c:pt idx="36">
                  <c:v>1.3279354350000001</c:v>
                </c:pt>
                <c:pt idx="37">
                  <c:v>1.335095895</c:v>
                </c:pt>
                <c:pt idx="38">
                  <c:v>1.3418652820000001</c:v>
                </c:pt>
                <c:pt idx="39">
                  <c:v>1.3482138299999999</c:v>
                </c:pt>
                <c:pt idx="40">
                  <c:v>1.3541132389999999</c:v>
                </c:pt>
                <c:pt idx="41">
                  <c:v>1.3595368750000001</c:v>
                </c:pt>
                <c:pt idx="42">
                  <c:v>1.364459978</c:v>
                </c:pt>
                <c:pt idx="43">
                  <c:v>1.3688598439999999</c:v>
                </c:pt>
                <c:pt idx="44">
                  <c:v>1.3727160039999999</c:v>
                </c:pt>
                <c:pt idx="45">
                  <c:v>1.376010379</c:v>
                </c:pt>
                <c:pt idx="46">
                  <c:v>1.378727423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58"/>
          <c:order val="58"/>
          <c:val>
            <c:numRef>
              <c:f>Sheet1!$A$59:$CW$59</c:f>
              <c:numCache>
                <c:formatCode>General</c:formatCode>
                <c:ptCount val="101"/>
                <c:pt idx="0">
                  <c:v>1.051296204</c:v>
                </c:pt>
                <c:pt idx="1">
                  <c:v>1.0555240770000001</c:v>
                </c:pt>
                <c:pt idx="2">
                  <c:v>1.060004331</c:v>
                </c:pt>
                <c:pt idx="3">
                  <c:v>1.064742428</c:v>
                </c:pt>
                <c:pt idx="4">
                  <c:v>1.0697429780000001</c:v>
                </c:pt>
                <c:pt idx="5">
                  <c:v>1.075009648</c:v>
                </c:pt>
                <c:pt idx="6">
                  <c:v>1.0805450569999999</c:v>
                </c:pt>
                <c:pt idx="7">
                  <c:v>1.0863506860000001</c:v>
                </c:pt>
                <c:pt idx="8">
                  <c:v>1.0924267780000001</c:v>
                </c:pt>
                <c:pt idx="9">
                  <c:v>1.0987722550000001</c:v>
                </c:pt>
                <c:pt idx="10">
                  <c:v>1.105384624</c:v>
                </c:pt>
                <c:pt idx="11">
                  <c:v>1.112259903</c:v>
                </c:pt>
                <c:pt idx="12">
                  <c:v>1.119392543</c:v>
                </c:pt>
                <c:pt idx="13">
                  <c:v>1.1267753659999999</c:v>
                </c:pt>
                <c:pt idx="14">
                  <c:v>1.134399505</c:v>
                </c:pt>
                <c:pt idx="15">
                  <c:v>1.1422543629999999</c:v>
                </c:pt>
                <c:pt idx="16">
                  <c:v>1.1503275749999999</c:v>
                </c:pt>
                <c:pt idx="17">
                  <c:v>1.1586049860000001</c:v>
                </c:pt>
                <c:pt idx="18">
                  <c:v>1.1670706449999999</c:v>
                </c:pt>
                <c:pt idx="19">
                  <c:v>1.175706809</c:v>
                </c:pt>
                <c:pt idx="20">
                  <c:v>1.1844939640000001</c:v>
                </c:pt>
                <c:pt idx="21">
                  <c:v>1.1934108619999999</c:v>
                </c:pt>
                <c:pt idx="22">
                  <c:v>1.2024345750000001</c:v>
                </c:pt>
                <c:pt idx="23">
                  <c:v>1.211540558</c:v>
                </c:pt>
                <c:pt idx="24">
                  <c:v>1.220702744</c:v>
                </c:pt>
                <c:pt idx="25">
                  <c:v>1.229893635</c:v>
                </c:pt>
                <c:pt idx="26">
                  <c:v>1.239084428</c:v>
                </c:pt>
                <c:pt idx="27">
                  <c:v>1.2482451450000001</c:v>
                </c:pt>
                <c:pt idx="28">
                  <c:v>1.257344781</c:v>
                </c:pt>
                <c:pt idx="29">
                  <c:v>1.2663514680000001</c:v>
                </c:pt>
                <c:pt idx="30">
                  <c:v>1.2752326519999999</c:v>
                </c:pt>
                <c:pt idx="31">
                  <c:v>1.2839552759999999</c:v>
                </c:pt>
                <c:pt idx="32">
                  <c:v>1.2924859829999999</c:v>
                </c:pt>
                <c:pt idx="33">
                  <c:v>1.3007913230000001</c:v>
                </c:pt>
                <c:pt idx="34">
                  <c:v>1.3088379619999999</c:v>
                </c:pt>
                <c:pt idx="35">
                  <c:v>1.3165929080000001</c:v>
                </c:pt>
                <c:pt idx="36">
                  <c:v>1.3240237269999999</c:v>
                </c:pt>
                <c:pt idx="37">
                  <c:v>1.3310987750000001</c:v>
                </c:pt>
                <c:pt idx="38">
                  <c:v>1.3377874139999999</c:v>
                </c:pt>
                <c:pt idx="39">
                  <c:v>1.344060236</c:v>
                </c:pt>
                <c:pt idx="40">
                  <c:v>1.3498892739999999</c:v>
                </c:pt>
                <c:pt idx="41">
                  <c:v>1.3552482159999999</c:v>
                </c:pt>
                <c:pt idx="42">
                  <c:v>1.3601125949999999</c:v>
                </c:pt>
                <c:pt idx="43">
                  <c:v>1.364459978</c:v>
                </c:pt>
                <c:pt idx="44">
                  <c:v>1.3682701399999999</c:v>
                </c:pt>
                <c:pt idx="45">
                  <c:v>1.371525219</c:v>
                </c:pt>
                <c:pt idx="46">
                  <c:v>1.3742098540000001</c:v>
                </c:pt>
                <c:pt idx="47">
                  <c:v>1.3763113069999999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59"/>
          <c:order val="59"/>
          <c:val>
            <c:numRef>
              <c:f>Sheet1!$A$60:$CW$60</c:f>
              <c:numCache>
                <c:formatCode>General</c:formatCode>
                <c:ptCount val="101"/>
                <c:pt idx="0">
                  <c:v>1.050603298</c:v>
                </c:pt>
                <c:pt idx="1">
                  <c:v>1.054774061</c:v>
                </c:pt>
                <c:pt idx="2">
                  <c:v>1.059193796</c:v>
                </c:pt>
                <c:pt idx="3">
                  <c:v>1.0638678909999999</c:v>
                </c:pt>
                <c:pt idx="4">
                  <c:v>1.068800894</c:v>
                </c:pt>
                <c:pt idx="5">
                  <c:v>1.073996422</c:v>
                </c:pt>
                <c:pt idx="6">
                  <c:v>1.07945706</c:v>
                </c:pt>
                <c:pt idx="7">
                  <c:v>1.085184266</c:v>
                </c:pt>
                <c:pt idx="8">
                  <c:v>1.0911782830000001</c:v>
                </c:pt>
                <c:pt idx="9">
                  <c:v>1.0974380459999999</c:v>
                </c:pt>
                <c:pt idx="10">
                  <c:v>1.1039610950000001</c:v>
                </c:pt>
                <c:pt idx="11">
                  <c:v>1.1107435029999999</c:v>
                </c:pt>
                <c:pt idx="12">
                  <c:v>1.117779796</c:v>
                </c:pt>
                <c:pt idx="13">
                  <c:v>1.1250628920000001</c:v>
                </c:pt>
                <c:pt idx="14">
                  <c:v>1.132584045</c:v>
                </c:pt>
                <c:pt idx="15">
                  <c:v>1.1403327999999999</c:v>
                </c:pt>
                <c:pt idx="16">
                  <c:v>1.1482969590000001</c:v>
                </c:pt>
                <c:pt idx="17">
                  <c:v>1.15646256</c:v>
                </c:pt>
                <c:pt idx="18">
                  <c:v>1.1648138649999999</c:v>
                </c:pt>
                <c:pt idx="19">
                  <c:v>1.1733333720000001</c:v>
                </c:pt>
                <c:pt idx="20">
                  <c:v>1.182001831</c:v>
                </c:pt>
                <c:pt idx="21">
                  <c:v>1.1907982800000001</c:v>
                </c:pt>
                <c:pt idx="22">
                  <c:v>1.1997001009999999</c:v>
                </c:pt>
                <c:pt idx="23">
                  <c:v>1.2086830820000001</c:v>
                </c:pt>
                <c:pt idx="24">
                  <c:v>1.2177215050000001</c:v>
                </c:pt>
                <c:pt idx="25">
                  <c:v>1.2267882459999999</c:v>
                </c:pt>
                <c:pt idx="26">
                  <c:v>1.235854891</c:v>
                </c:pt>
                <c:pt idx="27">
                  <c:v>1.244891865</c:v>
                </c:pt>
                <c:pt idx="28">
                  <c:v>1.2538685839999999</c:v>
                </c:pt>
                <c:pt idx="29">
                  <c:v>1.262753609</c:v>
                </c:pt>
                <c:pt idx="30">
                  <c:v>1.271514826</c:v>
                </c:pt>
                <c:pt idx="31">
                  <c:v>1.280119625</c:v>
                </c:pt>
                <c:pt idx="32">
                  <c:v>1.2885351009999999</c:v>
                </c:pt>
                <c:pt idx="33">
                  <c:v>1.2967282529999991</c:v>
                </c:pt>
                <c:pt idx="34">
                  <c:v>1.3046661980000001</c:v>
                </c:pt>
                <c:pt idx="35">
                  <c:v>1.3123163900000001</c:v>
                </c:pt>
                <c:pt idx="36">
                  <c:v>1.3196468349999999</c:v>
                </c:pt>
                <c:pt idx="37">
                  <c:v>1.3266263140000001</c:v>
                </c:pt>
                <c:pt idx="38">
                  <c:v>1.333224602999999</c:v>
                </c:pt>
                <c:pt idx="39">
                  <c:v>1.3394126909999999</c:v>
                </c:pt>
                <c:pt idx="40">
                  <c:v>1.3451629919999999</c:v>
                </c:pt>
                <c:pt idx="41">
                  <c:v>1.350449545</c:v>
                </c:pt>
                <c:pt idx="42">
                  <c:v>1.3552482159999999</c:v>
                </c:pt>
                <c:pt idx="43">
                  <c:v>1.3595368750000001</c:v>
                </c:pt>
                <c:pt idx="44">
                  <c:v>1.36329557</c:v>
                </c:pt>
                <c:pt idx="45">
                  <c:v>1.366506679</c:v>
                </c:pt>
                <c:pt idx="46">
                  <c:v>1.36915505</c:v>
                </c:pt>
                <c:pt idx="47">
                  <c:v>1.3712281180000001</c:v>
                </c:pt>
                <c:pt idx="48">
                  <c:v>1.3727160039999999</c:v>
                </c:pt>
                <c:pt idx="49">
                  <c:v>1.373611597</c:v>
                </c:pt>
                <c:pt idx="50">
                  <c:v>1.3739106050000001</c:v>
                </c:pt>
                <c:pt idx="51">
                  <c:v>1.373611597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60"/>
          <c:order val="60"/>
          <c:val>
            <c:numRef>
              <c:f>Sheet1!$A$61:$CW$61</c:f>
              <c:numCache>
                <c:formatCode>General</c:formatCode>
                <c:ptCount val="101"/>
                <c:pt idx="0">
                  <c:v>1.0498399439999999</c:v>
                </c:pt>
                <c:pt idx="1">
                  <c:v>1.0539477909999999</c:v>
                </c:pt>
                <c:pt idx="2">
                  <c:v>1.0583008540000001</c:v>
                </c:pt>
                <c:pt idx="3">
                  <c:v>1.0629044400000001</c:v>
                </c:pt>
                <c:pt idx="4">
                  <c:v>1.067763029</c:v>
                </c:pt>
                <c:pt idx="5">
                  <c:v>1.072880182</c:v>
                </c:pt>
                <c:pt idx="6">
                  <c:v>1.0782584449999999</c:v>
                </c:pt>
                <c:pt idx="7">
                  <c:v>1.083899256</c:v>
                </c:pt>
                <c:pt idx="8">
                  <c:v>1.0898028529999999</c:v>
                </c:pt>
                <c:pt idx="9">
                  <c:v>1.0959681859999999</c:v>
                </c:pt>
                <c:pt idx="10">
                  <c:v>1.1023928359999999</c:v>
                </c:pt>
                <c:pt idx="11">
                  <c:v>1.109072931</c:v>
                </c:pt>
                <c:pt idx="12">
                  <c:v>1.11600308</c:v>
                </c:pt>
                <c:pt idx="13">
                  <c:v>1.1231763100000001</c:v>
                </c:pt>
                <c:pt idx="14">
                  <c:v>1.1305840060000001</c:v>
                </c:pt>
                <c:pt idx="15">
                  <c:v>1.1382158710000001</c:v>
                </c:pt>
                <c:pt idx="16">
                  <c:v>1.1460598900000001</c:v>
                </c:pt>
                <c:pt idx="17">
                  <c:v>1.154102312</c:v>
                </c:pt>
                <c:pt idx="18">
                  <c:v>1.162327637</c:v>
                </c:pt>
                <c:pt idx="19">
                  <c:v>1.1707186270000001</c:v>
                </c:pt>
                <c:pt idx="20">
                  <c:v>1.1792563220000001</c:v>
                </c:pt>
                <c:pt idx="21">
                  <c:v>1.1879200759999999</c:v>
                </c:pt>
                <c:pt idx="22">
                  <c:v>1.1966876120000001</c:v>
                </c:pt>
                <c:pt idx="23">
                  <c:v>1.2055350840000001</c:v>
                </c:pt>
                <c:pt idx="24">
                  <c:v>1.2144371620000001</c:v>
                </c:pt>
                <c:pt idx="25">
                  <c:v>1.2233671310000001</c:v>
                </c:pt>
                <c:pt idx="26">
                  <c:v>1.2322970049999999</c:v>
                </c:pt>
                <c:pt idx="27">
                  <c:v>1.241197656</c:v>
                </c:pt>
                <c:pt idx="28">
                  <c:v>1.2500389599999999</c:v>
                </c:pt>
                <c:pt idx="29">
                  <c:v>1.258789954</c:v>
                </c:pt>
                <c:pt idx="30">
                  <c:v>1.2674190080000001</c:v>
                </c:pt>
                <c:pt idx="31">
                  <c:v>1.2758940030000001</c:v>
                </c:pt>
                <c:pt idx="32">
                  <c:v>1.2841825309999999</c:v>
                </c:pt>
                <c:pt idx="33">
                  <c:v>1.2922520879999999</c:v>
                </c:pt>
                <c:pt idx="34">
                  <c:v>1.3000702900000001</c:v>
                </c:pt>
                <c:pt idx="35">
                  <c:v>1.3076050779999999</c:v>
                </c:pt>
                <c:pt idx="36">
                  <c:v>1.314824942</c:v>
                </c:pt>
                <c:pt idx="37">
                  <c:v>1.321699135</c:v>
                </c:pt>
                <c:pt idx="38">
                  <c:v>1.3281978889999999</c:v>
                </c:pt>
                <c:pt idx="39">
                  <c:v>1.33429263</c:v>
                </c:pt>
                <c:pt idx="40">
                  <c:v>1.339956186</c:v>
                </c:pt>
                <c:pt idx="41">
                  <c:v>1.3451629919999999</c:v>
                </c:pt>
                <c:pt idx="42">
                  <c:v>1.3498892739999999</c:v>
                </c:pt>
                <c:pt idx="43">
                  <c:v>1.3541132389999999</c:v>
                </c:pt>
                <c:pt idx="44">
                  <c:v>1.357815234</c:v>
                </c:pt>
                <c:pt idx="45">
                  <c:v>1.360977903</c:v>
                </c:pt>
                <c:pt idx="46">
                  <c:v>1.363586323</c:v>
                </c:pt>
                <c:pt idx="47">
                  <c:v>1.3656281180000001</c:v>
                </c:pt>
                <c:pt idx="48">
                  <c:v>1.367093559</c:v>
                </c:pt>
                <c:pt idx="49">
                  <c:v>1.367975642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61"/>
          <c:order val="61"/>
          <c:val>
            <c:numRef>
              <c:f>Sheet1!$A$62:$CW$62</c:f>
              <c:numCache>
                <c:formatCode>General</c:formatCode>
                <c:ptCount val="101"/>
                <c:pt idx="0">
                  <c:v>1.049009627</c:v>
                </c:pt>
                <c:pt idx="1">
                  <c:v>1.053049039</c:v>
                </c:pt>
                <c:pt idx="2">
                  <c:v>1.0573295810000001</c:v>
                </c:pt>
                <c:pt idx="3">
                  <c:v>1.061856473</c:v>
                </c:pt>
                <c:pt idx="4">
                  <c:v>1.0666341189999999</c:v>
                </c:pt>
                <c:pt idx="5">
                  <c:v>1.0716660220000001</c:v>
                </c:pt>
                <c:pt idx="6">
                  <c:v>1.076954685</c:v>
                </c:pt>
                <c:pt idx="7">
                  <c:v>1.082501522</c:v>
                </c:pt>
                <c:pt idx="8">
                  <c:v>1.088306767</c:v>
                </c:pt>
                <c:pt idx="9">
                  <c:v>1.0943693880000001</c:v>
                </c:pt>
                <c:pt idx="10">
                  <c:v>1.1006870049999999</c:v>
                </c:pt>
                <c:pt idx="11">
                  <c:v>1.107255812</c:v>
                </c:pt>
                <c:pt idx="12">
                  <c:v>1.114070508</c:v>
                </c:pt>
                <c:pt idx="13">
                  <c:v>1.1211242340000001</c:v>
                </c:pt>
                <c:pt idx="14">
                  <c:v>1.12840852</c:v>
                </c:pt>
                <c:pt idx="15">
                  <c:v>1.1359132409999999</c:v>
                </c:pt>
                <c:pt idx="16">
                  <c:v>1.1436265809999999</c:v>
                </c:pt>
                <c:pt idx="17">
                  <c:v>1.151535019</c:v>
                </c:pt>
                <c:pt idx="18">
                  <c:v>1.159623313</c:v>
                </c:pt>
                <c:pt idx="19">
                  <c:v>1.167874512</c:v>
                </c:pt>
                <c:pt idx="20">
                  <c:v>1.176269971</c:v>
                </c:pt>
                <c:pt idx="21">
                  <c:v>1.1847893899999999</c:v>
                </c:pt>
                <c:pt idx="22">
                  <c:v>1.1934108619999999</c:v>
                </c:pt>
                <c:pt idx="23">
                  <c:v>1.2021109379999999</c:v>
                </c:pt>
                <c:pt idx="24">
                  <c:v>1.210864710999999</c:v>
                </c:pt>
                <c:pt idx="25">
                  <c:v>1.219645909</c:v>
                </c:pt>
                <c:pt idx="26">
                  <c:v>1.228427014</c:v>
                </c:pt>
                <c:pt idx="27">
                  <c:v>1.237179383</c:v>
                </c:pt>
                <c:pt idx="28">
                  <c:v>1.245873394</c:v>
                </c:pt>
                <c:pt idx="29">
                  <c:v>1.2544786000000001</c:v>
                </c:pt>
                <c:pt idx="30">
                  <c:v>1.262963896</c:v>
                </c:pt>
                <c:pt idx="31">
                  <c:v>1.2712977009999999</c:v>
                </c:pt>
                <c:pt idx="32">
                  <c:v>1.2794481440000001</c:v>
                </c:pt>
                <c:pt idx="33">
                  <c:v>1.287383266</c:v>
                </c:pt>
                <c:pt idx="34">
                  <c:v>1.295071217999999</c:v>
                </c:pt>
                <c:pt idx="35">
                  <c:v>1.3024804800000001</c:v>
                </c:pt>
                <c:pt idx="36">
                  <c:v>1.3095800639999999</c:v>
                </c:pt>
                <c:pt idx="37">
                  <c:v>1.3163397349999999</c:v>
                </c:pt>
                <c:pt idx="38">
                  <c:v>1.322730221</c:v>
                </c:pt>
                <c:pt idx="39">
                  <c:v>1.328723426</c:v>
                </c:pt>
                <c:pt idx="40">
                  <c:v>1.33429263</c:v>
                </c:pt>
                <c:pt idx="41">
                  <c:v>1.3394126909999999</c:v>
                </c:pt>
                <c:pt idx="42">
                  <c:v>1.344060236</c:v>
                </c:pt>
                <c:pt idx="43">
                  <c:v>1.3482138299999999</c:v>
                </c:pt>
                <c:pt idx="44">
                  <c:v>1.3518541509999999</c:v>
                </c:pt>
                <c:pt idx="45">
                  <c:v>1.354964131</c:v>
                </c:pt>
                <c:pt idx="46">
                  <c:v>1.357529095999999</c:v>
                </c:pt>
                <c:pt idx="47">
                  <c:v>1.3595368750000001</c:v>
                </c:pt>
                <c:pt idx="48">
                  <c:v>1.360977903</c:v>
                </c:pt>
                <c:pt idx="49">
                  <c:v>1.36184529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62"/>
          <c:order val="62"/>
          <c:val>
            <c:numRef>
              <c:f>Sheet1!$A$63:$CW$63</c:f>
              <c:numCache>
                <c:formatCode>General</c:formatCode>
                <c:ptCount val="101"/>
                <c:pt idx="0">
                  <c:v>1.0481160949999999</c:v>
                </c:pt>
                <c:pt idx="1">
                  <c:v>1.0520818620000001</c:v>
                </c:pt>
                <c:pt idx="2">
                  <c:v>1.0562843630000001</c:v>
                </c:pt>
                <c:pt idx="3">
                  <c:v>1.060728721</c:v>
                </c:pt>
                <c:pt idx="4">
                  <c:v>1.065419262</c:v>
                </c:pt>
                <c:pt idx="5">
                  <c:v>1.0703594249999999</c:v>
                </c:pt>
                <c:pt idx="6">
                  <c:v>1.075551666</c:v>
                </c:pt>
                <c:pt idx="7">
                  <c:v>1.0809973749999999</c:v>
                </c:pt>
                <c:pt idx="8">
                  <c:v>1.08669678</c:v>
                </c:pt>
                <c:pt idx="9">
                  <c:v>1.092648869</c:v>
                </c:pt>
                <c:pt idx="10">
                  <c:v>1.0988513040000001</c:v>
                </c:pt>
                <c:pt idx="11">
                  <c:v>1.10530035</c:v>
                </c:pt>
                <c:pt idx="12">
                  <c:v>1.111990802</c:v>
                </c:pt>
                <c:pt idx="13">
                  <c:v>1.118915927</c:v>
                </c:pt>
                <c:pt idx="14">
                  <c:v>1.1260674079999999</c:v>
                </c:pt>
                <c:pt idx="15">
                  <c:v>1.133435304</c:v>
                </c:pt>
                <c:pt idx="16">
                  <c:v>1.1410080170000001</c:v>
                </c:pt>
                <c:pt idx="17">
                  <c:v>1.14877227</c:v>
                </c:pt>
                <c:pt idx="18">
                  <c:v>1.1567130999999999</c:v>
                </c:pt>
                <c:pt idx="19">
                  <c:v>1.1648138649999999</c:v>
                </c:pt>
                <c:pt idx="20">
                  <c:v>1.1730562600000001</c:v>
                </c:pt>
                <c:pt idx="21">
                  <c:v>1.1814203560000001</c:v>
                </c:pt>
                <c:pt idx="22">
                  <c:v>1.1898846430000001</c:v>
                </c:pt>
                <c:pt idx="23">
                  <c:v>1.1984261009999999</c:v>
                </c:pt>
                <c:pt idx="24">
                  <c:v>1.207020277</c:v>
                </c:pt>
                <c:pt idx="25">
                  <c:v>1.215641379</c:v>
                </c:pt>
                <c:pt idx="26">
                  <c:v>1.224262389</c:v>
                </c:pt>
                <c:pt idx="27">
                  <c:v>1.232855187</c:v>
                </c:pt>
                <c:pt idx="28">
                  <c:v>1.2413906910000001</c:v>
                </c:pt>
                <c:pt idx="29">
                  <c:v>1.249839009</c:v>
                </c:pt>
                <c:pt idx="30">
                  <c:v>1.258169603</c:v>
                </c:pt>
                <c:pt idx="31">
                  <c:v>1.2663514680000001</c:v>
                </c:pt>
                <c:pt idx="32">
                  <c:v>1.2743533149999999</c:v>
                </c:pt>
                <c:pt idx="33">
                  <c:v>1.282143765</c:v>
                </c:pt>
                <c:pt idx="34">
                  <c:v>1.289691552999999</c:v>
                </c:pt>
                <c:pt idx="35">
                  <c:v>1.2969657299999999</c:v>
                </c:pt>
                <c:pt idx="36">
                  <c:v>1.3039358759999999</c:v>
                </c:pt>
                <c:pt idx="37">
                  <c:v>1.3105723069999999</c:v>
                </c:pt>
                <c:pt idx="38">
                  <c:v>1.3168462830000001</c:v>
                </c:pt>
                <c:pt idx="39">
                  <c:v>1.322730221</c:v>
                </c:pt>
                <c:pt idx="40">
                  <c:v>1.3281978889999999</c:v>
                </c:pt>
                <c:pt idx="41">
                  <c:v>1.333224602999999</c:v>
                </c:pt>
                <c:pt idx="42">
                  <c:v>1.3377874139999999</c:v>
                </c:pt>
                <c:pt idx="43">
                  <c:v>1.3418652820000001</c:v>
                </c:pt>
                <c:pt idx="44">
                  <c:v>1.345439233</c:v>
                </c:pt>
                <c:pt idx="45">
                  <c:v>1.3484925130000001</c:v>
                </c:pt>
                <c:pt idx="46">
                  <c:v>1.351010713</c:v>
                </c:pt>
                <c:pt idx="47">
                  <c:v>1.352981888</c:v>
                </c:pt>
                <c:pt idx="48">
                  <c:v>1.3543966430000001</c:v>
                </c:pt>
                <c:pt idx="49">
                  <c:v>1.3552482159999999</c:v>
                </c:pt>
                <c:pt idx="50">
                  <c:v>1.355532529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63"/>
          <c:order val="63"/>
          <c:val>
            <c:numRef>
              <c:f>Sheet1!$A$64:$CW$64</c:f>
              <c:numCache>
                <c:formatCode>General</c:formatCode>
                <c:ptCount val="101"/>
                <c:pt idx="0">
                  <c:v>1.0471633330000001</c:v>
                </c:pt>
                <c:pt idx="1">
                  <c:v>1.0510505720000001</c:v>
                </c:pt>
                <c:pt idx="2">
                  <c:v>1.055169858</c:v>
                </c:pt>
                <c:pt idx="3">
                  <c:v>1.059526212</c:v>
                </c:pt>
                <c:pt idx="4">
                  <c:v>1.0641238740000001</c:v>
                </c:pt>
                <c:pt idx="5">
                  <c:v>1.0689662150000001</c:v>
                </c:pt>
                <c:pt idx="6">
                  <c:v>1.0740556429999999</c:v>
                </c:pt>
                <c:pt idx="7">
                  <c:v>1.0793935189999999</c:v>
                </c:pt>
                <c:pt idx="8">
                  <c:v>1.084980069</c:v>
                </c:pt>
                <c:pt idx="9">
                  <c:v>1.090814299</c:v>
                </c:pt>
                <c:pt idx="10">
                  <c:v>1.0968939170000001</c:v>
                </c:pt>
                <c:pt idx="11">
                  <c:v>1.1032152639999999</c:v>
                </c:pt>
                <c:pt idx="12">
                  <c:v>1.1097732360000001</c:v>
                </c:pt>
                <c:pt idx="13">
                  <c:v>1.116561234</c:v>
                </c:pt>
                <c:pt idx="14">
                  <c:v>1.123571106</c:v>
                </c:pt>
                <c:pt idx="15">
                  <c:v>1.130793108</c:v>
                </c:pt>
                <c:pt idx="16">
                  <c:v>1.1382158710000001</c:v>
                </c:pt>
                <c:pt idx="17">
                  <c:v>1.145826381</c:v>
                </c:pt>
                <c:pt idx="18">
                  <c:v>1.153609973</c:v>
                </c:pt>
                <c:pt idx="19">
                  <c:v>1.161550332</c:v>
                </c:pt>
                <c:pt idx="20">
                  <c:v>1.169629517</c:v>
                </c:pt>
                <c:pt idx="21">
                  <c:v>1.1778279920000001</c:v>
                </c:pt>
                <c:pt idx="22">
                  <c:v>1.1861246750000001</c:v>
                </c:pt>
                <c:pt idx="23">
                  <c:v>1.194497001</c:v>
                </c:pt>
                <c:pt idx="24">
                  <c:v>1.202921001</c:v>
                </c:pt>
                <c:pt idx="25">
                  <c:v>1.211371393999999</c:v>
                </c:pt>
                <c:pt idx="26">
                  <c:v>1.219821695999993</c:v>
                </c:pt>
                <c:pt idx="27">
                  <c:v>1.228244345</c:v>
                </c:pt>
                <c:pt idx="28">
                  <c:v>1.236610835</c:v>
                </c:pt>
                <c:pt idx="29">
                  <c:v>1.244891865</c:v>
                </c:pt>
                <c:pt idx="30">
                  <c:v>1.253057503</c:v>
                </c:pt>
                <c:pt idx="31">
                  <c:v>1.2610773559999999</c:v>
                </c:pt>
                <c:pt idx="32">
                  <c:v>1.2689207549999999</c:v>
                </c:pt>
                <c:pt idx="33">
                  <c:v>1.276556944</c:v>
                </c:pt>
                <c:pt idx="34">
                  <c:v>1.2839552759999999</c:v>
                </c:pt>
                <c:pt idx="35">
                  <c:v>1.291085415</c:v>
                </c:pt>
                <c:pt idx="36">
                  <c:v>1.2979175430000001</c:v>
                </c:pt>
                <c:pt idx="37">
                  <c:v>1.3044225629999999</c:v>
                </c:pt>
                <c:pt idx="38">
                  <c:v>1.3105723069999999</c:v>
                </c:pt>
                <c:pt idx="39">
                  <c:v>1.3163397349999999</c:v>
                </c:pt>
                <c:pt idx="40">
                  <c:v>1.321699135</c:v>
                </c:pt>
                <c:pt idx="41">
                  <c:v>1.3266263140000001</c:v>
                </c:pt>
                <c:pt idx="42">
                  <c:v>1.3310987750000001</c:v>
                </c:pt>
                <c:pt idx="43">
                  <c:v>1.335095895</c:v>
                </c:pt>
                <c:pt idx="44">
                  <c:v>1.3385990780000001</c:v>
                </c:pt>
                <c:pt idx="45">
                  <c:v>1.341591899</c:v>
                </c:pt>
                <c:pt idx="46">
                  <c:v>1.344060236</c:v>
                </c:pt>
                <c:pt idx="47">
                  <c:v>1.345992378</c:v>
                </c:pt>
                <c:pt idx="48">
                  <c:v>1.347379119</c:v>
                </c:pt>
                <c:pt idx="49">
                  <c:v>1.3482138299999999</c:v>
                </c:pt>
                <c:pt idx="50">
                  <c:v>1.3484925130000001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1.219821695999993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64"/>
          <c:order val="64"/>
          <c:val>
            <c:numRef>
              <c:f>Sheet1!$A$65:$CW$65</c:f>
              <c:numCache>
                <c:formatCode>General</c:formatCode>
                <c:ptCount val="101"/>
                <c:pt idx="0">
                  <c:v>1.0461555279999999</c:v>
                </c:pt>
                <c:pt idx="1">
                  <c:v>1.0499597030000001</c:v>
                </c:pt>
                <c:pt idx="2">
                  <c:v>1.0539909670000001</c:v>
                </c:pt>
                <c:pt idx="3">
                  <c:v>1.0582542319999999</c:v>
                </c:pt>
                <c:pt idx="4">
                  <c:v>1.0627536500000001</c:v>
                </c:pt>
                <c:pt idx="5">
                  <c:v>1.0674925179999999</c:v>
                </c:pt>
                <c:pt idx="6">
                  <c:v>1.072473193</c:v>
                </c:pt>
                <c:pt idx="7">
                  <c:v>1.0776970079999999</c:v>
                </c:pt>
                <c:pt idx="8">
                  <c:v>1.083164182</c:v>
                </c:pt>
                <c:pt idx="9">
                  <c:v>1.0888737429999999</c:v>
                </c:pt>
                <c:pt idx="10">
                  <c:v>1.09482345</c:v>
                </c:pt>
                <c:pt idx="11">
                  <c:v>1.10100972</c:v>
                </c:pt>
                <c:pt idx="12">
                  <c:v>1.1074275579999999</c:v>
                </c:pt>
                <c:pt idx="13">
                  <c:v>1.114070508</c:v>
                </c:pt>
                <c:pt idx="14">
                  <c:v>1.1209305899999999</c:v>
                </c:pt>
                <c:pt idx="15">
                  <c:v>1.12799827</c:v>
                </c:pt>
                <c:pt idx="16">
                  <c:v>1.1352624200000001</c:v>
                </c:pt>
                <c:pt idx="17">
                  <c:v>1.1427103059999999</c:v>
                </c:pt>
                <c:pt idx="18">
                  <c:v>1.1503275749999999</c:v>
                </c:pt>
                <c:pt idx="19">
                  <c:v>1.1580982609999999</c:v>
                </c:pt>
                <c:pt idx="20">
                  <c:v>1.166004807</c:v>
                </c:pt>
                <c:pt idx="21">
                  <c:v>1.1740280940000001</c:v>
                </c:pt>
                <c:pt idx="22">
                  <c:v>1.18214749</c:v>
                </c:pt>
                <c:pt idx="23">
                  <c:v>1.190340913</c:v>
                </c:pt>
                <c:pt idx="24">
                  <c:v>1.198584906</c:v>
                </c:pt>
                <c:pt idx="25">
                  <c:v>1.2068547270000001</c:v>
                </c:pt>
                <c:pt idx="26">
                  <c:v>1.21512446</c:v>
                </c:pt>
                <c:pt idx="27">
                  <c:v>1.2233671310000001</c:v>
                </c:pt>
                <c:pt idx="28">
                  <c:v>1.231554842</c:v>
                </c:pt>
                <c:pt idx="29">
                  <c:v>1.2396589200000001</c:v>
                </c:pt>
                <c:pt idx="30">
                  <c:v>1.247650071</c:v>
                </c:pt>
                <c:pt idx="31">
                  <c:v>1.255498553</c:v>
                </c:pt>
                <c:pt idx="32">
                  <c:v>1.263174351</c:v>
                </c:pt>
                <c:pt idx="33">
                  <c:v>1.270647367</c:v>
                </c:pt>
                <c:pt idx="34">
                  <c:v>1.2778876079999999</c:v>
                </c:pt>
                <c:pt idx="35">
                  <c:v>1.2848653880000001</c:v>
                </c:pt>
                <c:pt idx="36">
                  <c:v>1.291551524</c:v>
                </c:pt>
                <c:pt idx="37">
                  <c:v>1.2979175430000001</c:v>
                </c:pt>
                <c:pt idx="38">
                  <c:v>1.3039358759999999</c:v>
                </c:pt>
                <c:pt idx="39">
                  <c:v>1.3095800639999999</c:v>
                </c:pt>
                <c:pt idx="40">
                  <c:v>1.314824942</c:v>
                </c:pt>
                <c:pt idx="41">
                  <c:v>1.3196468349999999</c:v>
                </c:pt>
                <c:pt idx="42">
                  <c:v>1.3240237269999999</c:v>
                </c:pt>
                <c:pt idx="43">
                  <c:v>1.3279354350000001</c:v>
                </c:pt>
                <c:pt idx="44">
                  <c:v>1.3313637599999999</c:v>
                </c:pt>
                <c:pt idx="45">
                  <c:v>1.33429263</c:v>
                </c:pt>
                <c:pt idx="46">
                  <c:v>1.3367082219999999</c:v>
                </c:pt>
                <c:pt idx="47">
                  <c:v>1.3385990780000001</c:v>
                </c:pt>
                <c:pt idx="48">
                  <c:v>1.339956186</c:v>
                </c:pt>
                <c:pt idx="49">
                  <c:v>1.3407730609999999</c:v>
                </c:pt>
                <c:pt idx="50">
                  <c:v>1.341045789</c:v>
                </c:pt>
                <c:pt idx="51">
                  <c:v>1.3407730609999999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65"/>
          <c:order val="65"/>
          <c:val>
            <c:numRef>
              <c:f>Sheet1!$A$66:$CW$66</c:f>
              <c:numCache>
                <c:formatCode>General</c:formatCode>
                <c:ptCount val="101"/>
                <c:pt idx="0">
                  <c:v>1.045097046</c:v>
                </c:pt>
                <c:pt idx="1">
                  <c:v>1.04881398</c:v>
                </c:pt>
                <c:pt idx="2">
                  <c:v>1.0527527940000001</c:v>
                </c:pt>
                <c:pt idx="3">
                  <c:v>1.0569182909999999</c:v>
                </c:pt>
                <c:pt idx="4">
                  <c:v>1.0613145239999999</c:v>
                </c:pt>
                <c:pt idx="5">
                  <c:v>1.0659447150000001</c:v>
                </c:pt>
                <c:pt idx="6">
                  <c:v>1.070811169</c:v>
                </c:pt>
                <c:pt idx="7">
                  <c:v>1.075915186</c:v>
                </c:pt>
                <c:pt idx="8">
                  <c:v>1.081256982</c:v>
                </c:pt>
                <c:pt idx="9">
                  <c:v>1.086835606</c:v>
                </c:pt>
                <c:pt idx="10">
                  <c:v>1.092648869</c:v>
                </c:pt>
                <c:pt idx="11">
                  <c:v>1.098693269</c:v>
                </c:pt>
                <c:pt idx="12">
                  <c:v>1.1049639280000001</c:v>
                </c:pt>
                <c:pt idx="13">
                  <c:v>1.111454535</c:v>
                </c:pt>
                <c:pt idx="14">
                  <c:v>1.1181572950000001</c:v>
                </c:pt>
                <c:pt idx="15">
                  <c:v>1.1250628920000001</c:v>
                </c:pt>
                <c:pt idx="16">
                  <c:v>1.1321604540000001</c:v>
                </c:pt>
                <c:pt idx="17">
                  <c:v>1.1394375379999999</c:v>
                </c:pt>
                <c:pt idx="18">
                  <c:v>1.1468801200000001</c:v>
                </c:pt>
                <c:pt idx="19">
                  <c:v>1.154472602</c:v>
                </c:pt>
                <c:pt idx="20">
                  <c:v>1.162197827</c:v>
                </c:pt>
                <c:pt idx="21">
                  <c:v>1.1700371169999999</c:v>
                </c:pt>
                <c:pt idx="22">
                  <c:v>1.1779703109999999</c:v>
                </c:pt>
                <c:pt idx="23">
                  <c:v>1.185975835</c:v>
                </c:pt>
                <c:pt idx="24">
                  <c:v>1.194030768</c:v>
                </c:pt>
                <c:pt idx="25">
                  <c:v>1.2021109379999999</c:v>
                </c:pt>
                <c:pt idx="26">
                  <c:v>1.2101910220000001</c:v>
                </c:pt>
                <c:pt idx="27">
                  <c:v>1.218244664</c:v>
                </c:pt>
                <c:pt idx="28">
                  <c:v>1.2262446069999999</c:v>
                </c:pt>
                <c:pt idx="29">
                  <c:v>1.2341628339999999</c:v>
                </c:pt>
                <c:pt idx="30">
                  <c:v>1.2419707250000001</c:v>
                </c:pt>
                <c:pt idx="31">
                  <c:v>1.249639218</c:v>
                </c:pt>
                <c:pt idx="32">
                  <c:v>1.257138987</c:v>
                </c:pt>
                <c:pt idx="33">
                  <c:v>1.264440625</c:v>
                </c:pt>
                <c:pt idx="34">
                  <c:v>1.271514826</c:v>
                </c:pt>
                <c:pt idx="35">
                  <c:v>1.278332585</c:v>
                </c:pt>
                <c:pt idx="36">
                  <c:v>1.2848653880000001</c:v>
                </c:pt>
                <c:pt idx="37">
                  <c:v>1.291085415</c:v>
                </c:pt>
                <c:pt idx="38">
                  <c:v>1.2969657299999999</c:v>
                </c:pt>
                <c:pt idx="39">
                  <c:v>1.3024804800000001</c:v>
                </c:pt>
                <c:pt idx="40">
                  <c:v>1.3076050779999999</c:v>
                </c:pt>
                <c:pt idx="41">
                  <c:v>1.3123163900000001</c:v>
                </c:pt>
                <c:pt idx="42">
                  <c:v>1.3165929080000001</c:v>
                </c:pt>
                <c:pt idx="43">
                  <c:v>1.3204149089999999</c:v>
                </c:pt>
                <c:pt idx="44">
                  <c:v>1.3237646119999991</c:v>
                </c:pt>
                <c:pt idx="45">
                  <c:v>1.3266263140000001</c:v>
                </c:pt>
                <c:pt idx="46">
                  <c:v>1.32898651</c:v>
                </c:pt>
                <c:pt idx="47">
                  <c:v>1.330834002</c:v>
                </c:pt>
                <c:pt idx="48">
                  <c:v>1.3321599879999999</c:v>
                </c:pt>
                <c:pt idx="49">
                  <c:v>1.33295813</c:v>
                </c:pt>
                <c:pt idx="50">
                  <c:v>1.333224602999999</c:v>
                </c:pt>
                <c:pt idx="51">
                  <c:v>1.33295813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66"/>
          <c:order val="66"/>
          <c:val>
            <c:numRef>
              <c:f>Sheet1!$A$67:$CW$67</c:f>
              <c:numCache>
                <c:formatCode>General</c:formatCode>
                <c:ptCount val="101"/>
                <c:pt idx="0">
                  <c:v>1.043992394</c:v>
                </c:pt>
                <c:pt idx="1">
                  <c:v>1.0476182810000001</c:v>
                </c:pt>
                <c:pt idx="2">
                  <c:v>1.051460614</c:v>
                </c:pt>
                <c:pt idx="3">
                  <c:v>1.0555240770000001</c:v>
                </c:pt>
                <c:pt idx="4">
                  <c:v>1.0598126240000001</c:v>
                </c:pt>
                <c:pt idx="5">
                  <c:v>1.064329399</c:v>
                </c:pt>
                <c:pt idx="6">
                  <c:v>1.0690766490000001</c:v>
                </c:pt>
                <c:pt idx="7">
                  <c:v>1.0740556429999999</c:v>
                </c:pt>
                <c:pt idx="8">
                  <c:v>1.0792665910000001</c:v>
                </c:pt>
                <c:pt idx="9">
                  <c:v>1.0847085670000001</c:v>
                </c:pt>
                <c:pt idx="10">
                  <c:v>1.0903794339999999</c:v>
                </c:pt>
                <c:pt idx="11">
                  <c:v>1.096275777</c:v>
                </c:pt>
                <c:pt idx="12">
                  <c:v>1.1023928359999999</c:v>
                </c:pt>
                <c:pt idx="13">
                  <c:v>1.1087244549999999</c:v>
                </c:pt>
                <c:pt idx="14">
                  <c:v>1.115263031</c:v>
                </c:pt>
                <c:pt idx="15">
                  <c:v>1.1219994760000001</c:v>
                </c:pt>
                <c:pt idx="16">
                  <c:v>1.1289231829999999</c:v>
                </c:pt>
                <c:pt idx="17">
                  <c:v>1.136022015</c:v>
                </c:pt>
                <c:pt idx="18">
                  <c:v>1.143282291</c:v>
                </c:pt>
                <c:pt idx="19">
                  <c:v>1.1506887939999999</c:v>
                </c:pt>
                <c:pt idx="20">
                  <c:v>1.15822479</c:v>
                </c:pt>
                <c:pt idx="21">
                  <c:v>1.165872056</c:v>
                </c:pt>
                <c:pt idx="22">
                  <c:v>1.1736109269999999</c:v>
                </c:pt>
                <c:pt idx="23">
                  <c:v>1.1814203560000001</c:v>
                </c:pt>
                <c:pt idx="24">
                  <c:v>1.189277983</c:v>
                </c:pt>
                <c:pt idx="25">
                  <c:v>1.1971602290000001</c:v>
                </c:pt>
                <c:pt idx="26">
                  <c:v>1.205042392</c:v>
                </c:pt>
                <c:pt idx="27">
                  <c:v>1.2128987600000001</c:v>
                </c:pt>
                <c:pt idx="28">
                  <c:v>1.220702744</c:v>
                </c:pt>
                <c:pt idx="29">
                  <c:v>1.228427014</c:v>
                </c:pt>
                <c:pt idx="30">
                  <c:v>1.23604365</c:v>
                </c:pt>
                <c:pt idx="31">
                  <c:v>1.2435243030000001</c:v>
                </c:pt>
                <c:pt idx="32">
                  <c:v>1.250840366</c:v>
                </c:pt>
                <c:pt idx="33">
                  <c:v>1.2579631499999999</c:v>
                </c:pt>
                <c:pt idx="34">
                  <c:v>1.2648640689999999</c:v>
                </c:pt>
                <c:pt idx="35">
                  <c:v>1.271514826</c:v>
                </c:pt>
                <c:pt idx="36">
                  <c:v>1.2778876079999999</c:v>
                </c:pt>
                <c:pt idx="37">
                  <c:v>1.2839552759999999</c:v>
                </c:pt>
                <c:pt idx="38">
                  <c:v>1.289691552999999</c:v>
                </c:pt>
                <c:pt idx="39">
                  <c:v>1.295071217999999</c:v>
                </c:pt>
                <c:pt idx="40">
                  <c:v>1.3000702900000001</c:v>
                </c:pt>
                <c:pt idx="41">
                  <c:v>1.3046661980000001</c:v>
                </c:pt>
                <c:pt idx="42">
                  <c:v>1.3088379619999999</c:v>
                </c:pt>
                <c:pt idx="43">
                  <c:v>1.3125663430000001</c:v>
                </c:pt>
                <c:pt idx="44">
                  <c:v>1.3158339960000001</c:v>
                </c:pt>
                <c:pt idx="45">
                  <c:v>1.3186256000000001</c:v>
                </c:pt>
                <c:pt idx="46">
                  <c:v>1.320927983</c:v>
                </c:pt>
                <c:pt idx="47">
                  <c:v>1.322730221</c:v>
                </c:pt>
                <c:pt idx="48">
                  <c:v>1.3240237269999999</c:v>
                </c:pt>
                <c:pt idx="49">
                  <c:v>1.3248023179999999</c:v>
                </c:pt>
                <c:pt idx="50">
                  <c:v>1.325062264</c:v>
                </c:pt>
                <c:pt idx="51">
                  <c:v>1.3248023179999999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67"/>
          <c:order val="67"/>
          <c:val>
            <c:numRef>
              <c:f>Sheet1!$A$68:$CW$68</c:f>
              <c:numCache>
                <c:formatCode>General</c:formatCode>
                <c:ptCount val="101"/>
                <c:pt idx="0">
                  <c:v>1.042846191</c:v>
                </c:pt>
                <c:pt idx="1">
                  <c:v>1.046377608</c:v>
                </c:pt>
                <c:pt idx="2">
                  <c:v>1.0501198300000001</c:v>
                </c:pt>
                <c:pt idx="3">
                  <c:v>1.0540774209999999</c:v>
                </c:pt>
                <c:pt idx="4">
                  <c:v>1.0582542319999999</c:v>
                </c:pt>
                <c:pt idx="5">
                  <c:v>1.0626533250000001</c:v>
                </c:pt>
                <c:pt idx="6">
                  <c:v>1.067276887</c:v>
                </c:pt>
                <c:pt idx="7">
                  <c:v>1.0721261559999999</c:v>
                </c:pt>
                <c:pt idx="8">
                  <c:v>1.077201335</c:v>
                </c:pt>
                <c:pt idx="9">
                  <c:v>1.082501522</c:v>
                </c:pt>
                <c:pt idx="10">
                  <c:v>1.088024637</c:v>
                </c:pt>
                <c:pt idx="11">
                  <c:v>1.0937673530000001</c:v>
                </c:pt>
                <c:pt idx="12">
                  <c:v>1.0997250350000001</c:v>
                </c:pt>
                <c:pt idx="13">
                  <c:v>1.1058916860000001</c:v>
                </c:pt>
                <c:pt idx="14">
                  <c:v>1.112259903</c:v>
                </c:pt>
                <c:pt idx="15">
                  <c:v>1.1188208319999999</c:v>
                </c:pt>
                <c:pt idx="16">
                  <c:v>1.125564145</c:v>
                </c:pt>
                <c:pt idx="17">
                  <c:v>1.13247802</c:v>
                </c:pt>
                <c:pt idx="18">
                  <c:v>1.139549133</c:v>
                </c:pt>
                <c:pt idx="19">
                  <c:v>1.1467626630000001</c:v>
                </c:pt>
                <c:pt idx="20">
                  <c:v>1.154102312</c:v>
                </c:pt>
                <c:pt idx="21">
                  <c:v>1.161550332</c:v>
                </c:pt>
                <c:pt idx="22">
                  <c:v>1.1690875700000001</c:v>
                </c:pt>
                <c:pt idx="23">
                  <c:v>1.1766935270000001</c:v>
                </c:pt>
                <c:pt idx="24">
                  <c:v>1.184346428</c:v>
                </c:pt>
                <c:pt idx="25">
                  <c:v>1.192023305</c:v>
                </c:pt>
                <c:pt idx="26">
                  <c:v>1.1997001009999999</c:v>
                </c:pt>
                <c:pt idx="27">
                  <c:v>1.207351775</c:v>
                </c:pt>
                <c:pt idx="28">
                  <c:v>1.2149524300000001</c:v>
                </c:pt>
                <c:pt idx="29">
                  <c:v>1.2224754470000001</c:v>
                </c:pt>
                <c:pt idx="30">
                  <c:v>1.229893635</c:v>
                </c:pt>
                <c:pt idx="31">
                  <c:v>1.237179383</c:v>
                </c:pt>
                <c:pt idx="32">
                  <c:v>1.2443048290000001</c:v>
                </c:pt>
                <c:pt idx="33">
                  <c:v>1.2512420319999999</c:v>
                </c:pt>
                <c:pt idx="34">
                  <c:v>1.2579631499999999</c:v>
                </c:pt>
                <c:pt idx="35">
                  <c:v>1.264440625</c:v>
                </c:pt>
                <c:pt idx="36">
                  <c:v>1.270647367</c:v>
                </c:pt>
                <c:pt idx="37">
                  <c:v>1.276556944</c:v>
                </c:pt>
                <c:pt idx="38">
                  <c:v>1.282143765</c:v>
                </c:pt>
                <c:pt idx="39">
                  <c:v>1.287383266</c:v>
                </c:pt>
                <c:pt idx="40">
                  <c:v>1.2922520879999999</c:v>
                </c:pt>
                <c:pt idx="41">
                  <c:v>1.2967282529999991</c:v>
                </c:pt>
                <c:pt idx="42">
                  <c:v>1.3007913230000001</c:v>
                </c:pt>
                <c:pt idx="43">
                  <c:v>1.3044225629999999</c:v>
                </c:pt>
                <c:pt idx="44">
                  <c:v>1.3076050779999999</c:v>
                </c:pt>
                <c:pt idx="45">
                  <c:v>1.310323948</c:v>
                </c:pt>
                <c:pt idx="46">
                  <c:v>1.3125663430000001</c:v>
                </c:pt>
                <c:pt idx="47">
                  <c:v>1.314321625</c:v>
                </c:pt>
                <c:pt idx="48">
                  <c:v>1.3155814299999999</c:v>
                </c:pt>
                <c:pt idx="49">
                  <c:v>1.3163397349999999</c:v>
                </c:pt>
                <c:pt idx="50">
                  <c:v>1.3165929080000001</c:v>
                </c:pt>
                <c:pt idx="51">
                  <c:v>1.3163397349999999</c:v>
                </c:pt>
                <c:pt idx="52">
                  <c:v>1.3155814299999999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68"/>
          <c:order val="68"/>
          <c:val>
            <c:numRef>
              <c:f>Sheet1!$A$69:$CW$69</c:f>
              <c:numCache>
                <c:formatCode>General</c:formatCode>
                <c:ptCount val="101"/>
                <c:pt idx="0">
                  <c:v>1.0416631380000001</c:v>
                </c:pt>
                <c:pt idx="1">
                  <c:v>1.045097046</c:v>
                </c:pt>
                <c:pt idx="2">
                  <c:v>1.04873594</c:v>
                </c:pt>
                <c:pt idx="3">
                  <c:v>1.052584255</c:v>
                </c:pt>
                <c:pt idx="4">
                  <c:v>1.0566457380000001</c:v>
                </c:pt>
                <c:pt idx="5">
                  <c:v>1.060923364</c:v>
                </c:pt>
                <c:pt idx="6">
                  <c:v>1.065419262</c:v>
                </c:pt>
                <c:pt idx="7">
                  <c:v>1.0701346350000001</c:v>
                </c:pt>
                <c:pt idx="8">
                  <c:v>1.0750696799999999</c:v>
                </c:pt>
                <c:pt idx="9">
                  <c:v>1.080223521</c:v>
                </c:pt>
                <c:pt idx="10">
                  <c:v>1.0855941330000001</c:v>
                </c:pt>
                <c:pt idx="11">
                  <c:v>1.0911782830000001</c:v>
                </c:pt>
                <c:pt idx="12">
                  <c:v>1.0969714639999999</c:v>
                </c:pt>
                <c:pt idx="13">
                  <c:v>1.1029678439999999</c:v>
                </c:pt>
                <c:pt idx="14">
                  <c:v>1.109160224</c:v>
                </c:pt>
                <c:pt idx="15">
                  <c:v>1.115539995</c:v>
                </c:pt>
                <c:pt idx="16">
                  <c:v>1.122097114</c:v>
                </c:pt>
                <c:pt idx="17">
                  <c:v>1.1288200859999999</c:v>
                </c:pt>
                <c:pt idx="18">
                  <c:v>1.1356959529999999</c:v>
                </c:pt>
                <c:pt idx="19">
                  <c:v>1.1427103059999999</c:v>
                </c:pt>
                <c:pt idx="20">
                  <c:v>1.1498472959999999</c:v>
                </c:pt>
                <c:pt idx="21">
                  <c:v>1.157089663</c:v>
                </c:pt>
                <c:pt idx="22">
                  <c:v>1.1644187859999999</c:v>
                </c:pt>
                <c:pt idx="23">
                  <c:v>1.1718147299999999</c:v>
                </c:pt>
                <c:pt idx="24">
                  <c:v>1.1792563220000001</c:v>
                </c:pt>
                <c:pt idx="25">
                  <c:v>1.1867212279999999</c:v>
                </c:pt>
                <c:pt idx="26">
                  <c:v>1.1941860550000001</c:v>
                </c:pt>
                <c:pt idx="27">
                  <c:v>1.201626453999999</c:v>
                </c:pt>
                <c:pt idx="28">
                  <c:v>1.209017242</c:v>
                </c:pt>
                <c:pt idx="29">
                  <c:v>1.216332537</c:v>
                </c:pt>
                <c:pt idx="30">
                  <c:v>1.2235458960000001</c:v>
                </c:pt>
                <c:pt idx="31">
                  <c:v>1.2306304729999999</c:v>
                </c:pt>
                <c:pt idx="32">
                  <c:v>1.237559174</c:v>
                </c:pt>
                <c:pt idx="33">
                  <c:v>1.2443048290000001</c:v>
                </c:pt>
                <c:pt idx="34">
                  <c:v>1.250840366</c:v>
                </c:pt>
                <c:pt idx="35">
                  <c:v>1.257138987</c:v>
                </c:pt>
                <c:pt idx="36">
                  <c:v>1.263174351</c:v>
                </c:pt>
                <c:pt idx="37">
                  <c:v>1.2689207549999999</c:v>
                </c:pt>
                <c:pt idx="38">
                  <c:v>1.2743533149999999</c:v>
                </c:pt>
                <c:pt idx="39">
                  <c:v>1.2794481440000001</c:v>
                </c:pt>
                <c:pt idx="40">
                  <c:v>1.2841825309999999</c:v>
                </c:pt>
                <c:pt idx="41">
                  <c:v>1.2885351009999999</c:v>
                </c:pt>
                <c:pt idx="42">
                  <c:v>1.2924859829999999</c:v>
                </c:pt>
                <c:pt idx="43">
                  <c:v>1.2960169589999999</c:v>
                </c:pt>
                <c:pt idx="44">
                  <c:v>1.299111599</c:v>
                </c:pt>
                <c:pt idx="45">
                  <c:v>1.301755397</c:v>
                </c:pt>
                <c:pt idx="46">
                  <c:v>1.3039358759999999</c:v>
                </c:pt>
                <c:pt idx="47">
                  <c:v>1.3056426919999999</c:v>
                </c:pt>
                <c:pt idx="48">
                  <c:v>1.306867711</c:v>
                </c:pt>
                <c:pt idx="49">
                  <c:v>1.3076050779999999</c:v>
                </c:pt>
                <c:pt idx="50">
                  <c:v>1.3078512600000001</c:v>
                </c:pt>
                <c:pt idx="51">
                  <c:v>1.3076050779999999</c:v>
                </c:pt>
                <c:pt idx="52">
                  <c:v>1.306867711</c:v>
                </c:pt>
                <c:pt idx="53">
                  <c:v>1.3056426919999999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69"/>
          <c:order val="69"/>
          <c:val>
            <c:numRef>
              <c:f>Sheet1!$A$70:$CW$70</c:f>
              <c:numCache>
                <c:formatCode>General</c:formatCode>
                <c:ptCount val="101"/>
                <c:pt idx="0">
                  <c:v>1.0404479820000001</c:v>
                </c:pt>
                <c:pt idx="1">
                  <c:v>1.0437817359999999</c:v>
                </c:pt>
                <c:pt idx="2">
                  <c:v>1.0473144969999999</c:v>
                </c:pt>
                <c:pt idx="3">
                  <c:v>1.0510505720000001</c:v>
                </c:pt>
                <c:pt idx="4">
                  <c:v>1.0549935960000001</c:v>
                </c:pt>
                <c:pt idx="5">
                  <c:v>1.05914646</c:v>
                </c:pt>
                <c:pt idx="6">
                  <c:v>1.06351123</c:v>
                </c:pt>
                <c:pt idx="7">
                  <c:v>1.0680890729999999</c:v>
                </c:pt>
                <c:pt idx="8">
                  <c:v>1.072880182</c:v>
                </c:pt>
                <c:pt idx="9">
                  <c:v>1.077883704</c:v>
                </c:pt>
                <c:pt idx="10">
                  <c:v>1.083097677</c:v>
                </c:pt>
                <c:pt idx="11">
                  <c:v>1.0885189580000001</c:v>
                </c:pt>
                <c:pt idx="12">
                  <c:v>1.094143173</c:v>
                </c:pt>
                <c:pt idx="13">
                  <c:v>1.0999646620000001</c:v>
                </c:pt>
                <c:pt idx="14">
                  <c:v>1.105976434</c:v>
                </c:pt>
                <c:pt idx="15">
                  <c:v>1.1121701310000001</c:v>
                </c:pt>
                <c:pt idx="16">
                  <c:v>1.1185360040000001</c:v>
                </c:pt>
                <c:pt idx="17">
                  <c:v>1.1250628920000001</c:v>
                </c:pt>
                <c:pt idx="18">
                  <c:v>1.1317382170000001</c:v>
                </c:pt>
                <c:pt idx="19">
                  <c:v>1.138547988</c:v>
                </c:pt>
                <c:pt idx="20">
                  <c:v>1.1454768179999999</c:v>
                </c:pt>
                <c:pt idx="21">
                  <c:v>1.152507953</c:v>
                </c:pt>
                <c:pt idx="22">
                  <c:v>1.159623313</c:v>
                </c:pt>
                <c:pt idx="23">
                  <c:v>1.1668035459999999</c:v>
                </c:pt>
                <c:pt idx="24">
                  <c:v>1.1740280940000001</c:v>
                </c:pt>
                <c:pt idx="25">
                  <c:v>1.1812752769999999</c:v>
                </c:pt>
                <c:pt idx="26">
                  <c:v>1.1885223840000001</c:v>
                </c:pt>
                <c:pt idx="27">
                  <c:v>1.1957457739999999</c:v>
                </c:pt>
                <c:pt idx="28">
                  <c:v>1.202921001</c:v>
                </c:pt>
                <c:pt idx="29">
                  <c:v>1.2100229360000001</c:v>
                </c:pt>
                <c:pt idx="30">
                  <c:v>1.21702591</c:v>
                </c:pt>
                <c:pt idx="31">
                  <c:v>1.223903856</c:v>
                </c:pt>
                <c:pt idx="32">
                  <c:v>1.2306304729999999</c:v>
                </c:pt>
                <c:pt idx="33">
                  <c:v>1.237179383</c:v>
                </c:pt>
                <c:pt idx="34">
                  <c:v>1.2435243030000001</c:v>
                </c:pt>
                <c:pt idx="35">
                  <c:v>1.249639218</c:v>
                </c:pt>
                <c:pt idx="36">
                  <c:v>1.255498553</c:v>
                </c:pt>
                <c:pt idx="37">
                  <c:v>1.2610773559999999</c:v>
                </c:pt>
                <c:pt idx="38">
                  <c:v>1.2663514680000001</c:v>
                </c:pt>
                <c:pt idx="39">
                  <c:v>1.2712977009999999</c:v>
                </c:pt>
                <c:pt idx="40">
                  <c:v>1.2758940030000001</c:v>
                </c:pt>
                <c:pt idx="41">
                  <c:v>1.280119625</c:v>
                </c:pt>
                <c:pt idx="42">
                  <c:v>1.2839552759999999</c:v>
                </c:pt>
                <c:pt idx="43">
                  <c:v>1.287383266</c:v>
                </c:pt>
                <c:pt idx="44">
                  <c:v>1.290387647</c:v>
                </c:pt>
                <c:pt idx="45">
                  <c:v>1.292954336</c:v>
                </c:pt>
                <c:pt idx="46">
                  <c:v>1.295071217999999</c:v>
                </c:pt>
                <c:pt idx="47">
                  <c:v>1.2967282529999991</c:v>
                </c:pt>
                <c:pt idx="48">
                  <c:v>1.2979175430000001</c:v>
                </c:pt>
                <c:pt idx="49">
                  <c:v>1.298633403</c:v>
                </c:pt>
                <c:pt idx="50">
                  <c:v>1.2988724060000001</c:v>
                </c:pt>
                <c:pt idx="51">
                  <c:v>1.298633403</c:v>
                </c:pt>
                <c:pt idx="52">
                  <c:v>1.2979175430000001</c:v>
                </c:pt>
                <c:pt idx="53">
                  <c:v>1.2967282529999991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70"/>
          <c:order val="70"/>
          <c:val>
            <c:numRef>
              <c:f>Sheet1!$A$71:$CW$71</c:f>
              <c:numCache>
                <c:formatCode>General</c:formatCode>
                <c:ptCount val="101"/>
                <c:pt idx="0">
                  <c:v>1.0392054879999999</c:v>
                </c:pt>
                <c:pt idx="1">
                  <c:v>1.042436835</c:v>
                </c:pt>
                <c:pt idx="2">
                  <c:v>1.045861076</c:v>
                </c:pt>
                <c:pt idx="3">
                  <c:v>1.0494823849999999</c:v>
                </c:pt>
                <c:pt idx="4">
                  <c:v>1.053304285999999</c:v>
                </c:pt>
                <c:pt idx="5">
                  <c:v>1.0573295810000001</c:v>
                </c:pt>
                <c:pt idx="6">
                  <c:v>1.061560273</c:v>
                </c:pt>
                <c:pt idx="7">
                  <c:v>1.0659974919999999</c:v>
                </c:pt>
                <c:pt idx="8">
                  <c:v>1.0706414259999999</c:v>
                </c:pt>
                <c:pt idx="9">
                  <c:v>1.075491248999999</c:v>
                </c:pt>
                <c:pt idx="10">
                  <c:v>1.0805450569999999</c:v>
                </c:pt>
                <c:pt idx="11">
                  <c:v>1.085799806</c:v>
                </c:pt>
                <c:pt idx="12">
                  <c:v>1.091251255</c:v>
                </c:pt>
                <c:pt idx="13">
                  <c:v>1.0968939170000001</c:v>
                </c:pt>
                <c:pt idx="14">
                  <c:v>1.102721018</c:v>
                </c:pt>
                <c:pt idx="15">
                  <c:v>1.1087244549999999</c:v>
                </c:pt>
                <c:pt idx="16">
                  <c:v>1.1148947789999999</c:v>
                </c:pt>
                <c:pt idx="17">
                  <c:v>1.121221172</c:v>
                </c:pt>
                <c:pt idx="18">
                  <c:v>1.1276914419999999</c:v>
                </c:pt>
                <c:pt idx="19">
                  <c:v>1.134292028</c:v>
                </c:pt>
                <c:pt idx="20">
                  <c:v>1.1410080170000001</c:v>
                </c:pt>
                <c:pt idx="21">
                  <c:v>1.1478231679999999</c:v>
                </c:pt>
                <c:pt idx="22">
                  <c:v>1.1547199560000001</c:v>
                </c:pt>
                <c:pt idx="23">
                  <c:v>1.161679624</c:v>
                </c:pt>
                <c:pt idx="24">
                  <c:v>1.1686822459999999</c:v>
                </c:pt>
                <c:pt idx="25">
                  <c:v>1.175706809</c:v>
                </c:pt>
                <c:pt idx="26">
                  <c:v>1.182731296</c:v>
                </c:pt>
                <c:pt idx="27">
                  <c:v>1.1897327959999999</c:v>
                </c:pt>
                <c:pt idx="28">
                  <c:v>1.1966876120000001</c:v>
                </c:pt>
                <c:pt idx="29">
                  <c:v>1.2035713880000001</c:v>
                </c:pt>
                <c:pt idx="30">
                  <c:v>1.210359242</c:v>
                </c:pt>
                <c:pt idx="31">
                  <c:v>1.21702591</c:v>
                </c:pt>
                <c:pt idx="32">
                  <c:v>1.2235458960000001</c:v>
                </c:pt>
                <c:pt idx="33">
                  <c:v>1.229893635</c:v>
                </c:pt>
                <c:pt idx="34">
                  <c:v>1.23604365</c:v>
                </c:pt>
                <c:pt idx="35">
                  <c:v>1.2419707250000001</c:v>
                </c:pt>
                <c:pt idx="36">
                  <c:v>1.247650071</c:v>
                </c:pt>
                <c:pt idx="37">
                  <c:v>1.253057503</c:v>
                </c:pt>
                <c:pt idx="38">
                  <c:v>1.258169603</c:v>
                </c:pt>
                <c:pt idx="39">
                  <c:v>1.262963896</c:v>
                </c:pt>
                <c:pt idx="40">
                  <c:v>1.2674190080000001</c:v>
                </c:pt>
                <c:pt idx="41">
                  <c:v>1.271514826</c:v>
                </c:pt>
                <c:pt idx="42">
                  <c:v>1.2752326519999999</c:v>
                </c:pt>
                <c:pt idx="43">
                  <c:v>1.27855534</c:v>
                </c:pt>
                <c:pt idx="44">
                  <c:v>1.2814674319999999</c:v>
                </c:pt>
                <c:pt idx="45">
                  <c:v>1.2839552759999999</c:v>
                </c:pt>
                <c:pt idx="46">
                  <c:v>1.2860071310000001</c:v>
                </c:pt>
                <c:pt idx="47">
                  <c:v>1.287613264</c:v>
                </c:pt>
                <c:pt idx="48">
                  <c:v>1.288766021</c:v>
                </c:pt>
                <c:pt idx="49">
                  <c:v>1.289459892</c:v>
                </c:pt>
                <c:pt idx="50">
                  <c:v>1.289691552999999</c:v>
                </c:pt>
                <c:pt idx="51">
                  <c:v>1.289459892</c:v>
                </c:pt>
                <c:pt idx="52">
                  <c:v>1.288766021</c:v>
                </c:pt>
                <c:pt idx="53">
                  <c:v>1.287613264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71"/>
          <c:order val="71"/>
          <c:val>
            <c:numRef>
              <c:f>Sheet1!$A$72:$CW$72</c:f>
              <c:numCache>
                <c:formatCode>General</c:formatCode>
                <c:ptCount val="101"/>
                <c:pt idx="0">
                  <c:v>1.037940409</c:v>
                </c:pt>
                <c:pt idx="1">
                  <c:v>1.0410674870000001</c:v>
                </c:pt>
                <c:pt idx="2">
                  <c:v>1.0443812349999999</c:v>
                </c:pt>
                <c:pt idx="3">
                  <c:v>1.0478856919999999</c:v>
                </c:pt>
                <c:pt idx="4">
                  <c:v>1.051584268</c:v>
                </c:pt>
                <c:pt idx="5">
                  <c:v>1.055479675</c:v>
                </c:pt>
                <c:pt idx="6">
                  <c:v>1.059573852</c:v>
                </c:pt>
                <c:pt idx="7">
                  <c:v>1.0638678909999999</c:v>
                </c:pt>
                <c:pt idx="8">
                  <c:v>1.068361975</c:v>
                </c:pt>
                <c:pt idx="9">
                  <c:v>1.0730553039999999</c:v>
                </c:pt>
                <c:pt idx="10">
                  <c:v>1.0779460359999999</c:v>
                </c:pt>
                <c:pt idx="11">
                  <c:v>1.083031225</c:v>
                </c:pt>
                <c:pt idx="12">
                  <c:v>1.088306767</c:v>
                </c:pt>
                <c:pt idx="13">
                  <c:v>1.0937673530000001</c:v>
                </c:pt>
                <c:pt idx="14">
                  <c:v>1.099406425</c:v>
                </c:pt>
                <c:pt idx="15">
                  <c:v>1.1052161439999999</c:v>
                </c:pt>
                <c:pt idx="16">
                  <c:v>1.1111873640000001</c:v>
                </c:pt>
                <c:pt idx="17">
                  <c:v>1.1173096179999991</c:v>
                </c:pt>
                <c:pt idx="18">
                  <c:v>1.123571106</c:v>
                </c:pt>
                <c:pt idx="19">
                  <c:v>1.129958705</c:v>
                </c:pt>
                <c:pt idx="20">
                  <c:v>1.136457982</c:v>
                </c:pt>
                <c:pt idx="21">
                  <c:v>1.143053222</c:v>
                </c:pt>
                <c:pt idx="22">
                  <c:v>1.1497274660000001</c:v>
                </c:pt>
                <c:pt idx="23">
                  <c:v>1.15646256</c:v>
                </c:pt>
                <c:pt idx="24">
                  <c:v>1.1632392220000001</c:v>
                </c:pt>
                <c:pt idx="25">
                  <c:v>1.1700371169999999</c:v>
                </c:pt>
                <c:pt idx="26">
                  <c:v>1.1768349380000001</c:v>
                </c:pt>
                <c:pt idx="27">
                  <c:v>1.183610515</c:v>
                </c:pt>
                <c:pt idx="28">
                  <c:v>1.190340913</c:v>
                </c:pt>
                <c:pt idx="29">
                  <c:v>1.1970025639999999</c:v>
                </c:pt>
                <c:pt idx="30">
                  <c:v>1.2035713880000001</c:v>
                </c:pt>
                <c:pt idx="31">
                  <c:v>1.2100229360000001</c:v>
                </c:pt>
                <c:pt idx="32">
                  <c:v>1.216332537</c:v>
                </c:pt>
                <c:pt idx="33">
                  <c:v>1.2224754470000001</c:v>
                </c:pt>
                <c:pt idx="34">
                  <c:v>1.228427014</c:v>
                </c:pt>
                <c:pt idx="35">
                  <c:v>1.2341628339999999</c:v>
                </c:pt>
                <c:pt idx="36">
                  <c:v>1.2396589200000001</c:v>
                </c:pt>
                <c:pt idx="37">
                  <c:v>1.244891865</c:v>
                </c:pt>
                <c:pt idx="38">
                  <c:v>1.249839009</c:v>
                </c:pt>
                <c:pt idx="39">
                  <c:v>1.2544786000000001</c:v>
                </c:pt>
                <c:pt idx="40">
                  <c:v>1.258789954</c:v>
                </c:pt>
                <c:pt idx="41">
                  <c:v>1.262753609</c:v>
                </c:pt>
                <c:pt idx="42">
                  <c:v>1.2663514680000001</c:v>
                </c:pt>
                <c:pt idx="43">
                  <c:v>1.26956694</c:v>
                </c:pt>
                <c:pt idx="44">
                  <c:v>1.2723850649999999</c:v>
                </c:pt>
                <c:pt idx="45">
                  <c:v>1.274792631</c:v>
                </c:pt>
                <c:pt idx="46">
                  <c:v>1.2767782780000001</c:v>
                </c:pt>
                <c:pt idx="47">
                  <c:v>1.278332585</c:v>
                </c:pt>
                <c:pt idx="48">
                  <c:v>1.2794481440000001</c:v>
                </c:pt>
                <c:pt idx="49">
                  <c:v>1.280119625</c:v>
                </c:pt>
                <c:pt idx="50">
                  <c:v>1.2803438110000001</c:v>
                </c:pt>
                <c:pt idx="51">
                  <c:v>1.280119625</c:v>
                </c:pt>
                <c:pt idx="52">
                  <c:v>1.2794481440000001</c:v>
                </c:pt>
                <c:pt idx="53">
                  <c:v>1.278332585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72"/>
          <c:order val="72"/>
          <c:val>
            <c:numRef>
              <c:f>Sheet1!$A$73:$CW$73</c:f>
              <c:numCache>
                <c:formatCode>General</c:formatCode>
                <c:ptCount val="101"/>
                <c:pt idx="0">
                  <c:v>1.036657452</c:v>
                </c:pt>
                <c:pt idx="1">
                  <c:v>1.039678788</c:v>
                </c:pt>
                <c:pt idx="2">
                  <c:v>1.0428804819999999</c:v>
                </c:pt>
                <c:pt idx="3">
                  <c:v>1.0462664349999999</c:v>
                </c:pt>
                <c:pt idx="4">
                  <c:v>1.0498399439999999</c:v>
                </c:pt>
                <c:pt idx="5">
                  <c:v>1.0536036280000001</c:v>
                </c:pt>
                <c:pt idx="6">
                  <c:v>1.0575593590000001</c:v>
                </c:pt>
                <c:pt idx="7">
                  <c:v>1.061708195</c:v>
                </c:pt>
                <c:pt idx="8">
                  <c:v>1.0660503109999999</c:v>
                </c:pt>
                <c:pt idx="9">
                  <c:v>1.0705849359999999</c:v>
                </c:pt>
                <c:pt idx="10">
                  <c:v>1.0753102880000001</c:v>
                </c:pt>
                <c:pt idx="11">
                  <c:v>1.080223521</c:v>
                </c:pt>
                <c:pt idx="12">
                  <c:v>1.08532067</c:v>
                </c:pt>
                <c:pt idx="13">
                  <c:v>1.0905966060000001</c:v>
                </c:pt>
                <c:pt idx="14">
                  <c:v>1.0960449919999999</c:v>
                </c:pt>
                <c:pt idx="15">
                  <c:v>1.101658255</c:v>
                </c:pt>
                <c:pt idx="16">
                  <c:v>1.1074275579999999</c:v>
                </c:pt>
                <c:pt idx="17">
                  <c:v>1.113342788</c:v>
                </c:pt>
                <c:pt idx="18">
                  <c:v>1.119392543</c:v>
                </c:pt>
                <c:pt idx="19">
                  <c:v>1.125564145</c:v>
                </c:pt>
                <c:pt idx="20">
                  <c:v>1.1318436489999999</c:v>
                </c:pt>
                <c:pt idx="21">
                  <c:v>1.1382158710000001</c:v>
                </c:pt>
                <c:pt idx="22">
                  <c:v>1.1446644239999999</c:v>
                </c:pt>
                <c:pt idx="23">
                  <c:v>1.151171771</c:v>
                </c:pt>
                <c:pt idx="24">
                  <c:v>1.15771928</c:v>
                </c:pt>
                <c:pt idx="25">
                  <c:v>1.1642873039999999</c:v>
                </c:pt>
                <c:pt idx="26">
                  <c:v>1.1708552569999999</c:v>
                </c:pt>
                <c:pt idx="27">
                  <c:v>1.177401717</c:v>
                </c:pt>
                <c:pt idx="28">
                  <c:v>1.1839045269999999</c:v>
                </c:pt>
                <c:pt idx="29">
                  <c:v>1.190340913</c:v>
                </c:pt>
                <c:pt idx="30">
                  <c:v>1.1966876120000001</c:v>
                </c:pt>
                <c:pt idx="31">
                  <c:v>1.202921001</c:v>
                </c:pt>
                <c:pt idx="32">
                  <c:v>1.209017242</c:v>
                </c:pt>
                <c:pt idx="33">
                  <c:v>1.2149524300000001</c:v>
                </c:pt>
                <c:pt idx="34">
                  <c:v>1.220702744</c:v>
                </c:pt>
                <c:pt idx="35">
                  <c:v>1.2262446069999999</c:v>
                </c:pt>
                <c:pt idx="36">
                  <c:v>1.231554842</c:v>
                </c:pt>
                <c:pt idx="37">
                  <c:v>1.236610835</c:v>
                </c:pt>
                <c:pt idx="38">
                  <c:v>1.2413906910000001</c:v>
                </c:pt>
                <c:pt idx="39">
                  <c:v>1.245873394</c:v>
                </c:pt>
                <c:pt idx="40">
                  <c:v>1.2500389599999999</c:v>
                </c:pt>
                <c:pt idx="41">
                  <c:v>1.2538685839999999</c:v>
                </c:pt>
                <c:pt idx="42">
                  <c:v>1.257344781</c:v>
                </c:pt>
                <c:pt idx="43">
                  <c:v>1.260451521</c:v>
                </c:pt>
                <c:pt idx="44">
                  <c:v>1.263174351</c:v>
                </c:pt>
                <c:pt idx="45">
                  <c:v>1.265500506</c:v>
                </c:pt>
                <c:pt idx="46">
                  <c:v>1.2674190080000001</c:v>
                </c:pt>
                <c:pt idx="47">
                  <c:v>1.2689207549999999</c:v>
                </c:pt>
                <c:pt idx="48">
                  <c:v>1.2699985920000001</c:v>
                </c:pt>
                <c:pt idx="49">
                  <c:v>1.270647367</c:v>
                </c:pt>
                <c:pt idx="50">
                  <c:v>1.2708639719999999</c:v>
                </c:pt>
                <c:pt idx="51">
                  <c:v>1.270647367</c:v>
                </c:pt>
                <c:pt idx="52">
                  <c:v>1.2699985920000001</c:v>
                </c:pt>
                <c:pt idx="53">
                  <c:v>1.2689207549999999</c:v>
                </c:pt>
                <c:pt idx="54">
                  <c:v>1.2674190080000001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73"/>
          <c:order val="73"/>
          <c:val>
            <c:numRef>
              <c:f>Sheet1!$A$74:$CW$74</c:f>
              <c:numCache>
                <c:formatCode>General</c:formatCode>
                <c:ptCount val="101"/>
                <c:pt idx="0">
                  <c:v>1.0353612560000001</c:v>
                </c:pt>
                <c:pt idx="1">
                  <c:v>1.0382757579999999</c:v>
                </c:pt>
                <c:pt idx="2">
                  <c:v>1.0413642400000001</c:v>
                </c:pt>
                <c:pt idx="3">
                  <c:v>1.044630467</c:v>
                </c:pt>
                <c:pt idx="4">
                  <c:v>1.048077618</c:v>
                </c:pt>
                <c:pt idx="5">
                  <c:v>1.051708219</c:v>
                </c:pt>
                <c:pt idx="6">
                  <c:v>1.0555240770000001</c:v>
                </c:pt>
                <c:pt idx="7">
                  <c:v>1.059526212</c:v>
                </c:pt>
                <c:pt idx="8">
                  <c:v>1.0637147920000001</c:v>
                </c:pt>
                <c:pt idx="9">
                  <c:v>1.0680890729999999</c:v>
                </c:pt>
                <c:pt idx="10">
                  <c:v>1.0726473379999999</c:v>
                </c:pt>
                <c:pt idx="11">
                  <c:v>1.07738684</c:v>
                </c:pt>
                <c:pt idx="12">
                  <c:v>1.082303756</c:v>
                </c:pt>
                <c:pt idx="13">
                  <c:v>1.087393136</c:v>
                </c:pt>
                <c:pt idx="14">
                  <c:v>1.092648869</c:v>
                </c:pt>
                <c:pt idx="15">
                  <c:v>1.098063649</c:v>
                </c:pt>
                <c:pt idx="16">
                  <c:v>1.103628952</c:v>
                </c:pt>
                <c:pt idx="17">
                  <c:v>1.1093350200000001</c:v>
                </c:pt>
                <c:pt idx="18">
                  <c:v>1.1151708579999999</c:v>
                </c:pt>
                <c:pt idx="19">
                  <c:v>1.1211242340000001</c:v>
                </c:pt>
                <c:pt idx="20">
                  <c:v>1.1271816969999999</c:v>
                </c:pt>
                <c:pt idx="21">
                  <c:v>1.1333285980000001</c:v>
                </c:pt>
                <c:pt idx="22">
                  <c:v>1.139549133</c:v>
                </c:pt>
                <c:pt idx="23">
                  <c:v>1.145826381</c:v>
                </c:pt>
                <c:pt idx="24">
                  <c:v>1.152142373</c:v>
                </c:pt>
                <c:pt idx="25">
                  <c:v>1.1584781529999999</c:v>
                </c:pt>
                <c:pt idx="26">
                  <c:v>1.1648138649999999</c:v>
                </c:pt>
                <c:pt idx="27">
                  <c:v>1.1711288440000001</c:v>
                </c:pt>
                <c:pt idx="28">
                  <c:v>1.177401717</c:v>
                </c:pt>
                <c:pt idx="29">
                  <c:v>1.183610515</c:v>
                </c:pt>
                <c:pt idx="30">
                  <c:v>1.1897327959999999</c:v>
                </c:pt>
                <c:pt idx="31">
                  <c:v>1.1957457739999999</c:v>
                </c:pt>
                <c:pt idx="32">
                  <c:v>1.201626453999999</c:v>
                </c:pt>
                <c:pt idx="33">
                  <c:v>1.207351775</c:v>
                </c:pt>
                <c:pt idx="34">
                  <c:v>1.2128987600000001</c:v>
                </c:pt>
                <c:pt idx="35">
                  <c:v>1.218244664</c:v>
                </c:pt>
                <c:pt idx="36">
                  <c:v>1.2233671310000001</c:v>
                </c:pt>
                <c:pt idx="37">
                  <c:v>1.228244345</c:v>
                </c:pt>
                <c:pt idx="38">
                  <c:v>1.232855187</c:v>
                </c:pt>
                <c:pt idx="39">
                  <c:v>1.237179383</c:v>
                </c:pt>
                <c:pt idx="40">
                  <c:v>1.241197656</c:v>
                </c:pt>
                <c:pt idx="41">
                  <c:v>1.244891865</c:v>
                </c:pt>
                <c:pt idx="42">
                  <c:v>1.2482451450000001</c:v>
                </c:pt>
                <c:pt idx="43">
                  <c:v>1.2512420319999999</c:v>
                </c:pt>
                <c:pt idx="44">
                  <c:v>1.2538685839999999</c:v>
                </c:pt>
                <c:pt idx="45">
                  <c:v>1.2561124859999999</c:v>
                </c:pt>
                <c:pt idx="46">
                  <c:v>1.2579631499999999</c:v>
                </c:pt>
                <c:pt idx="47">
                  <c:v>1.259411796</c:v>
                </c:pt>
                <c:pt idx="48">
                  <c:v>1.260451521</c:v>
                </c:pt>
                <c:pt idx="49">
                  <c:v>1.2610773559999999</c:v>
                </c:pt>
                <c:pt idx="50">
                  <c:v>1.2612863009999999</c:v>
                </c:pt>
                <c:pt idx="51">
                  <c:v>1.2610773559999999</c:v>
                </c:pt>
                <c:pt idx="52">
                  <c:v>1.260451521</c:v>
                </c:pt>
                <c:pt idx="53">
                  <c:v>1.259411796</c:v>
                </c:pt>
                <c:pt idx="54">
                  <c:v>1.2579631499999999</c:v>
                </c:pt>
                <c:pt idx="55">
                  <c:v>1.2561124859999999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74"/>
          <c:order val="74"/>
          <c:val>
            <c:numRef>
              <c:f>Sheet1!$A$75:$CW$75</c:f>
              <c:numCache>
                <c:formatCode>General</c:formatCode>
                <c:ptCount val="101"/>
                <c:pt idx="0">
                  <c:v>1.034056358</c:v>
                </c:pt>
                <c:pt idx="1">
                  <c:v>1.03686331</c:v>
                </c:pt>
                <c:pt idx="2">
                  <c:v>1.0398378210000001</c:v>
                </c:pt>
                <c:pt idx="3">
                  <c:v>1.042983518</c:v>
                </c:pt>
                <c:pt idx="4">
                  <c:v>1.0463034630000001</c:v>
                </c:pt>
                <c:pt idx="5">
                  <c:v>1.049800088</c:v>
                </c:pt>
                <c:pt idx="6">
                  <c:v>1.0534751330000001</c:v>
                </c:pt>
                <c:pt idx="7">
                  <c:v>1.0573295810000001</c:v>
                </c:pt>
                <c:pt idx="8">
                  <c:v>1.061363595</c:v>
                </c:pt>
                <c:pt idx="9">
                  <c:v>1.0655764569999999</c:v>
                </c:pt>
                <c:pt idx="10">
                  <c:v>1.069966513</c:v>
                </c:pt>
                <c:pt idx="11">
                  <c:v>1.074531119</c:v>
                </c:pt>
                <c:pt idx="12">
                  <c:v>1.0792665910000001</c:v>
                </c:pt>
                <c:pt idx="13">
                  <c:v>1.084168164</c:v>
                </c:pt>
                <c:pt idx="14">
                  <c:v>1.08922995</c:v>
                </c:pt>
                <c:pt idx="15">
                  <c:v>1.0944449140000001</c:v>
                </c:pt>
                <c:pt idx="16">
                  <c:v>1.0998048469999999</c:v>
                </c:pt>
                <c:pt idx="17">
                  <c:v>1.10530035</c:v>
                </c:pt>
                <c:pt idx="18">
                  <c:v>1.1109208349999999</c:v>
                </c:pt>
                <c:pt idx="19">
                  <c:v>1.11665452</c:v>
                </c:pt>
                <c:pt idx="20">
                  <c:v>1.1224884509999999</c:v>
                </c:pt>
                <c:pt idx="21">
                  <c:v>1.12840852</c:v>
                </c:pt>
                <c:pt idx="22">
                  <c:v>1.134399505</c:v>
                </c:pt>
                <c:pt idx="23">
                  <c:v>1.140445111</c:v>
                </c:pt>
                <c:pt idx="24">
                  <c:v>1.1465280309999999</c:v>
                </c:pt>
                <c:pt idx="25">
                  <c:v>1.152630008</c:v>
                </c:pt>
                <c:pt idx="26">
                  <c:v>1.158731921</c:v>
                </c:pt>
                <c:pt idx="27">
                  <c:v>1.1648138649999999</c:v>
                </c:pt>
                <c:pt idx="28">
                  <c:v>1.1708552569999999</c:v>
                </c:pt>
                <c:pt idx="29">
                  <c:v>1.1768349380000001</c:v>
                </c:pt>
                <c:pt idx="30">
                  <c:v>1.182731296</c:v>
                </c:pt>
                <c:pt idx="31">
                  <c:v>1.1885223840000001</c:v>
                </c:pt>
                <c:pt idx="32">
                  <c:v>1.1941860550000001</c:v>
                </c:pt>
                <c:pt idx="33">
                  <c:v>1.1997001009999999</c:v>
                </c:pt>
                <c:pt idx="34">
                  <c:v>1.205042392</c:v>
                </c:pt>
                <c:pt idx="35">
                  <c:v>1.2101910220000001</c:v>
                </c:pt>
                <c:pt idx="36">
                  <c:v>1.21512446</c:v>
                </c:pt>
                <c:pt idx="37">
                  <c:v>1.219821695999993</c:v>
                </c:pt>
                <c:pt idx="38">
                  <c:v>1.224262389</c:v>
                </c:pt>
                <c:pt idx="39">
                  <c:v>1.228427014</c:v>
                </c:pt>
                <c:pt idx="40">
                  <c:v>1.2322970049999999</c:v>
                </c:pt>
                <c:pt idx="41">
                  <c:v>1.235854891</c:v>
                </c:pt>
                <c:pt idx="42">
                  <c:v>1.239084428</c:v>
                </c:pt>
                <c:pt idx="43">
                  <c:v>1.2419707250000001</c:v>
                </c:pt>
                <c:pt idx="44">
                  <c:v>1.2445003509999999</c:v>
                </c:pt>
                <c:pt idx="45">
                  <c:v>1.2466614490000001</c:v>
                </c:pt>
                <c:pt idx="46">
                  <c:v>1.248443821</c:v>
                </c:pt>
                <c:pt idx="47">
                  <c:v>1.249839009</c:v>
                </c:pt>
                <c:pt idx="48">
                  <c:v>1.250840366</c:v>
                </c:pt>
                <c:pt idx="49">
                  <c:v>1.251443106</c:v>
                </c:pt>
                <c:pt idx="50">
                  <c:v>1.251644341</c:v>
                </c:pt>
                <c:pt idx="51">
                  <c:v>1.251443106</c:v>
                </c:pt>
                <c:pt idx="52">
                  <c:v>1.250840366</c:v>
                </c:pt>
                <c:pt idx="53">
                  <c:v>1.249839009</c:v>
                </c:pt>
                <c:pt idx="54">
                  <c:v>1.248443821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1.2419707250000001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1.219821695999993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75"/>
          <c:order val="75"/>
          <c:val>
            <c:numRef>
              <c:f>Sheet1!$A$76:$CW$76</c:f>
              <c:numCache>
                <c:formatCode>General</c:formatCode>
                <c:ptCount val="101"/>
                <c:pt idx="0">
                  <c:v>1.0327471770000001</c:v>
                </c:pt>
                <c:pt idx="1">
                  <c:v>1.0354462250000001</c:v>
                </c:pt>
                <c:pt idx="2">
                  <c:v>1.0383063910000001</c:v>
                </c:pt>
                <c:pt idx="3">
                  <c:v>1.0413311620000001</c:v>
                </c:pt>
                <c:pt idx="4">
                  <c:v>1.044523482</c:v>
                </c:pt>
                <c:pt idx="5">
                  <c:v>1.0478856919999999</c:v>
                </c:pt>
                <c:pt idx="6">
                  <c:v>1.0514194619999999</c:v>
                </c:pt>
                <c:pt idx="7">
                  <c:v>1.055125739</c:v>
                </c:pt>
                <c:pt idx="8">
                  <c:v>1.0590046790000001</c:v>
                </c:pt>
                <c:pt idx="9">
                  <c:v>1.063055592</c:v>
                </c:pt>
                <c:pt idx="10">
                  <c:v>1.067276887</c:v>
                </c:pt>
                <c:pt idx="11">
                  <c:v>1.0716660220000001</c:v>
                </c:pt>
                <c:pt idx="12">
                  <c:v>1.0762194549999999</c:v>
                </c:pt>
                <c:pt idx="13">
                  <c:v>1.0809326029999999</c:v>
                </c:pt>
                <c:pt idx="14">
                  <c:v>1.085799806</c:v>
                </c:pt>
                <c:pt idx="15">
                  <c:v>1.090814299</c:v>
                </c:pt>
                <c:pt idx="16">
                  <c:v>1.0959681859999999</c:v>
                </c:pt>
                <c:pt idx="17">
                  <c:v>1.1012524340000001</c:v>
                </c:pt>
                <c:pt idx="18">
                  <c:v>1.106656858</c:v>
                </c:pt>
                <c:pt idx="19">
                  <c:v>1.1121701310000001</c:v>
                </c:pt>
                <c:pt idx="20">
                  <c:v>1.117779796</c:v>
                </c:pt>
                <c:pt idx="21">
                  <c:v>1.1234722880000001</c:v>
                </c:pt>
                <c:pt idx="22">
                  <c:v>1.1292329699999999</c:v>
                </c:pt>
                <c:pt idx="23">
                  <c:v>1.1350461730000001</c:v>
                </c:pt>
                <c:pt idx="24">
                  <c:v>1.1408952560000001</c:v>
                </c:pt>
                <c:pt idx="25">
                  <c:v>1.1467626630000001</c:v>
                </c:pt>
                <c:pt idx="26">
                  <c:v>1.152630008</c:v>
                </c:pt>
                <c:pt idx="27">
                  <c:v>1.1584781529999999</c:v>
                </c:pt>
                <c:pt idx="28">
                  <c:v>1.1642873039999999</c:v>
                </c:pt>
                <c:pt idx="29">
                  <c:v>1.1700371169999999</c:v>
                </c:pt>
                <c:pt idx="30">
                  <c:v>1.175706809</c:v>
                </c:pt>
                <c:pt idx="31">
                  <c:v>1.1812752769999999</c:v>
                </c:pt>
                <c:pt idx="32">
                  <c:v>1.1867212279999999</c:v>
                </c:pt>
                <c:pt idx="33">
                  <c:v>1.192023305</c:v>
                </c:pt>
                <c:pt idx="34">
                  <c:v>1.1971602290000001</c:v>
                </c:pt>
                <c:pt idx="35">
                  <c:v>1.2021109379999999</c:v>
                </c:pt>
                <c:pt idx="36">
                  <c:v>1.2068547270000001</c:v>
                </c:pt>
                <c:pt idx="37">
                  <c:v>1.211371393999999</c:v>
                </c:pt>
                <c:pt idx="38">
                  <c:v>1.215641379</c:v>
                </c:pt>
                <c:pt idx="39">
                  <c:v>1.219645909</c:v>
                </c:pt>
                <c:pt idx="40">
                  <c:v>1.2233671310000001</c:v>
                </c:pt>
                <c:pt idx="41">
                  <c:v>1.2267882459999999</c:v>
                </c:pt>
                <c:pt idx="42">
                  <c:v>1.229893635</c:v>
                </c:pt>
                <c:pt idx="43">
                  <c:v>1.2326689770000001</c:v>
                </c:pt>
                <c:pt idx="44">
                  <c:v>1.2351013609999999</c:v>
                </c:pt>
                <c:pt idx="45">
                  <c:v>1.237179383</c:v>
                </c:pt>
                <c:pt idx="46">
                  <c:v>1.2388932370000001</c:v>
                </c:pt>
                <c:pt idx="47">
                  <c:v>1.2402347920000001</c:v>
                </c:pt>
                <c:pt idx="48">
                  <c:v>1.241197656</c:v>
                </c:pt>
                <c:pt idx="49">
                  <c:v>1.2417772250000001</c:v>
                </c:pt>
                <c:pt idx="50">
                  <c:v>1.2419707250000001</c:v>
                </c:pt>
                <c:pt idx="51">
                  <c:v>1.2417772250000001</c:v>
                </c:pt>
                <c:pt idx="52">
                  <c:v>1.241197656</c:v>
                </c:pt>
                <c:pt idx="53">
                  <c:v>1.2402347920000001</c:v>
                </c:pt>
                <c:pt idx="54">
                  <c:v>1.2388932370000001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76"/>
          <c:order val="76"/>
          <c:val>
            <c:numRef>
              <c:f>Sheet1!$A$77:$CW$77</c:f>
              <c:numCache>
                <c:formatCode>General</c:formatCode>
                <c:ptCount val="101"/>
                <c:pt idx="0">
                  <c:v>1.0314379810000001</c:v>
                </c:pt>
                <c:pt idx="1">
                  <c:v>1.0340291239999999</c:v>
                </c:pt>
                <c:pt idx="2">
                  <c:v>1.036774944</c:v>
                </c:pt>
                <c:pt idx="3">
                  <c:v>1.039678788</c:v>
                </c:pt>
                <c:pt idx="4">
                  <c:v>1.042743483</c:v>
                </c:pt>
                <c:pt idx="5">
                  <c:v>1.0459712750000001</c:v>
                </c:pt>
                <c:pt idx="6">
                  <c:v>1.04936377</c:v>
                </c:pt>
                <c:pt idx="7">
                  <c:v>1.0529218739999999</c:v>
                </c:pt>
                <c:pt idx="8">
                  <c:v>1.0566457380000001</c:v>
                </c:pt>
                <c:pt idx="9">
                  <c:v>1.060534699</c:v>
                </c:pt>
                <c:pt idx="10">
                  <c:v>1.064587232</c:v>
                </c:pt>
                <c:pt idx="11">
                  <c:v>1.068800894</c:v>
                </c:pt>
                <c:pt idx="12">
                  <c:v>1.0731722859999999</c:v>
                </c:pt>
                <c:pt idx="13">
                  <c:v>1.0776970079999999</c:v>
                </c:pt>
                <c:pt idx="14">
                  <c:v>1.0823696249999999</c:v>
                </c:pt>
                <c:pt idx="15">
                  <c:v>1.087183644</c:v>
                </c:pt>
                <c:pt idx="16">
                  <c:v>1.0921314849999999</c:v>
                </c:pt>
                <c:pt idx="17">
                  <c:v>1.0972044750000001</c:v>
                </c:pt>
                <c:pt idx="18">
                  <c:v>1.1023928359999999</c:v>
                </c:pt>
                <c:pt idx="19">
                  <c:v>1.1076856939999999</c:v>
                </c:pt>
                <c:pt idx="20">
                  <c:v>1.1130710909999999</c:v>
                </c:pt>
                <c:pt idx="21">
                  <c:v>1.1185360040000001</c:v>
                </c:pt>
                <c:pt idx="22">
                  <c:v>1.1240663799999999</c:v>
                </c:pt>
                <c:pt idx="23">
                  <c:v>1.1296471779999999</c:v>
                </c:pt>
                <c:pt idx="24">
                  <c:v>1.1352624200000001</c:v>
                </c:pt>
                <c:pt idx="25">
                  <c:v>1.1408952560000001</c:v>
                </c:pt>
                <c:pt idx="26">
                  <c:v>1.1465280309999999</c:v>
                </c:pt>
                <c:pt idx="27">
                  <c:v>1.152142373</c:v>
                </c:pt>
                <c:pt idx="28">
                  <c:v>1.15771928</c:v>
                </c:pt>
                <c:pt idx="29">
                  <c:v>1.1632392220000001</c:v>
                </c:pt>
                <c:pt idx="30">
                  <c:v>1.1686822459999999</c:v>
                </c:pt>
                <c:pt idx="31">
                  <c:v>1.1740280940000001</c:v>
                </c:pt>
                <c:pt idx="32">
                  <c:v>1.1792563220000001</c:v>
                </c:pt>
                <c:pt idx="33">
                  <c:v>1.184346428</c:v>
                </c:pt>
                <c:pt idx="34">
                  <c:v>1.189277983</c:v>
                </c:pt>
                <c:pt idx="35">
                  <c:v>1.194030768</c:v>
                </c:pt>
                <c:pt idx="36">
                  <c:v>1.198584906</c:v>
                </c:pt>
                <c:pt idx="37">
                  <c:v>1.202921001</c:v>
                </c:pt>
                <c:pt idx="38">
                  <c:v>1.207020277</c:v>
                </c:pt>
                <c:pt idx="39">
                  <c:v>1.210864710999999</c:v>
                </c:pt>
                <c:pt idx="40">
                  <c:v>1.2144371620000001</c:v>
                </c:pt>
                <c:pt idx="41">
                  <c:v>1.2177215050000001</c:v>
                </c:pt>
                <c:pt idx="42">
                  <c:v>1.220702744</c:v>
                </c:pt>
                <c:pt idx="43">
                  <c:v>1.2233671310000001</c:v>
                </c:pt>
                <c:pt idx="44">
                  <c:v>1.2257022710000001</c:v>
                </c:pt>
                <c:pt idx="45">
                  <c:v>1.227697215999999</c:v>
                </c:pt>
                <c:pt idx="46">
                  <c:v>1.2293425520000001</c:v>
                </c:pt>
                <c:pt idx="47">
                  <c:v>1.2306304729999999</c:v>
                </c:pt>
                <c:pt idx="48">
                  <c:v>1.231554842</c:v>
                </c:pt>
                <c:pt idx="49">
                  <c:v>1.2321112409999999</c:v>
                </c:pt>
                <c:pt idx="50">
                  <c:v>1.2322970049999999</c:v>
                </c:pt>
                <c:pt idx="51">
                  <c:v>1.2321112409999999</c:v>
                </c:pt>
                <c:pt idx="52">
                  <c:v>1.231554842</c:v>
                </c:pt>
                <c:pt idx="53">
                  <c:v>1.2306304729999999</c:v>
                </c:pt>
                <c:pt idx="54">
                  <c:v>1.2293425520000001</c:v>
                </c:pt>
                <c:pt idx="55">
                  <c:v>1.227697215999999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77"/>
          <c:order val="77"/>
          <c:val>
            <c:numRef>
              <c:f>Sheet1!$A$78:$CW$78</c:f>
              <c:numCache>
                <c:formatCode>General</c:formatCode>
                <c:ptCount val="101"/>
                <c:pt idx="0">
                  <c:v>1.030132874</c:v>
                </c:pt>
                <c:pt idx="1">
                  <c:v>1.032616449</c:v>
                </c:pt>
                <c:pt idx="2">
                  <c:v>1.03524828</c:v>
                </c:pt>
                <c:pt idx="3">
                  <c:v>1.038031575</c:v>
                </c:pt>
                <c:pt idx="4">
                  <c:v>1.0409690439999999</c:v>
                </c:pt>
                <c:pt idx="5">
                  <c:v>1.0440628380000001</c:v>
                </c:pt>
                <c:pt idx="6">
                  <c:v>1.0473144969999999</c:v>
                </c:pt>
                <c:pt idx="7">
                  <c:v>1.050724891</c:v>
                </c:pt>
                <c:pt idx="8">
                  <c:v>1.0542941640000001</c:v>
                </c:pt>
                <c:pt idx="9">
                  <c:v>1.058021681</c:v>
                </c:pt>
                <c:pt idx="10">
                  <c:v>1.061905978</c:v>
                </c:pt>
                <c:pt idx="11">
                  <c:v>1.0659447150000001</c:v>
                </c:pt>
                <c:pt idx="12">
                  <c:v>1.0701346350000001</c:v>
                </c:pt>
                <c:pt idx="13">
                  <c:v>1.074471518</c:v>
                </c:pt>
                <c:pt idx="14">
                  <c:v>1.078950158</c:v>
                </c:pt>
                <c:pt idx="15">
                  <c:v>1.0835643290000001</c:v>
                </c:pt>
                <c:pt idx="16">
                  <c:v>1.088306767</c:v>
                </c:pt>
                <c:pt idx="17">
                  <c:v>1.093169158</c:v>
                </c:pt>
                <c:pt idx="18">
                  <c:v>1.0981421309999999</c:v>
                </c:pt>
                <c:pt idx="19">
                  <c:v>1.1032152639999999</c:v>
                </c:pt>
                <c:pt idx="20">
                  <c:v>1.1083770930000001</c:v>
                </c:pt>
                <c:pt idx="21">
                  <c:v>1.113615137</c:v>
                </c:pt>
                <c:pt idx="22">
                  <c:v>1.118915927</c:v>
                </c:pt>
                <c:pt idx="23">
                  <c:v>1.124265045</c:v>
                </c:pt>
                <c:pt idx="24">
                  <c:v>1.1296471779999999</c:v>
                </c:pt>
                <c:pt idx="25">
                  <c:v>1.1350461730000001</c:v>
                </c:pt>
                <c:pt idx="26">
                  <c:v>1.140445111</c:v>
                </c:pt>
                <c:pt idx="27">
                  <c:v>1.145826381</c:v>
                </c:pt>
                <c:pt idx="28">
                  <c:v>1.151171771</c:v>
                </c:pt>
                <c:pt idx="29">
                  <c:v>1.15646256</c:v>
                </c:pt>
                <c:pt idx="30">
                  <c:v>1.161679624</c:v>
                </c:pt>
                <c:pt idx="31">
                  <c:v>1.1668035459999999</c:v>
                </c:pt>
                <c:pt idx="32">
                  <c:v>1.1718147299999999</c:v>
                </c:pt>
                <c:pt idx="33">
                  <c:v>1.1766935270000001</c:v>
                </c:pt>
                <c:pt idx="34">
                  <c:v>1.1814203560000001</c:v>
                </c:pt>
                <c:pt idx="35">
                  <c:v>1.185975835</c:v>
                </c:pt>
                <c:pt idx="36">
                  <c:v>1.190340913</c:v>
                </c:pt>
                <c:pt idx="37">
                  <c:v>1.194497001</c:v>
                </c:pt>
                <c:pt idx="38">
                  <c:v>1.1984261009999999</c:v>
                </c:pt>
                <c:pt idx="39">
                  <c:v>1.2021109379999999</c:v>
                </c:pt>
                <c:pt idx="40">
                  <c:v>1.2055350840000001</c:v>
                </c:pt>
                <c:pt idx="41">
                  <c:v>1.2086830820000001</c:v>
                </c:pt>
                <c:pt idx="42">
                  <c:v>1.211540558</c:v>
                </c:pt>
                <c:pt idx="43">
                  <c:v>1.2140943369999999</c:v>
                </c:pt>
                <c:pt idx="44">
                  <c:v>1.216332537</c:v>
                </c:pt>
                <c:pt idx="45">
                  <c:v>1.218244664</c:v>
                </c:pt>
                <c:pt idx="46">
                  <c:v>1.219821695999993</c:v>
                </c:pt>
                <c:pt idx="47">
                  <c:v>1.221056151</c:v>
                </c:pt>
                <c:pt idx="48">
                  <c:v>1.221942146</c:v>
                </c:pt>
                <c:pt idx="49">
                  <c:v>1.2224754470000001</c:v>
                </c:pt>
                <c:pt idx="50">
                  <c:v>1.222653499</c:v>
                </c:pt>
                <c:pt idx="51">
                  <c:v>1.2224754470000001</c:v>
                </c:pt>
                <c:pt idx="52">
                  <c:v>1.221942146</c:v>
                </c:pt>
                <c:pt idx="53">
                  <c:v>1.221056151</c:v>
                </c:pt>
                <c:pt idx="54">
                  <c:v>1.219821695999993</c:v>
                </c:pt>
                <c:pt idx="55">
                  <c:v>1.218244664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78"/>
          <c:order val="78"/>
          <c:val>
            <c:numRef>
              <c:f>Sheet1!$A$79:$CW$79</c:f>
              <c:numCache>
                <c:formatCode>General</c:formatCode>
                <c:ptCount val="101"/>
                <c:pt idx="0">
                  <c:v>1.028835773</c:v>
                </c:pt>
                <c:pt idx="1">
                  <c:v>1.03121244</c:v>
                </c:pt>
                <c:pt idx="2">
                  <c:v>1.0337309809999999</c:v>
                </c:pt>
                <c:pt idx="3">
                  <c:v>1.036394467</c:v>
                </c:pt>
                <c:pt idx="4">
                  <c:v>1.0392054879999999</c:v>
                </c:pt>
                <c:pt idx="5">
                  <c:v>1.0421661069999999</c:v>
                </c:pt>
                <c:pt idx="6">
                  <c:v>1.0452777950000001</c:v>
                </c:pt>
                <c:pt idx="7">
                  <c:v>1.0485413859999999</c:v>
                </c:pt>
                <c:pt idx="8">
                  <c:v>1.0519570149999999</c:v>
                </c:pt>
                <c:pt idx="9">
                  <c:v>1.0555240770000001</c:v>
                </c:pt>
                <c:pt idx="10">
                  <c:v>1.05924117</c:v>
                </c:pt>
                <c:pt idx="11">
                  <c:v>1.0631060560000001</c:v>
                </c:pt>
                <c:pt idx="12">
                  <c:v>1.0671156159999999</c:v>
                </c:pt>
                <c:pt idx="13">
                  <c:v>1.071265814</c:v>
                </c:pt>
                <c:pt idx="14">
                  <c:v>1.075551666</c:v>
                </c:pt>
                <c:pt idx="15">
                  <c:v>1.079967216</c:v>
                </c:pt>
                <c:pt idx="16">
                  <c:v>1.0845055109999999</c:v>
                </c:pt>
                <c:pt idx="17">
                  <c:v>1.089158595</c:v>
                </c:pt>
                <c:pt idx="18">
                  <c:v>1.093917501</c:v>
                </c:pt>
                <c:pt idx="19">
                  <c:v>1.0987722550000001</c:v>
                </c:pt>
                <c:pt idx="20">
                  <c:v>1.1037118880000001</c:v>
                </c:pt>
                <c:pt idx="21">
                  <c:v>1.1087244549999999</c:v>
                </c:pt>
                <c:pt idx="22">
                  <c:v>1.1137970669999999</c:v>
                </c:pt>
                <c:pt idx="23">
                  <c:v>1.118915927</c:v>
                </c:pt>
                <c:pt idx="24">
                  <c:v>1.1240663799999999</c:v>
                </c:pt>
                <c:pt idx="25">
                  <c:v>1.1292329699999999</c:v>
                </c:pt>
                <c:pt idx="26">
                  <c:v>1.134399505</c:v>
                </c:pt>
                <c:pt idx="27">
                  <c:v>1.139549133</c:v>
                </c:pt>
                <c:pt idx="28">
                  <c:v>1.1446644239999999</c:v>
                </c:pt>
                <c:pt idx="29">
                  <c:v>1.1497274660000001</c:v>
                </c:pt>
                <c:pt idx="30">
                  <c:v>1.1547199560000001</c:v>
                </c:pt>
                <c:pt idx="31">
                  <c:v>1.159623313</c:v>
                </c:pt>
                <c:pt idx="32">
                  <c:v>1.1644187859999999</c:v>
                </c:pt>
                <c:pt idx="33">
                  <c:v>1.1690875700000001</c:v>
                </c:pt>
                <c:pt idx="34">
                  <c:v>1.1736109269999999</c:v>
                </c:pt>
                <c:pt idx="35">
                  <c:v>1.1779703109999999</c:v>
                </c:pt>
                <c:pt idx="36">
                  <c:v>1.18214749</c:v>
                </c:pt>
                <c:pt idx="37">
                  <c:v>1.1861246750000001</c:v>
                </c:pt>
                <c:pt idx="38">
                  <c:v>1.1898846430000001</c:v>
                </c:pt>
                <c:pt idx="39">
                  <c:v>1.1934108619999999</c:v>
                </c:pt>
                <c:pt idx="40">
                  <c:v>1.1966876120000001</c:v>
                </c:pt>
                <c:pt idx="41">
                  <c:v>1.1997001009999999</c:v>
                </c:pt>
                <c:pt idx="42">
                  <c:v>1.2024345750000001</c:v>
                </c:pt>
                <c:pt idx="43">
                  <c:v>1.204878423</c:v>
                </c:pt>
                <c:pt idx="44">
                  <c:v>1.207020277</c:v>
                </c:pt>
                <c:pt idx="45">
                  <c:v>1.2088500950000001</c:v>
                </c:pt>
                <c:pt idx="46">
                  <c:v>1.210359242</c:v>
                </c:pt>
                <c:pt idx="47">
                  <c:v>1.211540558</c:v>
                </c:pt>
                <c:pt idx="48">
                  <c:v>1.2123884149999999</c:v>
                </c:pt>
                <c:pt idx="49">
                  <c:v>1.2128987600000001</c:v>
                </c:pt>
                <c:pt idx="50">
                  <c:v>1.2130691469999999</c:v>
                </c:pt>
                <c:pt idx="51">
                  <c:v>1.2128987600000001</c:v>
                </c:pt>
                <c:pt idx="52">
                  <c:v>1.2123884149999999</c:v>
                </c:pt>
                <c:pt idx="53">
                  <c:v>1.211540558</c:v>
                </c:pt>
                <c:pt idx="54">
                  <c:v>1.210359242</c:v>
                </c:pt>
                <c:pt idx="55">
                  <c:v>1.2088500950000001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79"/>
          <c:order val="79"/>
          <c:val>
            <c:numRef>
              <c:f>Sheet1!$A$80:$CW$80</c:f>
              <c:numCache>
                <c:formatCode>General</c:formatCode>
                <c:ptCount val="101"/>
                <c:pt idx="0">
                  <c:v>1.0275503909999999</c:v>
                </c:pt>
                <c:pt idx="1">
                  <c:v>1.029821115999999</c:v>
                </c:pt>
                <c:pt idx="2">
                  <c:v>1.0322273909999999</c:v>
                </c:pt>
                <c:pt idx="3">
                  <c:v>1.0347721489999999</c:v>
                </c:pt>
                <c:pt idx="4">
                  <c:v>1.0374578670000001</c:v>
                </c:pt>
                <c:pt idx="5">
                  <c:v>1.0402865130000001</c:v>
                </c:pt>
                <c:pt idx="6">
                  <c:v>1.043259495</c:v>
                </c:pt>
                <c:pt idx="7">
                  <c:v>1.046377608</c:v>
                </c:pt>
                <c:pt idx="8">
                  <c:v>1.0496409819999999</c:v>
                </c:pt>
                <c:pt idx="9">
                  <c:v>1.053049039</c:v>
                </c:pt>
                <c:pt idx="10">
                  <c:v>1.0566004389999999</c:v>
                </c:pt>
                <c:pt idx="11">
                  <c:v>1.060293044</c:v>
                </c:pt>
                <c:pt idx="12">
                  <c:v>1.0641238740000001</c:v>
                </c:pt>
                <c:pt idx="13">
                  <c:v>1.0680890729999999</c:v>
                </c:pt>
                <c:pt idx="14">
                  <c:v>1.0721838800000001</c:v>
                </c:pt>
                <c:pt idx="15">
                  <c:v>1.0764026010000001</c:v>
                </c:pt>
                <c:pt idx="16">
                  <c:v>1.0807385979999999</c:v>
                </c:pt>
                <c:pt idx="17">
                  <c:v>1.085184266</c:v>
                </c:pt>
                <c:pt idx="18">
                  <c:v>1.0897310389999999</c:v>
                </c:pt>
                <c:pt idx="19">
                  <c:v>1.0943693880000001</c:v>
                </c:pt>
                <c:pt idx="20">
                  <c:v>1.0990888320000001</c:v>
                </c:pt>
                <c:pt idx="21">
                  <c:v>1.1038779599999999</c:v>
                </c:pt>
                <c:pt idx="22">
                  <c:v>1.1087244549999999</c:v>
                </c:pt>
                <c:pt idx="23">
                  <c:v>1.113615137</c:v>
                </c:pt>
                <c:pt idx="24">
                  <c:v>1.1185360040000001</c:v>
                </c:pt>
                <c:pt idx="25">
                  <c:v>1.1234722880000001</c:v>
                </c:pt>
                <c:pt idx="26">
                  <c:v>1.12840852</c:v>
                </c:pt>
                <c:pt idx="27">
                  <c:v>1.1333285980000001</c:v>
                </c:pt>
                <c:pt idx="28">
                  <c:v>1.1382158710000001</c:v>
                </c:pt>
                <c:pt idx="29">
                  <c:v>1.143053222</c:v>
                </c:pt>
                <c:pt idx="30">
                  <c:v>1.1478231679999999</c:v>
                </c:pt>
                <c:pt idx="31">
                  <c:v>1.152507953</c:v>
                </c:pt>
                <c:pt idx="32">
                  <c:v>1.157089663</c:v>
                </c:pt>
                <c:pt idx="33">
                  <c:v>1.161550332</c:v>
                </c:pt>
                <c:pt idx="34">
                  <c:v>1.165872056</c:v>
                </c:pt>
                <c:pt idx="35">
                  <c:v>1.1700371169999999</c:v>
                </c:pt>
                <c:pt idx="36">
                  <c:v>1.1740280940000001</c:v>
                </c:pt>
                <c:pt idx="37">
                  <c:v>1.1778279920000001</c:v>
                </c:pt>
                <c:pt idx="38">
                  <c:v>1.1814203560000001</c:v>
                </c:pt>
                <c:pt idx="39">
                  <c:v>1.1847893899999999</c:v>
                </c:pt>
                <c:pt idx="40">
                  <c:v>1.1879200759999999</c:v>
                </c:pt>
                <c:pt idx="41">
                  <c:v>1.1907982800000001</c:v>
                </c:pt>
                <c:pt idx="42">
                  <c:v>1.1934108619999999</c:v>
                </c:pt>
                <c:pt idx="43">
                  <c:v>1.1957457739999999</c:v>
                </c:pt>
                <c:pt idx="44">
                  <c:v>1.197792153</c:v>
                </c:pt>
                <c:pt idx="45">
                  <c:v>1.199540405</c:v>
                </c:pt>
                <c:pt idx="46">
                  <c:v>1.2009822800000001</c:v>
                </c:pt>
                <c:pt idx="47">
                  <c:v>1.2021109379999999</c:v>
                </c:pt>
                <c:pt idx="48">
                  <c:v>1.202921001</c:v>
                </c:pt>
                <c:pt idx="49">
                  <c:v>1.2034085960000001</c:v>
                </c:pt>
                <c:pt idx="50">
                  <c:v>1.2035713880000001</c:v>
                </c:pt>
                <c:pt idx="51">
                  <c:v>1.2034085960000001</c:v>
                </c:pt>
                <c:pt idx="52">
                  <c:v>1.202921001</c:v>
                </c:pt>
                <c:pt idx="53">
                  <c:v>1.2021109379999999</c:v>
                </c:pt>
                <c:pt idx="54">
                  <c:v>1.2009822800000001</c:v>
                </c:pt>
                <c:pt idx="55">
                  <c:v>1.199540405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80"/>
          <c:order val="80"/>
          <c:val>
            <c:numRef>
              <c:f>Sheet1!$A$81:$CW$81</c:f>
              <c:numCache>
                <c:formatCode>General</c:formatCode>
                <c:ptCount val="101"/>
                <c:pt idx="0">
                  <c:v>1.026280225</c:v>
                </c:pt>
                <c:pt idx="1">
                  <c:v>1.028446261</c:v>
                </c:pt>
                <c:pt idx="2">
                  <c:v>1.030741599</c:v>
                </c:pt>
                <c:pt idx="3">
                  <c:v>1.033169035</c:v>
                </c:pt>
                <c:pt idx="4">
                  <c:v>1.0357309320000001</c:v>
                </c:pt>
                <c:pt idx="5">
                  <c:v>1.038429168</c:v>
                </c:pt>
                <c:pt idx="6">
                  <c:v>1.041265085</c:v>
                </c:pt>
                <c:pt idx="7">
                  <c:v>1.0442394420000001</c:v>
                </c:pt>
                <c:pt idx="8">
                  <c:v>1.047352364</c:v>
                </c:pt>
                <c:pt idx="9">
                  <c:v>1.050603298</c:v>
                </c:pt>
                <c:pt idx="10">
                  <c:v>1.0539909670000001</c:v>
                </c:pt>
                <c:pt idx="11">
                  <c:v>1.0575133299999999</c:v>
                </c:pt>
                <c:pt idx="12">
                  <c:v>1.061167545</c:v>
                </c:pt>
                <c:pt idx="13">
                  <c:v>1.064949935</c:v>
                </c:pt>
                <c:pt idx="14">
                  <c:v>1.068855957</c:v>
                </c:pt>
                <c:pt idx="15">
                  <c:v>1.072880182</c:v>
                </c:pt>
                <c:pt idx="16">
                  <c:v>1.077016274</c:v>
                </c:pt>
                <c:pt idx="17">
                  <c:v>1.081256982</c:v>
                </c:pt>
                <c:pt idx="18">
                  <c:v>1.0855941330000001</c:v>
                </c:pt>
                <c:pt idx="19">
                  <c:v>1.090018639</c:v>
                </c:pt>
                <c:pt idx="20">
                  <c:v>1.0945205</c:v>
                </c:pt>
                <c:pt idx="21">
                  <c:v>1.0990888320000001</c:v>
                </c:pt>
                <c:pt idx="22">
                  <c:v>1.1037118880000001</c:v>
                </c:pt>
                <c:pt idx="23">
                  <c:v>1.1083770930000001</c:v>
                </c:pt>
                <c:pt idx="24">
                  <c:v>1.1130710909999999</c:v>
                </c:pt>
                <c:pt idx="25">
                  <c:v>1.117779796</c:v>
                </c:pt>
                <c:pt idx="26">
                  <c:v>1.1224884509999999</c:v>
                </c:pt>
                <c:pt idx="27">
                  <c:v>1.1271816969999999</c:v>
                </c:pt>
                <c:pt idx="28">
                  <c:v>1.1318436489999999</c:v>
                </c:pt>
                <c:pt idx="29">
                  <c:v>1.136457982</c:v>
                </c:pt>
                <c:pt idx="30">
                  <c:v>1.1410080170000001</c:v>
                </c:pt>
                <c:pt idx="31">
                  <c:v>1.1454768179999999</c:v>
                </c:pt>
                <c:pt idx="32">
                  <c:v>1.1498472959999999</c:v>
                </c:pt>
                <c:pt idx="33">
                  <c:v>1.154102312</c:v>
                </c:pt>
                <c:pt idx="34">
                  <c:v>1.15822479</c:v>
                </c:pt>
                <c:pt idx="35">
                  <c:v>1.162197827</c:v>
                </c:pt>
                <c:pt idx="36">
                  <c:v>1.166004807</c:v>
                </c:pt>
                <c:pt idx="37">
                  <c:v>1.169629517</c:v>
                </c:pt>
                <c:pt idx="38">
                  <c:v>1.1730562600000001</c:v>
                </c:pt>
                <c:pt idx="39">
                  <c:v>1.176269971</c:v>
                </c:pt>
                <c:pt idx="40">
                  <c:v>1.1792563220000001</c:v>
                </c:pt>
                <c:pt idx="41">
                  <c:v>1.182001831</c:v>
                </c:pt>
                <c:pt idx="42">
                  <c:v>1.1844939640000001</c:v>
                </c:pt>
                <c:pt idx="43">
                  <c:v>1.1867212279999999</c:v>
                </c:pt>
                <c:pt idx="44">
                  <c:v>1.188673262</c:v>
                </c:pt>
                <c:pt idx="45">
                  <c:v>1.190340913</c:v>
                </c:pt>
                <c:pt idx="46">
                  <c:v>1.191716314</c:v>
                </c:pt>
                <c:pt idx="47">
                  <c:v>1.1927929370000001</c:v>
                </c:pt>
                <c:pt idx="48">
                  <c:v>1.1935656530000001</c:v>
                </c:pt>
                <c:pt idx="49">
                  <c:v>1.194030768</c:v>
                </c:pt>
                <c:pt idx="50">
                  <c:v>1.1941860550000001</c:v>
                </c:pt>
                <c:pt idx="51">
                  <c:v>1.194030768</c:v>
                </c:pt>
                <c:pt idx="52">
                  <c:v>1.1935656530000001</c:v>
                </c:pt>
                <c:pt idx="53">
                  <c:v>1.1927929370000001</c:v>
                </c:pt>
                <c:pt idx="54">
                  <c:v>1.191716314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81"/>
          <c:order val="81"/>
          <c:val>
            <c:numRef>
              <c:f>Sheet1!$A$82:$CW$82</c:f>
              <c:numCache>
                <c:formatCode>General</c:formatCode>
                <c:ptCount val="101"/>
                <c:pt idx="0">
                  <c:v>1.025028539</c:v>
                </c:pt>
                <c:pt idx="1">
                  <c:v>1.027091411</c:v>
                </c:pt>
                <c:pt idx="2">
                  <c:v>1.0292774250000001</c:v>
                </c:pt>
                <c:pt idx="3">
                  <c:v>1.031589246</c:v>
                </c:pt>
                <c:pt idx="4">
                  <c:v>1.0340291239999999</c:v>
                </c:pt>
                <c:pt idx="5">
                  <c:v>1.036598847</c:v>
                </c:pt>
                <c:pt idx="6">
                  <c:v>1.039299695</c:v>
                </c:pt>
                <c:pt idx="7">
                  <c:v>1.042132388</c:v>
                </c:pt>
                <c:pt idx="8">
                  <c:v>1.045097046</c:v>
                </c:pt>
                <c:pt idx="9">
                  <c:v>1.048193143</c:v>
                </c:pt>
                <c:pt idx="10">
                  <c:v>1.0514194619999999</c:v>
                </c:pt>
                <c:pt idx="11">
                  <c:v>1.054774061</c:v>
                </c:pt>
                <c:pt idx="12">
                  <c:v>1.0582542319999999</c:v>
                </c:pt>
                <c:pt idx="13">
                  <c:v>1.061856473</c:v>
                </c:pt>
                <c:pt idx="14">
                  <c:v>1.0655764569999999</c:v>
                </c:pt>
                <c:pt idx="15">
                  <c:v>1.0694090140000001</c:v>
                </c:pt>
                <c:pt idx="16">
                  <c:v>1.073348111</c:v>
                </c:pt>
                <c:pt idx="17">
                  <c:v>1.07738684</c:v>
                </c:pt>
                <c:pt idx="18">
                  <c:v>1.08151742</c:v>
                </c:pt>
                <c:pt idx="19">
                  <c:v>1.0857311940000001</c:v>
                </c:pt>
                <c:pt idx="20">
                  <c:v>1.090018639</c:v>
                </c:pt>
                <c:pt idx="21">
                  <c:v>1.0943693880000001</c:v>
                </c:pt>
                <c:pt idx="22">
                  <c:v>1.0987722550000001</c:v>
                </c:pt>
                <c:pt idx="23">
                  <c:v>1.1032152639999999</c:v>
                </c:pt>
                <c:pt idx="24">
                  <c:v>1.1076856939999999</c:v>
                </c:pt>
                <c:pt idx="25">
                  <c:v>1.1121701310000001</c:v>
                </c:pt>
                <c:pt idx="26">
                  <c:v>1.11665452</c:v>
                </c:pt>
                <c:pt idx="27">
                  <c:v>1.1211242340000001</c:v>
                </c:pt>
                <c:pt idx="28">
                  <c:v>1.125564145</c:v>
                </c:pt>
                <c:pt idx="29">
                  <c:v>1.129958705</c:v>
                </c:pt>
                <c:pt idx="30">
                  <c:v>1.134292028</c:v>
                </c:pt>
                <c:pt idx="31">
                  <c:v>1.138547988</c:v>
                </c:pt>
                <c:pt idx="32">
                  <c:v>1.1427103059999999</c:v>
                </c:pt>
                <c:pt idx="33">
                  <c:v>1.1467626630000001</c:v>
                </c:pt>
                <c:pt idx="34">
                  <c:v>1.1506887939999999</c:v>
                </c:pt>
                <c:pt idx="35">
                  <c:v>1.154472602</c:v>
                </c:pt>
                <c:pt idx="36">
                  <c:v>1.1580982609999999</c:v>
                </c:pt>
                <c:pt idx="37">
                  <c:v>1.161550332</c:v>
                </c:pt>
                <c:pt idx="38">
                  <c:v>1.1648138649999999</c:v>
                </c:pt>
                <c:pt idx="39">
                  <c:v>1.167874512</c:v>
                </c:pt>
                <c:pt idx="40">
                  <c:v>1.1707186270000001</c:v>
                </c:pt>
                <c:pt idx="41">
                  <c:v>1.1733333720000001</c:v>
                </c:pt>
                <c:pt idx="42">
                  <c:v>1.175706809</c:v>
                </c:pt>
                <c:pt idx="43">
                  <c:v>1.1778279920000001</c:v>
                </c:pt>
                <c:pt idx="44">
                  <c:v>1.1796870530000001</c:v>
                </c:pt>
                <c:pt idx="45">
                  <c:v>1.1812752769999999</c:v>
                </c:pt>
                <c:pt idx="46">
                  <c:v>1.182585169</c:v>
                </c:pt>
                <c:pt idx="47">
                  <c:v>1.183610515</c:v>
                </c:pt>
                <c:pt idx="48">
                  <c:v>1.184346428</c:v>
                </c:pt>
                <c:pt idx="49">
                  <c:v>1.1847893899999999</c:v>
                </c:pt>
                <c:pt idx="50">
                  <c:v>1.1849372810000001</c:v>
                </c:pt>
                <c:pt idx="51">
                  <c:v>1.1847893899999999</c:v>
                </c:pt>
                <c:pt idx="52">
                  <c:v>1.184346428</c:v>
                </c:pt>
                <c:pt idx="53">
                  <c:v>1.183610515</c:v>
                </c:pt>
                <c:pt idx="54">
                  <c:v>1.182585169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82"/>
          <c:order val="82"/>
          <c:val>
            <c:numRef>
              <c:f>Sheet1!$A$83:$CW$83</c:f>
              <c:numCache>
                <c:formatCode>General</c:formatCode>
                <c:ptCount val="101"/>
                <c:pt idx="0">
                  <c:v>1.023798362</c:v>
                </c:pt>
                <c:pt idx="1">
                  <c:v>1.025759841</c:v>
                </c:pt>
                <c:pt idx="2">
                  <c:v>1.0278384110000001</c:v>
                </c:pt>
                <c:pt idx="3">
                  <c:v>1.0300366030000001</c:v>
                </c:pt>
                <c:pt idx="4">
                  <c:v>1.0323565589999999</c:v>
                </c:pt>
                <c:pt idx="5">
                  <c:v>1.0347999779999999</c:v>
                </c:pt>
                <c:pt idx="6">
                  <c:v>1.0373680759999999</c:v>
                </c:pt>
                <c:pt idx="7">
                  <c:v>1.0400615390000001</c:v>
                </c:pt>
                <c:pt idx="8">
                  <c:v>1.0428804819999999</c:v>
                </c:pt>
                <c:pt idx="9">
                  <c:v>1.045824402</c:v>
                </c:pt>
                <c:pt idx="10">
                  <c:v>1.0488921449999999</c:v>
                </c:pt>
                <c:pt idx="11">
                  <c:v>1.0520818620000001</c:v>
                </c:pt>
                <c:pt idx="12">
                  <c:v>1.055390979</c:v>
                </c:pt>
                <c:pt idx="13">
                  <c:v>1.0588161659999999</c:v>
                </c:pt>
                <c:pt idx="14">
                  <c:v>1.0623533089999999</c:v>
                </c:pt>
                <c:pt idx="15">
                  <c:v>1.0659974919999999</c:v>
                </c:pt>
                <c:pt idx="16">
                  <c:v>1.0697429780000001</c:v>
                </c:pt>
                <c:pt idx="17">
                  <c:v>1.0735832009999999</c:v>
                </c:pt>
                <c:pt idx="18">
                  <c:v>1.0775107580000001</c:v>
                </c:pt>
                <c:pt idx="19">
                  <c:v>1.08151742</c:v>
                </c:pt>
                <c:pt idx="20">
                  <c:v>1.0855941330000001</c:v>
                </c:pt>
                <c:pt idx="21">
                  <c:v>1.0897310389999999</c:v>
                </c:pt>
                <c:pt idx="22">
                  <c:v>1.093917501</c:v>
                </c:pt>
                <c:pt idx="23">
                  <c:v>1.0981421309999999</c:v>
                </c:pt>
                <c:pt idx="24">
                  <c:v>1.1023928359999999</c:v>
                </c:pt>
                <c:pt idx="25">
                  <c:v>1.106656858</c:v>
                </c:pt>
                <c:pt idx="26">
                  <c:v>1.1109208349999999</c:v>
                </c:pt>
                <c:pt idx="27">
                  <c:v>1.1151708579999999</c:v>
                </c:pt>
                <c:pt idx="28">
                  <c:v>1.119392543</c:v>
                </c:pt>
                <c:pt idx="29">
                  <c:v>1.123571106</c:v>
                </c:pt>
                <c:pt idx="30">
                  <c:v>1.1276914419999999</c:v>
                </c:pt>
                <c:pt idx="31">
                  <c:v>1.1317382170000001</c:v>
                </c:pt>
                <c:pt idx="32">
                  <c:v>1.1356959529999999</c:v>
                </c:pt>
                <c:pt idx="33">
                  <c:v>1.139549133</c:v>
                </c:pt>
                <c:pt idx="34">
                  <c:v>1.143282291</c:v>
                </c:pt>
                <c:pt idx="35">
                  <c:v>1.1468801200000001</c:v>
                </c:pt>
                <c:pt idx="36">
                  <c:v>1.1503275749999999</c:v>
                </c:pt>
                <c:pt idx="37">
                  <c:v>1.153609973</c:v>
                </c:pt>
                <c:pt idx="38">
                  <c:v>1.1567130999999999</c:v>
                </c:pt>
                <c:pt idx="39">
                  <c:v>1.159623313</c:v>
                </c:pt>
                <c:pt idx="40">
                  <c:v>1.162327637</c:v>
                </c:pt>
                <c:pt idx="41">
                  <c:v>1.1648138649999999</c:v>
                </c:pt>
                <c:pt idx="42">
                  <c:v>1.1670706449999999</c:v>
                </c:pt>
                <c:pt idx="43">
                  <c:v>1.1690875700000001</c:v>
                </c:pt>
                <c:pt idx="44">
                  <c:v>1.1708552569999999</c:v>
                </c:pt>
                <c:pt idx="45">
                  <c:v>1.172365418</c:v>
                </c:pt>
                <c:pt idx="46">
                  <c:v>1.1736109269999999</c:v>
                </c:pt>
                <c:pt idx="47">
                  <c:v>1.1745858760000001</c:v>
                </c:pt>
                <c:pt idx="48">
                  <c:v>1.175285618</c:v>
                </c:pt>
                <c:pt idx="49">
                  <c:v>1.175706809</c:v>
                </c:pt>
                <c:pt idx="50">
                  <c:v>1.1758474299999999</c:v>
                </c:pt>
                <c:pt idx="51">
                  <c:v>1.175706809</c:v>
                </c:pt>
                <c:pt idx="52">
                  <c:v>1.175285618</c:v>
                </c:pt>
                <c:pt idx="53">
                  <c:v>1.1745858760000001</c:v>
                </c:pt>
                <c:pt idx="54">
                  <c:v>1.1736109269999999</c:v>
                </c:pt>
                <c:pt idx="55">
                  <c:v>1.172365418</c:v>
                </c:pt>
                <c:pt idx="56">
                  <c:v>1.1708552569999999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83"/>
          <c:order val="83"/>
          <c:val>
            <c:numRef>
              <c:f>Sheet1!$A$84:$CW$84</c:f>
              <c:numCache>
                <c:formatCode>General</c:formatCode>
                <c:ptCount val="101"/>
                <c:pt idx="0">
                  <c:v>1.0225924719999999</c:v>
                </c:pt>
                <c:pt idx="1">
                  <c:v>1.024454561</c:v>
                </c:pt>
                <c:pt idx="2">
                  <c:v>1.0264278069999999</c:v>
                </c:pt>
                <c:pt idx="3">
                  <c:v>1.028514615</c:v>
                </c:pt>
                <c:pt idx="4">
                  <c:v>1.030717015</c:v>
                </c:pt>
                <c:pt idx="5">
                  <c:v>1.0330366230000001</c:v>
                </c:pt>
                <c:pt idx="6">
                  <c:v>1.035474593</c:v>
                </c:pt>
                <c:pt idx="7">
                  <c:v>1.038031575</c:v>
                </c:pt>
                <c:pt idx="8">
                  <c:v>1.0407076790000001</c:v>
                </c:pt>
                <c:pt idx="9">
                  <c:v>1.043502428</c:v>
                </c:pt>
                <c:pt idx="10">
                  <c:v>1.0464147239999999</c:v>
                </c:pt>
                <c:pt idx="11">
                  <c:v>1.0494428149999999</c:v>
                </c:pt>
                <c:pt idx="12">
                  <c:v>1.052584255</c:v>
                </c:pt>
                <c:pt idx="13">
                  <c:v>1.0558358839999999</c:v>
                </c:pt>
                <c:pt idx="14">
                  <c:v>1.059193796</c:v>
                </c:pt>
                <c:pt idx="15">
                  <c:v>1.0626533250000001</c:v>
                </c:pt>
                <c:pt idx="16">
                  <c:v>1.0662090230000001</c:v>
                </c:pt>
                <c:pt idx="17">
                  <c:v>1.069854656</c:v>
                </c:pt>
                <c:pt idx="18">
                  <c:v>1.0735832009999999</c:v>
                </c:pt>
                <c:pt idx="19">
                  <c:v>1.07738684</c:v>
                </c:pt>
                <c:pt idx="20">
                  <c:v>1.081256982</c:v>
                </c:pt>
                <c:pt idx="21">
                  <c:v>1.085184266</c:v>
                </c:pt>
                <c:pt idx="22">
                  <c:v>1.089158595</c:v>
                </c:pt>
                <c:pt idx="23">
                  <c:v>1.093169158</c:v>
                </c:pt>
                <c:pt idx="24">
                  <c:v>1.0972044750000001</c:v>
                </c:pt>
                <c:pt idx="25">
                  <c:v>1.1012524340000001</c:v>
                </c:pt>
                <c:pt idx="26">
                  <c:v>1.10530035</c:v>
                </c:pt>
                <c:pt idx="27">
                  <c:v>1.1093350200000001</c:v>
                </c:pt>
                <c:pt idx="28">
                  <c:v>1.113342788</c:v>
                </c:pt>
                <c:pt idx="29">
                  <c:v>1.1173096179999991</c:v>
                </c:pt>
                <c:pt idx="30">
                  <c:v>1.121221172</c:v>
                </c:pt>
                <c:pt idx="31">
                  <c:v>1.1250628920000001</c:v>
                </c:pt>
                <c:pt idx="32">
                  <c:v>1.1288200859999999</c:v>
                </c:pt>
                <c:pt idx="33">
                  <c:v>1.13247802</c:v>
                </c:pt>
                <c:pt idx="34">
                  <c:v>1.136022015</c:v>
                </c:pt>
                <c:pt idx="35">
                  <c:v>1.1394375379999999</c:v>
                </c:pt>
                <c:pt idx="36">
                  <c:v>1.1427103059999999</c:v>
                </c:pt>
                <c:pt idx="37">
                  <c:v>1.145826381</c:v>
                </c:pt>
                <c:pt idx="38">
                  <c:v>1.14877227</c:v>
                </c:pt>
                <c:pt idx="39">
                  <c:v>1.151535019</c:v>
                </c:pt>
                <c:pt idx="40">
                  <c:v>1.154102312</c:v>
                </c:pt>
                <c:pt idx="41">
                  <c:v>1.15646256</c:v>
                </c:pt>
                <c:pt idx="42">
                  <c:v>1.1586049860000001</c:v>
                </c:pt>
                <c:pt idx="43">
                  <c:v>1.1605197110000001</c:v>
                </c:pt>
                <c:pt idx="44">
                  <c:v>1.162197827</c:v>
                </c:pt>
                <c:pt idx="45">
                  <c:v>1.1636314670000001</c:v>
                </c:pt>
                <c:pt idx="46">
                  <c:v>1.1648138649999999</c:v>
                </c:pt>
                <c:pt idx="47">
                  <c:v>1.165739412</c:v>
                </c:pt>
                <c:pt idx="48">
                  <c:v>1.166403697</c:v>
                </c:pt>
                <c:pt idx="49">
                  <c:v>1.1668035459999999</c:v>
                </c:pt>
                <c:pt idx="50">
                  <c:v>1.166937042</c:v>
                </c:pt>
                <c:pt idx="51">
                  <c:v>1.1668035459999999</c:v>
                </c:pt>
                <c:pt idx="52">
                  <c:v>1.166403697</c:v>
                </c:pt>
                <c:pt idx="53">
                  <c:v>1.165739412</c:v>
                </c:pt>
                <c:pt idx="54">
                  <c:v>1.1648138649999999</c:v>
                </c:pt>
                <c:pt idx="55">
                  <c:v>1.1636314670000001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84"/>
          <c:order val="84"/>
          <c:val>
            <c:numRef>
              <c:f>Sheet1!$A$85:$CW$85</c:f>
              <c:numCache>
                <c:formatCode>General</c:formatCode>
                <c:ptCount val="101"/>
                <c:pt idx="0">
                  <c:v>1.0214133969999999</c:v>
                </c:pt>
                <c:pt idx="1">
                  <c:v>1.0231783059999999</c:v>
                </c:pt>
                <c:pt idx="2">
                  <c:v>1.02504857</c:v>
                </c:pt>
                <c:pt idx="3">
                  <c:v>1.02702647</c:v>
                </c:pt>
                <c:pt idx="4">
                  <c:v>1.0291139300000001</c:v>
                </c:pt>
                <c:pt idx="5">
                  <c:v>1.03131248</c:v>
                </c:pt>
                <c:pt idx="6">
                  <c:v>1.033623215</c:v>
                </c:pt>
                <c:pt idx="7">
                  <c:v>1.036046751</c:v>
                </c:pt>
                <c:pt idx="8">
                  <c:v>1.0385831919999999</c:v>
                </c:pt>
                <c:pt idx="9">
                  <c:v>1.0412320859999999</c:v>
                </c:pt>
                <c:pt idx="10">
                  <c:v>1.043992394</c:v>
                </c:pt>
                <c:pt idx="11">
                  <c:v>1.046862451</c:v>
                </c:pt>
                <c:pt idx="12">
                  <c:v>1.0498399439999999</c:v>
                </c:pt>
                <c:pt idx="13">
                  <c:v>1.0529218739999999</c:v>
                </c:pt>
                <c:pt idx="14">
                  <c:v>1.0561045410000001</c:v>
                </c:pt>
                <c:pt idx="15">
                  <c:v>1.0593835199999999</c:v>
                </c:pt>
                <c:pt idx="16">
                  <c:v>1.0627536500000001</c:v>
                </c:pt>
                <c:pt idx="17">
                  <c:v>1.0662090230000001</c:v>
                </c:pt>
                <c:pt idx="18">
                  <c:v>1.0697429780000001</c:v>
                </c:pt>
                <c:pt idx="19">
                  <c:v>1.073348111</c:v>
                </c:pt>
                <c:pt idx="20">
                  <c:v>1.077016274</c:v>
                </c:pt>
                <c:pt idx="21">
                  <c:v>1.0807385979999999</c:v>
                </c:pt>
                <c:pt idx="22">
                  <c:v>1.0845055109999999</c:v>
                </c:pt>
                <c:pt idx="23">
                  <c:v>1.088306767</c:v>
                </c:pt>
                <c:pt idx="24">
                  <c:v>1.0921314849999999</c:v>
                </c:pt>
                <c:pt idx="25">
                  <c:v>1.0959681859999999</c:v>
                </c:pt>
                <c:pt idx="26">
                  <c:v>1.0998048469999999</c:v>
                </c:pt>
                <c:pt idx="27">
                  <c:v>1.103628952</c:v>
                </c:pt>
                <c:pt idx="28">
                  <c:v>1.1074275579999999</c:v>
                </c:pt>
                <c:pt idx="29">
                  <c:v>1.1111873640000001</c:v>
                </c:pt>
                <c:pt idx="30">
                  <c:v>1.1148947789999999</c:v>
                </c:pt>
                <c:pt idx="31">
                  <c:v>1.1185360040000001</c:v>
                </c:pt>
                <c:pt idx="32">
                  <c:v>1.122097114</c:v>
                </c:pt>
                <c:pt idx="33">
                  <c:v>1.125564145</c:v>
                </c:pt>
                <c:pt idx="34">
                  <c:v>1.1289231829999999</c:v>
                </c:pt>
                <c:pt idx="35">
                  <c:v>1.1321604540000001</c:v>
                </c:pt>
                <c:pt idx="36">
                  <c:v>1.1352624200000001</c:v>
                </c:pt>
                <c:pt idx="37">
                  <c:v>1.1382158710000001</c:v>
                </c:pt>
                <c:pt idx="38">
                  <c:v>1.1410080170000001</c:v>
                </c:pt>
                <c:pt idx="39">
                  <c:v>1.1436265809999999</c:v>
                </c:pt>
                <c:pt idx="40">
                  <c:v>1.1460598900000001</c:v>
                </c:pt>
                <c:pt idx="41">
                  <c:v>1.1482969590000001</c:v>
                </c:pt>
                <c:pt idx="42">
                  <c:v>1.1503275749999999</c:v>
                </c:pt>
                <c:pt idx="43">
                  <c:v>1.152142373</c:v>
                </c:pt>
                <c:pt idx="44">
                  <c:v>1.15373291</c:v>
                </c:pt>
                <c:pt idx="45">
                  <c:v>1.1550917300000001</c:v>
                </c:pt>
                <c:pt idx="46">
                  <c:v>1.1562124199999999</c:v>
                </c:pt>
                <c:pt idx="47">
                  <c:v>1.157089663</c:v>
                </c:pt>
                <c:pt idx="48">
                  <c:v>1.15771928</c:v>
                </c:pt>
                <c:pt idx="49">
                  <c:v>1.1580982609999999</c:v>
                </c:pt>
                <c:pt idx="50">
                  <c:v>1.15822479</c:v>
                </c:pt>
                <c:pt idx="51">
                  <c:v>1.1580982609999999</c:v>
                </c:pt>
                <c:pt idx="52">
                  <c:v>1.15771928</c:v>
                </c:pt>
                <c:pt idx="53">
                  <c:v>1.157089663</c:v>
                </c:pt>
                <c:pt idx="54">
                  <c:v>1.1562124199999999</c:v>
                </c:pt>
                <c:pt idx="55">
                  <c:v>1.1550917300000001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85"/>
          <c:order val="85"/>
          <c:val>
            <c:numRef>
              <c:f>Sheet1!$A$86:$CW$86</c:f>
              <c:numCache>
                <c:formatCode>General</c:formatCode>
                <c:ptCount val="101"/>
                <c:pt idx="0">
                  <c:v>1.020263409</c:v>
                </c:pt>
                <c:pt idx="1">
                  <c:v>1.0219335350000001</c:v>
                </c:pt>
                <c:pt idx="2">
                  <c:v>1.023703357999999</c:v>
                </c:pt>
                <c:pt idx="3">
                  <c:v>1.0255750370000001</c:v>
                </c:pt>
                <c:pt idx="4">
                  <c:v>1.0275503909999999</c:v>
                </c:pt>
                <c:pt idx="5">
                  <c:v>1.0296308709999999</c:v>
                </c:pt>
                <c:pt idx="6">
                  <c:v>1.0318175089999999</c:v>
                </c:pt>
                <c:pt idx="7">
                  <c:v>1.0341108919999999</c:v>
                </c:pt>
                <c:pt idx="8">
                  <c:v>1.0365111149999999</c:v>
                </c:pt>
                <c:pt idx="9">
                  <c:v>1.039017753</c:v>
                </c:pt>
                <c:pt idx="10">
                  <c:v>1.04162982</c:v>
                </c:pt>
                <c:pt idx="11">
                  <c:v>1.0443457439999999</c:v>
                </c:pt>
                <c:pt idx="12">
                  <c:v>1.0471633330000001</c:v>
                </c:pt>
                <c:pt idx="13">
                  <c:v>1.050079751</c:v>
                </c:pt>
                <c:pt idx="14">
                  <c:v>1.0530914950000001</c:v>
                </c:pt>
                <c:pt idx="15">
                  <c:v>1.05619438</c:v>
                </c:pt>
                <c:pt idx="16">
                  <c:v>1.0593835199999999</c:v>
                </c:pt>
                <c:pt idx="17">
                  <c:v>1.0626533250000001</c:v>
                </c:pt>
                <c:pt idx="18">
                  <c:v>1.0659974919999999</c:v>
                </c:pt>
                <c:pt idx="19">
                  <c:v>1.0694090140000001</c:v>
                </c:pt>
                <c:pt idx="20">
                  <c:v>1.072880182</c:v>
                </c:pt>
                <c:pt idx="21">
                  <c:v>1.0764026010000001</c:v>
                </c:pt>
                <c:pt idx="22">
                  <c:v>1.079967216</c:v>
                </c:pt>
                <c:pt idx="23">
                  <c:v>1.0835643290000001</c:v>
                </c:pt>
                <c:pt idx="24">
                  <c:v>1.087183644</c:v>
                </c:pt>
                <c:pt idx="25">
                  <c:v>1.090814299</c:v>
                </c:pt>
                <c:pt idx="26">
                  <c:v>1.0944449140000001</c:v>
                </c:pt>
                <c:pt idx="27">
                  <c:v>1.098063649</c:v>
                </c:pt>
                <c:pt idx="28">
                  <c:v>1.101658255</c:v>
                </c:pt>
                <c:pt idx="29">
                  <c:v>1.1052161439999999</c:v>
                </c:pt>
                <c:pt idx="30">
                  <c:v>1.1087244549999999</c:v>
                </c:pt>
                <c:pt idx="31">
                  <c:v>1.1121701310000001</c:v>
                </c:pt>
                <c:pt idx="32">
                  <c:v>1.115539995</c:v>
                </c:pt>
                <c:pt idx="33">
                  <c:v>1.1188208319999999</c:v>
                </c:pt>
                <c:pt idx="34">
                  <c:v>1.1219994760000001</c:v>
                </c:pt>
                <c:pt idx="35">
                  <c:v>1.1250628920000001</c:v>
                </c:pt>
                <c:pt idx="36">
                  <c:v>1.12799827</c:v>
                </c:pt>
                <c:pt idx="37">
                  <c:v>1.130793108</c:v>
                </c:pt>
                <c:pt idx="38">
                  <c:v>1.133435304</c:v>
                </c:pt>
                <c:pt idx="39">
                  <c:v>1.1359132409999999</c:v>
                </c:pt>
                <c:pt idx="40">
                  <c:v>1.1382158710000001</c:v>
                </c:pt>
                <c:pt idx="41">
                  <c:v>1.1403327999999999</c:v>
                </c:pt>
                <c:pt idx="42">
                  <c:v>1.1422543629999999</c:v>
                </c:pt>
                <c:pt idx="43">
                  <c:v>1.143971699</c:v>
                </c:pt>
                <c:pt idx="44">
                  <c:v>1.1454768179999999</c:v>
                </c:pt>
                <c:pt idx="45">
                  <c:v>1.1467626630000001</c:v>
                </c:pt>
                <c:pt idx="46">
                  <c:v>1.1478231679999999</c:v>
                </c:pt>
                <c:pt idx="47">
                  <c:v>1.1486533000000001</c:v>
                </c:pt>
                <c:pt idx="48">
                  <c:v>1.1492491039999999</c:v>
                </c:pt>
                <c:pt idx="49">
                  <c:v>1.149607732</c:v>
                </c:pt>
                <c:pt idx="50">
                  <c:v>1.1497274660000001</c:v>
                </c:pt>
                <c:pt idx="51">
                  <c:v>1.149607732</c:v>
                </c:pt>
                <c:pt idx="52">
                  <c:v>1.1492491039999999</c:v>
                </c:pt>
                <c:pt idx="53">
                  <c:v>1.1486533000000001</c:v>
                </c:pt>
                <c:pt idx="54">
                  <c:v>1.1478231679999999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86"/>
          <c:order val="86"/>
          <c:val>
            <c:numRef>
              <c:f>Sheet1!$A$87:$CW$87</c:f>
              <c:numCache>
                <c:formatCode>General</c:formatCode>
                <c:ptCount val="101"/>
                <c:pt idx="0">
                  <c:v>1.0191445240000001</c:v>
                </c:pt>
                <c:pt idx="1">
                  <c:v>1.020722431</c:v>
                </c:pt>
                <c:pt idx="2">
                  <c:v>1.0223945299999999</c:v>
                </c:pt>
                <c:pt idx="3">
                  <c:v>1.0241628599999999</c:v>
                </c:pt>
                <c:pt idx="4">
                  <c:v>1.0260291420000001</c:v>
                </c:pt>
                <c:pt idx="5">
                  <c:v>1.027994743</c:v>
                </c:pt>
                <c:pt idx="6">
                  <c:v>1.030060642</c:v>
                </c:pt>
                <c:pt idx="7">
                  <c:v>1.0322273909999999</c:v>
                </c:pt>
                <c:pt idx="8">
                  <c:v>1.034495081</c:v>
                </c:pt>
                <c:pt idx="9">
                  <c:v>1.03686331</c:v>
                </c:pt>
                <c:pt idx="10">
                  <c:v>1.039331147</c:v>
                </c:pt>
                <c:pt idx="11">
                  <c:v>1.041897106</c:v>
                </c:pt>
                <c:pt idx="12">
                  <c:v>1.044559115</c:v>
                </c:pt>
                <c:pt idx="13">
                  <c:v>1.0473144969999999</c:v>
                </c:pt>
                <c:pt idx="14">
                  <c:v>1.0501599420000001</c:v>
                </c:pt>
                <c:pt idx="15">
                  <c:v>1.0530914950000001</c:v>
                </c:pt>
                <c:pt idx="16">
                  <c:v>1.0561045410000001</c:v>
                </c:pt>
                <c:pt idx="17">
                  <c:v>1.059193796</c:v>
                </c:pt>
                <c:pt idx="18">
                  <c:v>1.0623533089999999</c:v>
                </c:pt>
                <c:pt idx="19">
                  <c:v>1.0655764569999999</c:v>
                </c:pt>
                <c:pt idx="20">
                  <c:v>1.068855957</c:v>
                </c:pt>
                <c:pt idx="21">
                  <c:v>1.0721838800000001</c:v>
                </c:pt>
                <c:pt idx="22">
                  <c:v>1.075551666</c:v>
                </c:pt>
                <c:pt idx="23">
                  <c:v>1.078950158</c:v>
                </c:pt>
                <c:pt idx="24">
                  <c:v>1.0823696249999999</c:v>
                </c:pt>
                <c:pt idx="25">
                  <c:v>1.085799806</c:v>
                </c:pt>
                <c:pt idx="26">
                  <c:v>1.08922995</c:v>
                </c:pt>
                <c:pt idx="27">
                  <c:v>1.092648869</c:v>
                </c:pt>
                <c:pt idx="28">
                  <c:v>1.0960449919999999</c:v>
                </c:pt>
                <c:pt idx="29">
                  <c:v>1.099406425</c:v>
                </c:pt>
                <c:pt idx="30">
                  <c:v>1.102721018</c:v>
                </c:pt>
                <c:pt idx="31">
                  <c:v>1.105976434</c:v>
                </c:pt>
                <c:pt idx="32">
                  <c:v>1.109160224</c:v>
                </c:pt>
                <c:pt idx="33">
                  <c:v>1.112259903</c:v>
                </c:pt>
                <c:pt idx="34">
                  <c:v>1.115263031</c:v>
                </c:pt>
                <c:pt idx="35">
                  <c:v>1.1181572950000001</c:v>
                </c:pt>
                <c:pt idx="36">
                  <c:v>1.1209305899999999</c:v>
                </c:pt>
                <c:pt idx="37">
                  <c:v>1.123571106</c:v>
                </c:pt>
                <c:pt idx="38">
                  <c:v>1.1260674079999999</c:v>
                </c:pt>
                <c:pt idx="39">
                  <c:v>1.12840852</c:v>
                </c:pt>
                <c:pt idx="40">
                  <c:v>1.1305840060000001</c:v>
                </c:pt>
                <c:pt idx="41">
                  <c:v>1.132584045</c:v>
                </c:pt>
                <c:pt idx="42">
                  <c:v>1.134399505</c:v>
                </c:pt>
                <c:pt idx="43">
                  <c:v>1.136022015</c:v>
                </c:pt>
                <c:pt idx="44">
                  <c:v>1.137444025</c:v>
                </c:pt>
                <c:pt idx="45">
                  <c:v>1.13865887</c:v>
                </c:pt>
                <c:pt idx="46">
                  <c:v>1.139660817</c:v>
                </c:pt>
                <c:pt idx="47">
                  <c:v>1.140445111</c:v>
                </c:pt>
                <c:pt idx="48">
                  <c:v>1.1410080170000001</c:v>
                </c:pt>
                <c:pt idx="49">
                  <c:v>1.141346843</c:v>
                </c:pt>
                <c:pt idx="50">
                  <c:v>1.1414599649999999</c:v>
                </c:pt>
                <c:pt idx="51">
                  <c:v>1.141346843</c:v>
                </c:pt>
                <c:pt idx="52">
                  <c:v>1.1410080170000001</c:v>
                </c:pt>
                <c:pt idx="53">
                  <c:v>1.140445111</c:v>
                </c:pt>
                <c:pt idx="54">
                  <c:v>1.139660817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87"/>
          <c:order val="87"/>
          <c:val>
            <c:numRef>
              <c:f>Sheet1!$A$88:$CW$88</c:f>
              <c:numCache>
                <c:formatCode>General</c:formatCode>
                <c:ptCount val="101"/>
                <c:pt idx="0">
                  <c:v>1.0180585049999999</c:v>
                </c:pt>
                <c:pt idx="1">
                  <c:v>1.019546901</c:v>
                </c:pt>
                <c:pt idx="2">
                  <c:v>1.021124146</c:v>
                </c:pt>
                <c:pt idx="3">
                  <c:v>1.0227921630000001</c:v>
                </c:pt>
                <c:pt idx="4">
                  <c:v>1.024552575</c:v>
                </c:pt>
                <c:pt idx="5">
                  <c:v>1.0264066730000001</c:v>
                </c:pt>
                <c:pt idx="6">
                  <c:v>1.028355379</c:v>
                </c:pt>
                <c:pt idx="7">
                  <c:v>1.030399214</c:v>
                </c:pt>
                <c:pt idx="8">
                  <c:v>1.032538264</c:v>
                </c:pt>
                <c:pt idx="9">
                  <c:v>1.0347721489999999</c:v>
                </c:pt>
                <c:pt idx="10">
                  <c:v>1.0370999919999999</c:v>
                </c:pt>
                <c:pt idx="11">
                  <c:v>1.0395203900000001</c:v>
                </c:pt>
                <c:pt idx="12">
                  <c:v>1.0420313910000001</c:v>
                </c:pt>
                <c:pt idx="13">
                  <c:v>1.044630467</c:v>
                </c:pt>
                <c:pt idx="14">
                  <c:v>1.0473144969999999</c:v>
                </c:pt>
                <c:pt idx="15">
                  <c:v>1.050079751</c:v>
                </c:pt>
                <c:pt idx="16">
                  <c:v>1.0529218739999999</c:v>
                </c:pt>
                <c:pt idx="17">
                  <c:v>1.0558358839999999</c:v>
                </c:pt>
                <c:pt idx="18">
                  <c:v>1.0588161659999999</c:v>
                </c:pt>
                <c:pt idx="19">
                  <c:v>1.061856473</c:v>
                </c:pt>
                <c:pt idx="20">
                  <c:v>1.064949935</c:v>
                </c:pt>
                <c:pt idx="21">
                  <c:v>1.0680890729999999</c:v>
                </c:pt>
                <c:pt idx="22">
                  <c:v>1.071265814</c:v>
                </c:pt>
                <c:pt idx="23">
                  <c:v>1.074471518</c:v>
                </c:pt>
                <c:pt idx="24">
                  <c:v>1.0776970079999999</c:v>
                </c:pt>
                <c:pt idx="25">
                  <c:v>1.0809326029999999</c:v>
                </c:pt>
                <c:pt idx="26">
                  <c:v>1.084168164</c:v>
                </c:pt>
                <c:pt idx="27">
                  <c:v>1.087393136</c:v>
                </c:pt>
                <c:pt idx="28">
                  <c:v>1.0905966060000001</c:v>
                </c:pt>
                <c:pt idx="29">
                  <c:v>1.0937673530000001</c:v>
                </c:pt>
                <c:pt idx="30">
                  <c:v>1.0968939170000001</c:v>
                </c:pt>
                <c:pt idx="31">
                  <c:v>1.0999646620000001</c:v>
                </c:pt>
                <c:pt idx="32">
                  <c:v>1.1029678439999999</c:v>
                </c:pt>
                <c:pt idx="33">
                  <c:v>1.1058916860000001</c:v>
                </c:pt>
                <c:pt idx="34">
                  <c:v>1.1087244549999999</c:v>
                </c:pt>
                <c:pt idx="35">
                  <c:v>1.111454535</c:v>
                </c:pt>
                <c:pt idx="36">
                  <c:v>1.114070508</c:v>
                </c:pt>
                <c:pt idx="37">
                  <c:v>1.116561234</c:v>
                </c:pt>
                <c:pt idx="38">
                  <c:v>1.118915927</c:v>
                </c:pt>
                <c:pt idx="39">
                  <c:v>1.1211242340000001</c:v>
                </c:pt>
                <c:pt idx="40">
                  <c:v>1.1231763100000001</c:v>
                </c:pt>
                <c:pt idx="41">
                  <c:v>1.1250628920000001</c:v>
                </c:pt>
                <c:pt idx="42">
                  <c:v>1.1267753659999999</c:v>
                </c:pt>
                <c:pt idx="43">
                  <c:v>1.1283058340000001</c:v>
                </c:pt>
                <c:pt idx="44">
                  <c:v>1.1296471779999999</c:v>
                </c:pt>
                <c:pt idx="45">
                  <c:v>1.130793108</c:v>
                </c:pt>
                <c:pt idx="46">
                  <c:v>1.1317382170000001</c:v>
                </c:pt>
                <c:pt idx="47">
                  <c:v>1.13247802</c:v>
                </c:pt>
                <c:pt idx="48">
                  <c:v>1.133008993</c:v>
                </c:pt>
                <c:pt idx="49">
                  <c:v>1.1333285980000001</c:v>
                </c:pt>
                <c:pt idx="50">
                  <c:v>1.133435304</c:v>
                </c:pt>
                <c:pt idx="51">
                  <c:v>1.1333285980000001</c:v>
                </c:pt>
                <c:pt idx="52">
                  <c:v>1.133008993</c:v>
                </c:pt>
                <c:pt idx="53">
                  <c:v>1.13247802</c:v>
                </c:pt>
                <c:pt idx="54">
                  <c:v>1.1317382170000001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88"/>
          <c:order val="88"/>
          <c:val>
            <c:numRef>
              <c:f>Sheet1!$A$89:$CW$89</c:f>
              <c:numCache>
                <c:formatCode>General</c:formatCode>
                <c:ptCount val="101"/>
                <c:pt idx="0">
                  <c:v>1.0170068590000001</c:v>
                </c:pt>
                <c:pt idx="1">
                  <c:v>1.0184085780000001</c:v>
                </c:pt>
                <c:pt idx="2">
                  <c:v>1.0198939709999999</c:v>
                </c:pt>
                <c:pt idx="3">
                  <c:v>1.021464851</c:v>
                </c:pt>
                <c:pt idx="4">
                  <c:v>1.023122745</c:v>
                </c:pt>
                <c:pt idx="5">
                  <c:v>1.024868868</c:v>
                </c:pt>
                <c:pt idx="6">
                  <c:v>1.02670409</c:v>
                </c:pt>
                <c:pt idx="7">
                  <c:v>1.028628901</c:v>
                </c:pt>
                <c:pt idx="8">
                  <c:v>1.0306433829999999</c:v>
                </c:pt>
                <c:pt idx="9">
                  <c:v>1.0327471770000001</c:v>
                </c:pt>
                <c:pt idx="10">
                  <c:v>1.034939456</c:v>
                </c:pt>
                <c:pt idx="11">
                  <c:v>1.037218902</c:v>
                </c:pt>
                <c:pt idx="12">
                  <c:v>1.0395836730000001</c:v>
                </c:pt>
                <c:pt idx="13">
                  <c:v>1.0420313910000001</c:v>
                </c:pt>
                <c:pt idx="14">
                  <c:v>1.044559115</c:v>
                </c:pt>
                <c:pt idx="15">
                  <c:v>1.0471633330000001</c:v>
                </c:pt>
                <c:pt idx="16">
                  <c:v>1.0498399439999999</c:v>
                </c:pt>
                <c:pt idx="17">
                  <c:v>1.052584255</c:v>
                </c:pt>
                <c:pt idx="18">
                  <c:v>1.055390979</c:v>
                </c:pt>
                <c:pt idx="19">
                  <c:v>1.0582542319999999</c:v>
                </c:pt>
                <c:pt idx="20">
                  <c:v>1.061167545</c:v>
                </c:pt>
                <c:pt idx="21">
                  <c:v>1.0641238740000001</c:v>
                </c:pt>
                <c:pt idx="22">
                  <c:v>1.0671156159999999</c:v>
                </c:pt>
                <c:pt idx="23">
                  <c:v>1.0701346350000001</c:v>
                </c:pt>
                <c:pt idx="24">
                  <c:v>1.0731722859999999</c:v>
                </c:pt>
                <c:pt idx="25">
                  <c:v>1.0762194549999999</c:v>
                </c:pt>
                <c:pt idx="26">
                  <c:v>1.0792665910000001</c:v>
                </c:pt>
                <c:pt idx="27">
                  <c:v>1.082303756</c:v>
                </c:pt>
                <c:pt idx="28">
                  <c:v>1.08532067</c:v>
                </c:pt>
                <c:pt idx="29">
                  <c:v>1.088306767</c:v>
                </c:pt>
                <c:pt idx="30">
                  <c:v>1.091251255</c:v>
                </c:pt>
                <c:pt idx="31">
                  <c:v>1.094143173</c:v>
                </c:pt>
                <c:pt idx="32">
                  <c:v>1.0969714639999999</c:v>
                </c:pt>
                <c:pt idx="33">
                  <c:v>1.0997250350000001</c:v>
                </c:pt>
                <c:pt idx="34">
                  <c:v>1.1023928359999999</c:v>
                </c:pt>
                <c:pt idx="35">
                  <c:v>1.1049639280000001</c:v>
                </c:pt>
                <c:pt idx="36">
                  <c:v>1.1074275579999999</c:v>
                </c:pt>
                <c:pt idx="37">
                  <c:v>1.1097732360000001</c:v>
                </c:pt>
                <c:pt idx="38">
                  <c:v>1.111990802</c:v>
                </c:pt>
                <c:pt idx="39">
                  <c:v>1.114070508</c:v>
                </c:pt>
                <c:pt idx="40">
                  <c:v>1.11600308</c:v>
                </c:pt>
                <c:pt idx="41">
                  <c:v>1.117779796</c:v>
                </c:pt>
                <c:pt idx="42">
                  <c:v>1.119392543</c:v>
                </c:pt>
                <c:pt idx="43">
                  <c:v>1.1208338840000001</c:v>
                </c:pt>
                <c:pt idx="44">
                  <c:v>1.122097114</c:v>
                </c:pt>
                <c:pt idx="45">
                  <c:v>1.1231763100000001</c:v>
                </c:pt>
                <c:pt idx="46">
                  <c:v>1.1240663799999999</c:v>
                </c:pt>
                <c:pt idx="47">
                  <c:v>1.1247631010000001</c:v>
                </c:pt>
                <c:pt idx="48">
                  <c:v>1.1252631529999999</c:v>
                </c:pt>
                <c:pt idx="49">
                  <c:v>1.125564145</c:v>
                </c:pt>
                <c:pt idx="50">
                  <c:v>1.1256646370000001</c:v>
                </c:pt>
                <c:pt idx="51">
                  <c:v>1.125564145</c:v>
                </c:pt>
                <c:pt idx="52">
                  <c:v>1.1252631529999999</c:v>
                </c:pt>
                <c:pt idx="53">
                  <c:v>1.1247631010000001</c:v>
                </c:pt>
                <c:pt idx="54">
                  <c:v>1.1240663799999999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89"/>
          <c:order val="89"/>
          <c:val>
            <c:numRef>
              <c:f>Sheet1!$A$90:$CW$90</c:f>
              <c:numCache>
                <c:formatCode>General</c:formatCode>
                <c:ptCount val="101"/>
                <c:pt idx="0">
                  <c:v>1.015990851</c:v>
                </c:pt>
                <c:pt idx="1">
                  <c:v>1.0173088290000001</c:v>
                </c:pt>
                <c:pt idx="2">
                  <c:v>1.018705484</c:v>
                </c:pt>
                <c:pt idx="3">
                  <c:v>1.0201825170000001</c:v>
                </c:pt>
                <c:pt idx="4">
                  <c:v>1.021741367</c:v>
                </c:pt>
                <c:pt idx="5">
                  <c:v>1.023383175</c:v>
                </c:pt>
                <c:pt idx="6">
                  <c:v>1.0251087590000001</c:v>
                </c:pt>
                <c:pt idx="7">
                  <c:v>1.02691858</c:v>
                </c:pt>
                <c:pt idx="8">
                  <c:v>1.0288127140000001</c:v>
                </c:pt>
                <c:pt idx="9">
                  <c:v>1.030790825</c:v>
                </c:pt>
                <c:pt idx="10">
                  <c:v>1.0328521349999999</c:v>
                </c:pt>
                <c:pt idx="11">
                  <c:v>1.034995404</c:v>
                </c:pt>
                <c:pt idx="12">
                  <c:v>1.037218902</c:v>
                </c:pt>
                <c:pt idx="13">
                  <c:v>1.0395203900000001</c:v>
                </c:pt>
                <c:pt idx="14">
                  <c:v>1.041897106</c:v>
                </c:pt>
                <c:pt idx="15">
                  <c:v>1.0443457439999999</c:v>
                </c:pt>
                <c:pt idx="16">
                  <c:v>1.046862451</c:v>
                </c:pt>
                <c:pt idx="17">
                  <c:v>1.0494428149999999</c:v>
                </c:pt>
                <c:pt idx="18">
                  <c:v>1.0520818620000001</c:v>
                </c:pt>
                <c:pt idx="19">
                  <c:v>1.054774061</c:v>
                </c:pt>
                <c:pt idx="20">
                  <c:v>1.0575133299999999</c:v>
                </c:pt>
                <c:pt idx="21">
                  <c:v>1.060293044</c:v>
                </c:pt>
                <c:pt idx="22">
                  <c:v>1.0631060560000001</c:v>
                </c:pt>
                <c:pt idx="23">
                  <c:v>1.0659447150000001</c:v>
                </c:pt>
                <c:pt idx="24">
                  <c:v>1.068800894</c:v>
                </c:pt>
                <c:pt idx="25">
                  <c:v>1.0716660220000001</c:v>
                </c:pt>
                <c:pt idx="26">
                  <c:v>1.074531119</c:v>
                </c:pt>
                <c:pt idx="27">
                  <c:v>1.07738684</c:v>
                </c:pt>
                <c:pt idx="28">
                  <c:v>1.080223521</c:v>
                </c:pt>
                <c:pt idx="29">
                  <c:v>1.083031225</c:v>
                </c:pt>
                <c:pt idx="30">
                  <c:v>1.085799806</c:v>
                </c:pt>
                <c:pt idx="31">
                  <c:v>1.0885189580000001</c:v>
                </c:pt>
                <c:pt idx="32">
                  <c:v>1.0911782830000001</c:v>
                </c:pt>
                <c:pt idx="33">
                  <c:v>1.0937673530000001</c:v>
                </c:pt>
                <c:pt idx="34">
                  <c:v>1.096275777</c:v>
                </c:pt>
                <c:pt idx="35">
                  <c:v>1.098693269</c:v>
                </c:pt>
                <c:pt idx="36">
                  <c:v>1.10100972</c:v>
                </c:pt>
                <c:pt idx="37">
                  <c:v>1.1032152639999999</c:v>
                </c:pt>
                <c:pt idx="38">
                  <c:v>1.10530035</c:v>
                </c:pt>
                <c:pt idx="39">
                  <c:v>1.107255812</c:v>
                </c:pt>
                <c:pt idx="40">
                  <c:v>1.109072931</c:v>
                </c:pt>
                <c:pt idx="41">
                  <c:v>1.1107435029999999</c:v>
                </c:pt>
                <c:pt idx="42">
                  <c:v>1.112259903</c:v>
                </c:pt>
                <c:pt idx="43">
                  <c:v>1.113615137</c:v>
                </c:pt>
                <c:pt idx="44">
                  <c:v>1.1148028999999999</c:v>
                </c:pt>
                <c:pt idx="45">
                  <c:v>1.115817624</c:v>
                </c:pt>
                <c:pt idx="46">
                  <c:v>1.11665452</c:v>
                </c:pt>
                <c:pt idx="47">
                  <c:v>1.1173096179999991</c:v>
                </c:pt>
                <c:pt idx="48">
                  <c:v>1.117779796</c:v>
                </c:pt>
                <c:pt idx="49">
                  <c:v>1.118062807</c:v>
                </c:pt>
                <c:pt idx="50">
                  <c:v>1.1181572950000001</c:v>
                </c:pt>
                <c:pt idx="51">
                  <c:v>1.118062807</c:v>
                </c:pt>
                <c:pt idx="52">
                  <c:v>1.117779796</c:v>
                </c:pt>
                <c:pt idx="53">
                  <c:v>1.1173096179999991</c:v>
                </c:pt>
                <c:pt idx="54">
                  <c:v>1.11665452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90"/>
          <c:order val="90"/>
          <c:val>
            <c:numRef>
              <c:f>Sheet1!$A$91:$CW$91</c:f>
              <c:numCache>
                <c:formatCode>General</c:formatCode>
                <c:ptCount val="101"/>
                <c:pt idx="0">
                  <c:v>1.015011503</c:v>
                </c:pt>
                <c:pt idx="1">
                  <c:v>1.016248762</c:v>
                </c:pt>
                <c:pt idx="2">
                  <c:v>1.0175598800000001</c:v>
                </c:pt>
                <c:pt idx="3">
                  <c:v>1.0189464530000001</c:v>
                </c:pt>
                <c:pt idx="4">
                  <c:v>1.0204098319999999</c:v>
                </c:pt>
                <c:pt idx="5">
                  <c:v>1.0219510890000001</c:v>
                </c:pt>
                <c:pt idx="6">
                  <c:v>1.0235709909999999</c:v>
                </c:pt>
                <c:pt idx="7">
                  <c:v>1.0252699700000001</c:v>
                </c:pt>
                <c:pt idx="8">
                  <c:v>1.0270481</c:v>
                </c:pt>
                <c:pt idx="9">
                  <c:v>1.028905062</c:v>
                </c:pt>
                <c:pt idx="10">
                  <c:v>1.030840129</c:v>
                </c:pt>
                <c:pt idx="11">
                  <c:v>1.0328521349999999</c:v>
                </c:pt>
                <c:pt idx="12">
                  <c:v>1.034939456</c:v>
                </c:pt>
                <c:pt idx="13">
                  <c:v>1.0370999919999999</c:v>
                </c:pt>
                <c:pt idx="14">
                  <c:v>1.039331147</c:v>
                </c:pt>
                <c:pt idx="15">
                  <c:v>1.04162982</c:v>
                </c:pt>
                <c:pt idx="16">
                  <c:v>1.043992394</c:v>
                </c:pt>
                <c:pt idx="17">
                  <c:v>1.0464147239999999</c:v>
                </c:pt>
                <c:pt idx="18">
                  <c:v>1.0488921449999999</c:v>
                </c:pt>
                <c:pt idx="19">
                  <c:v>1.0514194619999999</c:v>
                </c:pt>
                <c:pt idx="20">
                  <c:v>1.0539909670000001</c:v>
                </c:pt>
                <c:pt idx="21">
                  <c:v>1.0566004389999999</c:v>
                </c:pt>
                <c:pt idx="22">
                  <c:v>1.05924117</c:v>
                </c:pt>
                <c:pt idx="23">
                  <c:v>1.061905978</c:v>
                </c:pt>
                <c:pt idx="24">
                  <c:v>1.064587232</c:v>
                </c:pt>
                <c:pt idx="25">
                  <c:v>1.067276887</c:v>
                </c:pt>
                <c:pt idx="26">
                  <c:v>1.069966513</c:v>
                </c:pt>
                <c:pt idx="27">
                  <c:v>1.0726473379999999</c:v>
                </c:pt>
                <c:pt idx="28">
                  <c:v>1.0753102880000001</c:v>
                </c:pt>
                <c:pt idx="29">
                  <c:v>1.0779460359999999</c:v>
                </c:pt>
                <c:pt idx="30">
                  <c:v>1.0805450569999999</c:v>
                </c:pt>
                <c:pt idx="31">
                  <c:v>1.083097677</c:v>
                </c:pt>
                <c:pt idx="32">
                  <c:v>1.0855941330000001</c:v>
                </c:pt>
                <c:pt idx="33">
                  <c:v>1.088024637</c:v>
                </c:pt>
                <c:pt idx="34">
                  <c:v>1.0903794339999999</c:v>
                </c:pt>
                <c:pt idx="35">
                  <c:v>1.092648869</c:v>
                </c:pt>
                <c:pt idx="36">
                  <c:v>1.09482345</c:v>
                </c:pt>
                <c:pt idx="37">
                  <c:v>1.0968939170000001</c:v>
                </c:pt>
                <c:pt idx="38">
                  <c:v>1.0988513040000001</c:v>
                </c:pt>
                <c:pt idx="39">
                  <c:v>1.1006870049999999</c:v>
                </c:pt>
                <c:pt idx="40">
                  <c:v>1.1023928359999999</c:v>
                </c:pt>
                <c:pt idx="41">
                  <c:v>1.1039610950000001</c:v>
                </c:pt>
                <c:pt idx="42">
                  <c:v>1.105384624</c:v>
                </c:pt>
                <c:pt idx="43">
                  <c:v>1.106656858</c:v>
                </c:pt>
                <c:pt idx="44">
                  <c:v>1.107771877</c:v>
                </c:pt>
                <c:pt idx="45">
                  <c:v>1.1087244549999999</c:v>
                </c:pt>
                <c:pt idx="46">
                  <c:v>1.1095100959999999</c:v>
                </c:pt>
                <c:pt idx="47">
                  <c:v>1.1101250730000001</c:v>
                </c:pt>
                <c:pt idx="48">
                  <c:v>1.1105664550000001</c:v>
                </c:pt>
                <c:pt idx="49">
                  <c:v>1.1108321329999999</c:v>
                </c:pt>
                <c:pt idx="50">
                  <c:v>1.1109208349999999</c:v>
                </c:pt>
                <c:pt idx="51">
                  <c:v>1.1108321329999999</c:v>
                </c:pt>
                <c:pt idx="52">
                  <c:v>1.1105664550000001</c:v>
                </c:pt>
                <c:pt idx="53">
                  <c:v>1.1101250730000001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91"/>
          <c:order val="91"/>
          <c:val>
            <c:numRef>
              <c:f>Sheet1!$A$92:$CW$92</c:f>
              <c:numCache>
                <c:formatCode>General</c:formatCode>
                <c:ptCount val="101"/>
                <c:pt idx="0">
                  <c:v>1.0140696039999999</c:v>
                </c:pt>
                <c:pt idx="1">
                  <c:v>1.015229232</c:v>
                </c:pt>
                <c:pt idx="2">
                  <c:v>1.0164580830000001</c:v>
                </c:pt>
                <c:pt idx="3">
                  <c:v>1.0177576559999999</c:v>
                </c:pt>
                <c:pt idx="4">
                  <c:v>1.019129215</c:v>
                </c:pt>
                <c:pt idx="5">
                  <c:v>1.020573766</c:v>
                </c:pt>
                <c:pt idx="6">
                  <c:v>1.0220920259999999</c:v>
                </c:pt>
                <c:pt idx="7">
                  <c:v>1.0236844030000001</c:v>
                </c:pt>
                <c:pt idx="8">
                  <c:v>1.025350964</c:v>
                </c:pt>
                <c:pt idx="9">
                  <c:v>1.027091411</c:v>
                </c:pt>
                <c:pt idx="10">
                  <c:v>1.028905062</c:v>
                </c:pt>
                <c:pt idx="11">
                  <c:v>1.030790825</c:v>
                </c:pt>
                <c:pt idx="12">
                  <c:v>1.0327471770000001</c:v>
                </c:pt>
                <c:pt idx="13">
                  <c:v>1.0347721489999999</c:v>
                </c:pt>
                <c:pt idx="14">
                  <c:v>1.03686331</c:v>
                </c:pt>
                <c:pt idx="15">
                  <c:v>1.039017753</c:v>
                </c:pt>
                <c:pt idx="16">
                  <c:v>1.0412320859999999</c:v>
                </c:pt>
                <c:pt idx="17">
                  <c:v>1.043502428</c:v>
                </c:pt>
                <c:pt idx="18">
                  <c:v>1.045824402</c:v>
                </c:pt>
                <c:pt idx="19">
                  <c:v>1.048193143</c:v>
                </c:pt>
                <c:pt idx="20">
                  <c:v>1.050603298</c:v>
                </c:pt>
                <c:pt idx="21">
                  <c:v>1.053049039</c:v>
                </c:pt>
                <c:pt idx="22">
                  <c:v>1.0555240770000001</c:v>
                </c:pt>
                <c:pt idx="23">
                  <c:v>1.058021681</c:v>
                </c:pt>
                <c:pt idx="24">
                  <c:v>1.060534699</c:v>
                </c:pt>
                <c:pt idx="25">
                  <c:v>1.063055592</c:v>
                </c:pt>
                <c:pt idx="26">
                  <c:v>1.0655764569999999</c:v>
                </c:pt>
                <c:pt idx="27">
                  <c:v>1.0680890729999999</c:v>
                </c:pt>
                <c:pt idx="28">
                  <c:v>1.0705849359999999</c:v>
                </c:pt>
                <c:pt idx="29">
                  <c:v>1.0730553039999999</c:v>
                </c:pt>
                <c:pt idx="30">
                  <c:v>1.075491248999999</c:v>
                </c:pt>
                <c:pt idx="31">
                  <c:v>1.077883704</c:v>
                </c:pt>
                <c:pt idx="32">
                  <c:v>1.080223521</c:v>
                </c:pt>
                <c:pt idx="33">
                  <c:v>1.082501522</c:v>
                </c:pt>
                <c:pt idx="34">
                  <c:v>1.0847085670000001</c:v>
                </c:pt>
                <c:pt idx="35">
                  <c:v>1.086835606</c:v>
                </c:pt>
                <c:pt idx="36">
                  <c:v>1.0888737429999999</c:v>
                </c:pt>
                <c:pt idx="37">
                  <c:v>1.090814299</c:v>
                </c:pt>
                <c:pt idx="38">
                  <c:v>1.092648869</c:v>
                </c:pt>
                <c:pt idx="39">
                  <c:v>1.0943693880000001</c:v>
                </c:pt>
                <c:pt idx="40">
                  <c:v>1.0959681859999999</c:v>
                </c:pt>
                <c:pt idx="41">
                  <c:v>1.0974380459999999</c:v>
                </c:pt>
                <c:pt idx="42">
                  <c:v>1.0987722550000001</c:v>
                </c:pt>
                <c:pt idx="43">
                  <c:v>1.0999646620000001</c:v>
                </c:pt>
                <c:pt idx="44">
                  <c:v>1.10100972</c:v>
                </c:pt>
                <c:pt idx="45">
                  <c:v>1.1019025280000001</c:v>
                </c:pt>
                <c:pt idx="46">
                  <c:v>1.1026388739999999</c:v>
                </c:pt>
                <c:pt idx="47">
                  <c:v>1.1032152639999999</c:v>
                </c:pt>
                <c:pt idx="48">
                  <c:v>1.103628952</c:v>
                </c:pt>
                <c:pt idx="49">
                  <c:v>1.1038779599999999</c:v>
                </c:pt>
                <c:pt idx="50">
                  <c:v>1.1039610950000001</c:v>
                </c:pt>
                <c:pt idx="51">
                  <c:v>1.1038779599999999</c:v>
                </c:pt>
                <c:pt idx="52">
                  <c:v>1.103628952</c:v>
                </c:pt>
                <c:pt idx="53">
                  <c:v>1.1032152639999999</c:v>
                </c:pt>
                <c:pt idx="54">
                  <c:v>1.1026388739999999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92"/>
          <c:order val="92"/>
          <c:val>
            <c:numRef>
              <c:f>Sheet1!$A$93:$CW$93</c:f>
              <c:numCache>
                <c:formatCode>General</c:formatCode>
                <c:ptCount val="101"/>
                <c:pt idx="0">
                  <c:v>1.013165723</c:v>
                </c:pt>
                <c:pt idx="1">
                  <c:v>1.0142508530000001</c:v>
                </c:pt>
                <c:pt idx="2">
                  <c:v>1.015400758</c:v>
                </c:pt>
                <c:pt idx="3">
                  <c:v>1.0166168419999999</c:v>
                </c:pt>
                <c:pt idx="4">
                  <c:v>1.017900287</c:v>
                </c:pt>
                <c:pt idx="5">
                  <c:v>1.0192520350000001</c:v>
                </c:pt>
                <c:pt idx="6">
                  <c:v>1.020672757</c:v>
                </c:pt>
                <c:pt idx="7">
                  <c:v>1.022162834</c:v>
                </c:pt>
                <c:pt idx="8">
                  <c:v>1.0237223289999999</c:v>
                </c:pt>
                <c:pt idx="9">
                  <c:v>1.025350964</c:v>
                </c:pt>
                <c:pt idx="10">
                  <c:v>1.0270481</c:v>
                </c:pt>
                <c:pt idx="11">
                  <c:v>1.0288127140000001</c:v>
                </c:pt>
                <c:pt idx="12">
                  <c:v>1.0306433829999999</c:v>
                </c:pt>
                <c:pt idx="13">
                  <c:v>1.032538264</c:v>
                </c:pt>
                <c:pt idx="14">
                  <c:v>1.034495081</c:v>
                </c:pt>
                <c:pt idx="15">
                  <c:v>1.0365111149999999</c:v>
                </c:pt>
                <c:pt idx="16">
                  <c:v>1.0385831919999999</c:v>
                </c:pt>
                <c:pt idx="17">
                  <c:v>1.0407076790000001</c:v>
                </c:pt>
                <c:pt idx="18">
                  <c:v>1.0428804819999999</c:v>
                </c:pt>
                <c:pt idx="19">
                  <c:v>1.045097046</c:v>
                </c:pt>
                <c:pt idx="20">
                  <c:v>1.047352364</c:v>
                </c:pt>
                <c:pt idx="21">
                  <c:v>1.0496409819999999</c:v>
                </c:pt>
                <c:pt idx="22">
                  <c:v>1.0519570149999999</c:v>
                </c:pt>
                <c:pt idx="23">
                  <c:v>1.0542941640000001</c:v>
                </c:pt>
                <c:pt idx="24">
                  <c:v>1.0566457380000001</c:v>
                </c:pt>
                <c:pt idx="25">
                  <c:v>1.0590046790000001</c:v>
                </c:pt>
                <c:pt idx="26">
                  <c:v>1.061363595</c:v>
                </c:pt>
                <c:pt idx="27">
                  <c:v>1.0637147920000001</c:v>
                </c:pt>
                <c:pt idx="28">
                  <c:v>1.0660503109999999</c:v>
                </c:pt>
                <c:pt idx="29">
                  <c:v>1.068361975</c:v>
                </c:pt>
                <c:pt idx="30">
                  <c:v>1.0706414259999999</c:v>
                </c:pt>
                <c:pt idx="31">
                  <c:v>1.072880182</c:v>
                </c:pt>
                <c:pt idx="32">
                  <c:v>1.0750696799999999</c:v>
                </c:pt>
                <c:pt idx="33">
                  <c:v>1.077201335</c:v>
                </c:pt>
                <c:pt idx="34">
                  <c:v>1.0792665910000001</c:v>
                </c:pt>
                <c:pt idx="35">
                  <c:v>1.081256982</c:v>
                </c:pt>
                <c:pt idx="36">
                  <c:v>1.083164182</c:v>
                </c:pt>
                <c:pt idx="37">
                  <c:v>1.084980069</c:v>
                </c:pt>
                <c:pt idx="38">
                  <c:v>1.08669678</c:v>
                </c:pt>
                <c:pt idx="39">
                  <c:v>1.088306767</c:v>
                </c:pt>
                <c:pt idx="40">
                  <c:v>1.0898028529999999</c:v>
                </c:pt>
                <c:pt idx="41">
                  <c:v>1.0911782830000001</c:v>
                </c:pt>
                <c:pt idx="42">
                  <c:v>1.0924267780000001</c:v>
                </c:pt>
                <c:pt idx="43">
                  <c:v>1.0935425809999999</c:v>
                </c:pt>
                <c:pt idx="44">
                  <c:v>1.0945205</c:v>
                </c:pt>
                <c:pt idx="45">
                  <c:v>1.0953559509999999</c:v>
                </c:pt>
                <c:pt idx="46">
                  <c:v>1.0960449919999999</c:v>
                </c:pt>
                <c:pt idx="47">
                  <c:v>1.0965843529999999</c:v>
                </c:pt>
                <c:pt idx="48">
                  <c:v>1.0969714639999999</c:v>
                </c:pt>
                <c:pt idx="49">
                  <c:v>1.0972044750000001</c:v>
                </c:pt>
                <c:pt idx="50">
                  <c:v>1.0972822689999999</c:v>
                </c:pt>
                <c:pt idx="51">
                  <c:v>1.0972044750000001</c:v>
                </c:pt>
                <c:pt idx="52">
                  <c:v>1.0969714639999999</c:v>
                </c:pt>
                <c:pt idx="53">
                  <c:v>1.0965843529999999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3"/>
          <c:order val="93"/>
          <c:val>
            <c:numRef>
              <c:f>Sheet1!$A$94:$CW$94</c:f>
              <c:numCache>
                <c:formatCode>General</c:formatCode>
                <c:ptCount val="101"/>
                <c:pt idx="0">
                  <c:v>1.012300215</c:v>
                </c:pt>
                <c:pt idx="1">
                  <c:v>1.013314008</c:v>
                </c:pt>
                <c:pt idx="2">
                  <c:v>1.0143883199999999</c:v>
                </c:pt>
                <c:pt idx="3">
                  <c:v>1.015524458</c:v>
                </c:pt>
                <c:pt idx="4">
                  <c:v>1.016723531</c:v>
                </c:pt>
                <c:pt idx="5">
                  <c:v>1.017986415</c:v>
                </c:pt>
                <c:pt idx="6">
                  <c:v>1.0193137400000001</c:v>
                </c:pt>
                <c:pt idx="7">
                  <c:v>1.0207058600000001</c:v>
                </c:pt>
                <c:pt idx="8">
                  <c:v>1.022162834</c:v>
                </c:pt>
                <c:pt idx="9">
                  <c:v>1.0236844030000001</c:v>
                </c:pt>
                <c:pt idx="10">
                  <c:v>1.0252699700000001</c:v>
                </c:pt>
                <c:pt idx="11">
                  <c:v>1.02691858</c:v>
                </c:pt>
                <c:pt idx="12">
                  <c:v>1.028628901</c:v>
                </c:pt>
                <c:pt idx="13">
                  <c:v>1.030399214</c:v>
                </c:pt>
                <c:pt idx="14">
                  <c:v>1.0322273909999999</c:v>
                </c:pt>
                <c:pt idx="15">
                  <c:v>1.0341108919999999</c:v>
                </c:pt>
                <c:pt idx="16">
                  <c:v>1.036046751</c:v>
                </c:pt>
                <c:pt idx="17">
                  <c:v>1.038031575</c:v>
                </c:pt>
                <c:pt idx="18">
                  <c:v>1.0400615390000001</c:v>
                </c:pt>
                <c:pt idx="19">
                  <c:v>1.042132388</c:v>
                </c:pt>
                <c:pt idx="20">
                  <c:v>1.0442394420000001</c:v>
                </c:pt>
                <c:pt idx="21">
                  <c:v>1.046377608</c:v>
                </c:pt>
                <c:pt idx="22">
                  <c:v>1.0485413859999999</c:v>
                </c:pt>
                <c:pt idx="23">
                  <c:v>1.050724891</c:v>
                </c:pt>
                <c:pt idx="24">
                  <c:v>1.0529218739999999</c:v>
                </c:pt>
                <c:pt idx="25">
                  <c:v>1.055125739</c:v>
                </c:pt>
                <c:pt idx="26">
                  <c:v>1.0573295810000001</c:v>
                </c:pt>
                <c:pt idx="27">
                  <c:v>1.059526212</c:v>
                </c:pt>
                <c:pt idx="28">
                  <c:v>1.061708195</c:v>
                </c:pt>
                <c:pt idx="29">
                  <c:v>1.0638678909999999</c:v>
                </c:pt>
                <c:pt idx="30">
                  <c:v>1.0659974919999999</c:v>
                </c:pt>
                <c:pt idx="31">
                  <c:v>1.0680890729999999</c:v>
                </c:pt>
                <c:pt idx="32">
                  <c:v>1.0701346350000001</c:v>
                </c:pt>
                <c:pt idx="33">
                  <c:v>1.0721261559999999</c:v>
                </c:pt>
                <c:pt idx="34">
                  <c:v>1.0740556429999999</c:v>
                </c:pt>
                <c:pt idx="35">
                  <c:v>1.075915186</c:v>
                </c:pt>
                <c:pt idx="36">
                  <c:v>1.0776970079999999</c:v>
                </c:pt>
                <c:pt idx="37">
                  <c:v>1.0793935189999999</c:v>
                </c:pt>
                <c:pt idx="38">
                  <c:v>1.0809973749999999</c:v>
                </c:pt>
                <c:pt idx="39">
                  <c:v>1.082501522</c:v>
                </c:pt>
                <c:pt idx="40">
                  <c:v>1.083899256</c:v>
                </c:pt>
                <c:pt idx="41">
                  <c:v>1.085184266</c:v>
                </c:pt>
                <c:pt idx="42">
                  <c:v>1.0863506860000001</c:v>
                </c:pt>
                <c:pt idx="43">
                  <c:v>1.087393136</c:v>
                </c:pt>
                <c:pt idx="44">
                  <c:v>1.088306767</c:v>
                </c:pt>
                <c:pt idx="45">
                  <c:v>1.089087296</c:v>
                </c:pt>
                <c:pt idx="46">
                  <c:v>1.0897310389999999</c:v>
                </c:pt>
                <c:pt idx="47">
                  <c:v>1.090234943</c:v>
                </c:pt>
                <c:pt idx="48">
                  <c:v>1.0905966060000001</c:v>
                </c:pt>
                <c:pt idx="49">
                  <c:v>1.090814299</c:v>
                </c:pt>
                <c:pt idx="50">
                  <c:v>1.090886979</c:v>
                </c:pt>
                <c:pt idx="51">
                  <c:v>1.090814299</c:v>
                </c:pt>
                <c:pt idx="52">
                  <c:v>1.0905966060000001</c:v>
                </c:pt>
                <c:pt idx="53">
                  <c:v>1.090234943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94"/>
          <c:order val="94"/>
          <c:val>
            <c:numRef>
              <c:f>Sheet1!$A$95:$CW$95</c:f>
              <c:numCache>
                <c:formatCode>General</c:formatCode>
                <c:ptCount val="101"/>
                <c:pt idx="0">
                  <c:v>1.011473233</c:v>
                </c:pt>
                <c:pt idx="1">
                  <c:v>1.012418866</c:v>
                </c:pt>
                <c:pt idx="2">
                  <c:v>1.013420948</c:v>
                </c:pt>
                <c:pt idx="3">
                  <c:v>1.0144807</c:v>
                </c:pt>
                <c:pt idx="4">
                  <c:v>1.0155991550000001</c:v>
                </c:pt>
                <c:pt idx="5">
                  <c:v>1.0167771320000001</c:v>
                </c:pt>
                <c:pt idx="6">
                  <c:v>1.018015216</c:v>
                </c:pt>
                <c:pt idx="7">
                  <c:v>1.0193137400000001</c:v>
                </c:pt>
                <c:pt idx="8">
                  <c:v>1.020672757</c:v>
                </c:pt>
                <c:pt idx="9">
                  <c:v>1.0220920259999999</c:v>
                </c:pt>
                <c:pt idx="10">
                  <c:v>1.0235709909999999</c:v>
                </c:pt>
                <c:pt idx="11">
                  <c:v>1.0251087590000001</c:v>
                </c:pt>
                <c:pt idx="12">
                  <c:v>1.02670409</c:v>
                </c:pt>
                <c:pt idx="13">
                  <c:v>1.028355379</c:v>
                </c:pt>
                <c:pt idx="14">
                  <c:v>1.030060642</c:v>
                </c:pt>
                <c:pt idx="15">
                  <c:v>1.0318175089999999</c:v>
                </c:pt>
                <c:pt idx="16">
                  <c:v>1.033623215</c:v>
                </c:pt>
                <c:pt idx="17">
                  <c:v>1.035474593</c:v>
                </c:pt>
                <c:pt idx="18">
                  <c:v>1.0373680759999999</c:v>
                </c:pt>
                <c:pt idx="19">
                  <c:v>1.039299695</c:v>
                </c:pt>
                <c:pt idx="20">
                  <c:v>1.041265085</c:v>
                </c:pt>
                <c:pt idx="21">
                  <c:v>1.043259495</c:v>
                </c:pt>
                <c:pt idx="22">
                  <c:v>1.0452777950000001</c:v>
                </c:pt>
                <c:pt idx="23">
                  <c:v>1.0473144969999999</c:v>
                </c:pt>
                <c:pt idx="24">
                  <c:v>1.04936377</c:v>
                </c:pt>
                <c:pt idx="25">
                  <c:v>1.0514194619999999</c:v>
                </c:pt>
                <c:pt idx="26">
                  <c:v>1.0534751330000001</c:v>
                </c:pt>
                <c:pt idx="27">
                  <c:v>1.0555240770000001</c:v>
                </c:pt>
                <c:pt idx="28">
                  <c:v>1.0575593590000001</c:v>
                </c:pt>
                <c:pt idx="29">
                  <c:v>1.059573852</c:v>
                </c:pt>
                <c:pt idx="30">
                  <c:v>1.061560273</c:v>
                </c:pt>
                <c:pt idx="31">
                  <c:v>1.06351123</c:v>
                </c:pt>
                <c:pt idx="32">
                  <c:v>1.065419262</c:v>
                </c:pt>
                <c:pt idx="33">
                  <c:v>1.067276887</c:v>
                </c:pt>
                <c:pt idx="34">
                  <c:v>1.0690766490000001</c:v>
                </c:pt>
                <c:pt idx="35">
                  <c:v>1.070811169</c:v>
                </c:pt>
                <c:pt idx="36">
                  <c:v>1.072473193</c:v>
                </c:pt>
                <c:pt idx="37">
                  <c:v>1.0740556429999999</c:v>
                </c:pt>
                <c:pt idx="38">
                  <c:v>1.075551666</c:v>
                </c:pt>
                <c:pt idx="39">
                  <c:v>1.076954685</c:v>
                </c:pt>
                <c:pt idx="40">
                  <c:v>1.0782584449999999</c:v>
                </c:pt>
                <c:pt idx="41">
                  <c:v>1.07945706</c:v>
                </c:pt>
                <c:pt idx="42">
                  <c:v>1.0805450569999999</c:v>
                </c:pt>
                <c:pt idx="43">
                  <c:v>1.08151742</c:v>
                </c:pt>
                <c:pt idx="44">
                  <c:v>1.0823696249999999</c:v>
                </c:pt>
                <c:pt idx="45">
                  <c:v>1.083097677</c:v>
                </c:pt>
                <c:pt idx="46">
                  <c:v>1.083698139</c:v>
                </c:pt>
                <c:pt idx="47">
                  <c:v>1.084168164</c:v>
                </c:pt>
                <c:pt idx="48">
                  <c:v>1.0845055109999999</c:v>
                </c:pt>
                <c:pt idx="49">
                  <c:v>1.0847085670000001</c:v>
                </c:pt>
                <c:pt idx="50">
                  <c:v>1.0847763610000001</c:v>
                </c:pt>
                <c:pt idx="51">
                  <c:v>1.0847085670000001</c:v>
                </c:pt>
                <c:pt idx="52">
                  <c:v>1.0845055109999999</c:v>
                </c:pt>
                <c:pt idx="53">
                  <c:v>1.084168164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95"/>
          <c:order val="95"/>
          <c:val>
            <c:numRef>
              <c:f>Sheet1!$A$96:$CW$96</c:f>
              <c:numCache>
                <c:formatCode>General</c:formatCode>
                <c:ptCount val="101"/>
                <c:pt idx="0">
                  <c:v>1.010684742</c:v>
                </c:pt>
                <c:pt idx="1">
                  <c:v>1.0115653870000001</c:v>
                </c:pt>
                <c:pt idx="2">
                  <c:v>1.0124986010000001</c:v>
                </c:pt>
                <c:pt idx="3">
                  <c:v>1.0134855229999999</c:v>
                </c:pt>
                <c:pt idx="4">
                  <c:v>1.014527113</c:v>
                </c:pt>
                <c:pt idx="5">
                  <c:v>1.0156241340000001</c:v>
                </c:pt>
                <c:pt idx="6">
                  <c:v>1.0167771320000001</c:v>
                </c:pt>
                <c:pt idx="7">
                  <c:v>1.017986415</c:v>
                </c:pt>
                <c:pt idx="8">
                  <c:v>1.0192520350000001</c:v>
                </c:pt>
                <c:pt idx="9">
                  <c:v>1.020573766</c:v>
                </c:pt>
                <c:pt idx="10">
                  <c:v>1.0219510890000001</c:v>
                </c:pt>
                <c:pt idx="11">
                  <c:v>1.023383175</c:v>
                </c:pt>
                <c:pt idx="12">
                  <c:v>1.024868868</c:v>
                </c:pt>
                <c:pt idx="13">
                  <c:v>1.0264066730000001</c:v>
                </c:pt>
                <c:pt idx="14">
                  <c:v>1.027994743</c:v>
                </c:pt>
                <c:pt idx="15">
                  <c:v>1.0296308709999999</c:v>
                </c:pt>
                <c:pt idx="16">
                  <c:v>1.03131248</c:v>
                </c:pt>
                <c:pt idx="17">
                  <c:v>1.0330366230000001</c:v>
                </c:pt>
                <c:pt idx="18">
                  <c:v>1.0347999779999999</c:v>
                </c:pt>
                <c:pt idx="19">
                  <c:v>1.036598847</c:v>
                </c:pt>
                <c:pt idx="20">
                  <c:v>1.038429168</c:v>
                </c:pt>
                <c:pt idx="21">
                  <c:v>1.0402865130000001</c:v>
                </c:pt>
                <c:pt idx="22">
                  <c:v>1.0421661069999999</c:v>
                </c:pt>
                <c:pt idx="23">
                  <c:v>1.0440628380000001</c:v>
                </c:pt>
                <c:pt idx="24">
                  <c:v>1.0459712750000001</c:v>
                </c:pt>
                <c:pt idx="25">
                  <c:v>1.0478856919999999</c:v>
                </c:pt>
                <c:pt idx="26">
                  <c:v>1.049800088</c:v>
                </c:pt>
                <c:pt idx="27">
                  <c:v>1.051708219</c:v>
                </c:pt>
                <c:pt idx="28">
                  <c:v>1.0536036280000001</c:v>
                </c:pt>
                <c:pt idx="29">
                  <c:v>1.055479675</c:v>
                </c:pt>
                <c:pt idx="30">
                  <c:v>1.0573295810000001</c:v>
                </c:pt>
                <c:pt idx="31">
                  <c:v>1.05914646</c:v>
                </c:pt>
                <c:pt idx="32">
                  <c:v>1.060923364</c:v>
                </c:pt>
                <c:pt idx="33">
                  <c:v>1.0626533250000001</c:v>
                </c:pt>
                <c:pt idx="34">
                  <c:v>1.064329399</c:v>
                </c:pt>
                <c:pt idx="35">
                  <c:v>1.0659447150000001</c:v>
                </c:pt>
                <c:pt idx="36">
                  <c:v>1.0674925179999999</c:v>
                </c:pt>
                <c:pt idx="37">
                  <c:v>1.0689662150000001</c:v>
                </c:pt>
                <c:pt idx="38">
                  <c:v>1.0703594249999999</c:v>
                </c:pt>
                <c:pt idx="39">
                  <c:v>1.0716660220000001</c:v>
                </c:pt>
                <c:pt idx="40">
                  <c:v>1.072880182</c:v>
                </c:pt>
                <c:pt idx="41">
                  <c:v>1.073996422</c:v>
                </c:pt>
                <c:pt idx="42">
                  <c:v>1.075009648</c:v>
                </c:pt>
                <c:pt idx="43">
                  <c:v>1.075915186</c:v>
                </c:pt>
                <c:pt idx="44">
                  <c:v>1.076708824</c:v>
                </c:pt>
                <c:pt idx="45">
                  <c:v>1.07738684</c:v>
                </c:pt>
                <c:pt idx="46">
                  <c:v>1.0779460359999999</c:v>
                </c:pt>
                <c:pt idx="47">
                  <c:v>1.0783837590000001</c:v>
                </c:pt>
                <c:pt idx="48">
                  <c:v>1.0786979219999999</c:v>
                </c:pt>
                <c:pt idx="49">
                  <c:v>1.0788870230000001</c:v>
                </c:pt>
                <c:pt idx="50">
                  <c:v>1.078950158</c:v>
                </c:pt>
                <c:pt idx="51">
                  <c:v>1.0788870230000001</c:v>
                </c:pt>
                <c:pt idx="52">
                  <c:v>1.0786979219999999</c:v>
                </c:pt>
                <c:pt idx="53">
                  <c:v>1.0783837590000001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96"/>
          <c:order val="96"/>
          <c:val>
            <c:numRef>
              <c:f>Sheet1!$A$97:$CW$97</c:f>
              <c:numCache>
                <c:formatCode>General</c:formatCode>
                <c:ptCount val="101"/>
                <c:pt idx="0">
                  <c:v>1.0099345319999999</c:v>
                </c:pt>
                <c:pt idx="1">
                  <c:v>1.0107533440000001</c:v>
                </c:pt>
                <c:pt idx="2">
                  <c:v>1.011621034</c:v>
                </c:pt>
                <c:pt idx="3">
                  <c:v>1.012538661</c:v>
                </c:pt>
                <c:pt idx="4">
                  <c:v>1.0135071170000001</c:v>
                </c:pt>
                <c:pt idx="5">
                  <c:v>1.014527113</c:v>
                </c:pt>
                <c:pt idx="6">
                  <c:v>1.0155991550000001</c:v>
                </c:pt>
                <c:pt idx="7">
                  <c:v>1.016723531</c:v>
                </c:pt>
                <c:pt idx="8">
                  <c:v>1.017900287</c:v>
                </c:pt>
                <c:pt idx="9">
                  <c:v>1.019129215</c:v>
                </c:pt>
                <c:pt idx="10">
                  <c:v>1.0204098319999999</c:v>
                </c:pt>
                <c:pt idx="11">
                  <c:v>1.021741367</c:v>
                </c:pt>
                <c:pt idx="12">
                  <c:v>1.023122745</c:v>
                </c:pt>
                <c:pt idx="13">
                  <c:v>1.024552575</c:v>
                </c:pt>
                <c:pt idx="14">
                  <c:v>1.0260291420000001</c:v>
                </c:pt>
                <c:pt idx="15">
                  <c:v>1.0275503909999999</c:v>
                </c:pt>
                <c:pt idx="16">
                  <c:v>1.0291139300000001</c:v>
                </c:pt>
                <c:pt idx="17">
                  <c:v>1.030717015</c:v>
                </c:pt>
                <c:pt idx="18">
                  <c:v>1.0323565589999999</c:v>
                </c:pt>
                <c:pt idx="19">
                  <c:v>1.0340291239999999</c:v>
                </c:pt>
                <c:pt idx="20">
                  <c:v>1.0357309320000001</c:v>
                </c:pt>
                <c:pt idx="21">
                  <c:v>1.0374578670000001</c:v>
                </c:pt>
                <c:pt idx="22">
                  <c:v>1.0392054879999999</c:v>
                </c:pt>
                <c:pt idx="23">
                  <c:v>1.0409690439999999</c:v>
                </c:pt>
                <c:pt idx="24">
                  <c:v>1.042743483</c:v>
                </c:pt>
                <c:pt idx="25">
                  <c:v>1.044523482</c:v>
                </c:pt>
                <c:pt idx="26">
                  <c:v>1.0463034630000001</c:v>
                </c:pt>
                <c:pt idx="27">
                  <c:v>1.048077618</c:v>
                </c:pt>
                <c:pt idx="28">
                  <c:v>1.0498399439999999</c:v>
                </c:pt>
                <c:pt idx="29">
                  <c:v>1.051584268</c:v>
                </c:pt>
                <c:pt idx="30">
                  <c:v>1.053304285999999</c:v>
                </c:pt>
                <c:pt idx="31">
                  <c:v>1.0549935960000001</c:v>
                </c:pt>
                <c:pt idx="32">
                  <c:v>1.0566457380000001</c:v>
                </c:pt>
                <c:pt idx="33">
                  <c:v>1.0582542319999999</c:v>
                </c:pt>
                <c:pt idx="34">
                  <c:v>1.0598126240000001</c:v>
                </c:pt>
                <c:pt idx="35">
                  <c:v>1.0613145239999999</c:v>
                </c:pt>
                <c:pt idx="36">
                  <c:v>1.0627536500000001</c:v>
                </c:pt>
                <c:pt idx="37">
                  <c:v>1.0641238740000001</c:v>
                </c:pt>
                <c:pt idx="38">
                  <c:v>1.065419262</c:v>
                </c:pt>
                <c:pt idx="39">
                  <c:v>1.0666341189999999</c:v>
                </c:pt>
                <c:pt idx="40">
                  <c:v>1.067763029</c:v>
                </c:pt>
                <c:pt idx="41">
                  <c:v>1.068800894</c:v>
                </c:pt>
                <c:pt idx="42">
                  <c:v>1.0697429780000001</c:v>
                </c:pt>
                <c:pt idx="43">
                  <c:v>1.0705849359999999</c:v>
                </c:pt>
                <c:pt idx="44">
                  <c:v>1.071322849</c:v>
                </c:pt>
                <c:pt idx="45">
                  <c:v>1.0719532599999999</c:v>
                </c:pt>
                <c:pt idx="46">
                  <c:v>1.072473193</c:v>
                </c:pt>
                <c:pt idx="47">
                  <c:v>1.072880182</c:v>
                </c:pt>
                <c:pt idx="48">
                  <c:v>1.0731722859999999</c:v>
                </c:pt>
                <c:pt idx="49">
                  <c:v>1.073348111</c:v>
                </c:pt>
                <c:pt idx="50">
                  <c:v>1.0734068130000001</c:v>
                </c:pt>
                <c:pt idx="51">
                  <c:v>1.073348111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97"/>
          <c:order val="97"/>
          <c:val>
            <c:numRef>
              <c:f>Sheet1!$A$98:$CW$98</c:f>
              <c:numCache>
                <c:formatCode>General</c:formatCode>
                <c:ptCount val="101"/>
                <c:pt idx="0">
                  <c:v>1.0092222289999999</c:v>
                </c:pt>
                <c:pt idx="1">
                  <c:v>1.0099823320000001</c:v>
                </c:pt>
                <c:pt idx="2">
                  <c:v>1.010787809</c:v>
                </c:pt>
                <c:pt idx="3">
                  <c:v>1.0116396430000001</c:v>
                </c:pt>
                <c:pt idx="4">
                  <c:v>1.012538661</c:v>
                </c:pt>
                <c:pt idx="5">
                  <c:v>1.0134855229999999</c:v>
                </c:pt>
                <c:pt idx="6">
                  <c:v>1.0144807</c:v>
                </c:pt>
                <c:pt idx="7">
                  <c:v>1.015524458</c:v>
                </c:pt>
                <c:pt idx="8">
                  <c:v>1.0166168419999999</c:v>
                </c:pt>
                <c:pt idx="9">
                  <c:v>1.0177576559999999</c:v>
                </c:pt>
                <c:pt idx="10">
                  <c:v>1.0189464530000001</c:v>
                </c:pt>
                <c:pt idx="11">
                  <c:v>1.0201825170000001</c:v>
                </c:pt>
                <c:pt idx="12">
                  <c:v>1.021464851</c:v>
                </c:pt>
                <c:pt idx="13">
                  <c:v>1.0227921630000001</c:v>
                </c:pt>
                <c:pt idx="14">
                  <c:v>1.0241628599999999</c:v>
                </c:pt>
                <c:pt idx="15">
                  <c:v>1.0255750370000001</c:v>
                </c:pt>
                <c:pt idx="16">
                  <c:v>1.02702647</c:v>
                </c:pt>
                <c:pt idx="17">
                  <c:v>1.028514615</c:v>
                </c:pt>
                <c:pt idx="18">
                  <c:v>1.0300366030000001</c:v>
                </c:pt>
                <c:pt idx="19">
                  <c:v>1.031589246</c:v>
                </c:pt>
                <c:pt idx="20">
                  <c:v>1.033169035</c:v>
                </c:pt>
                <c:pt idx="21">
                  <c:v>1.0347721489999999</c:v>
                </c:pt>
                <c:pt idx="22">
                  <c:v>1.036394467</c:v>
                </c:pt>
                <c:pt idx="23">
                  <c:v>1.038031575</c:v>
                </c:pt>
                <c:pt idx="24">
                  <c:v>1.039678788</c:v>
                </c:pt>
                <c:pt idx="25">
                  <c:v>1.0413311620000001</c:v>
                </c:pt>
                <c:pt idx="26">
                  <c:v>1.042983518</c:v>
                </c:pt>
                <c:pt idx="27">
                  <c:v>1.044630467</c:v>
                </c:pt>
                <c:pt idx="28">
                  <c:v>1.0462664349999999</c:v>
                </c:pt>
                <c:pt idx="29">
                  <c:v>1.0478856919999999</c:v>
                </c:pt>
                <c:pt idx="30">
                  <c:v>1.0494823849999999</c:v>
                </c:pt>
                <c:pt idx="31">
                  <c:v>1.0510505720000001</c:v>
                </c:pt>
                <c:pt idx="32">
                  <c:v>1.052584255</c:v>
                </c:pt>
                <c:pt idx="33">
                  <c:v>1.0540774209999999</c:v>
                </c:pt>
                <c:pt idx="34">
                  <c:v>1.0555240770000001</c:v>
                </c:pt>
                <c:pt idx="35">
                  <c:v>1.0569182909999999</c:v>
                </c:pt>
                <c:pt idx="36">
                  <c:v>1.0582542319999999</c:v>
                </c:pt>
                <c:pt idx="37">
                  <c:v>1.059526212</c:v>
                </c:pt>
                <c:pt idx="38">
                  <c:v>1.060728721</c:v>
                </c:pt>
                <c:pt idx="39">
                  <c:v>1.061856473</c:v>
                </c:pt>
                <c:pt idx="40">
                  <c:v>1.0629044400000001</c:v>
                </c:pt>
                <c:pt idx="41">
                  <c:v>1.0638678909999999</c:v>
                </c:pt>
                <c:pt idx="42">
                  <c:v>1.064742428</c:v>
                </c:pt>
                <c:pt idx="43">
                  <c:v>1.065524017</c:v>
                </c:pt>
                <c:pt idx="44">
                  <c:v>1.0662090230000001</c:v>
                </c:pt>
                <c:pt idx="45">
                  <c:v>1.066794233</c:v>
                </c:pt>
                <c:pt idx="46">
                  <c:v>1.067276887</c:v>
                </c:pt>
                <c:pt idx="47">
                  <c:v>1.067654694</c:v>
                </c:pt>
                <c:pt idx="48">
                  <c:v>1.0679258549999999</c:v>
                </c:pt>
                <c:pt idx="49">
                  <c:v>1.0680890729999999</c:v>
                </c:pt>
                <c:pt idx="50">
                  <c:v>1.068143566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98"/>
          <c:order val="98"/>
          <c:val>
            <c:numRef>
              <c:f>Sheet1!$A$99:$CW$99</c:f>
              <c:numCache>
                <c:formatCode>General</c:formatCode>
                <c:ptCount val="101"/>
                <c:pt idx="0">
                  <c:v>1.0085473110000001</c:v>
                </c:pt>
                <c:pt idx="1">
                  <c:v>1.009251787</c:v>
                </c:pt>
                <c:pt idx="2">
                  <c:v>1.009998317</c:v>
                </c:pt>
                <c:pt idx="3">
                  <c:v>1.010787809</c:v>
                </c:pt>
                <c:pt idx="4">
                  <c:v>1.011621034</c:v>
                </c:pt>
                <c:pt idx="5">
                  <c:v>1.0124986010000001</c:v>
                </c:pt>
                <c:pt idx="6">
                  <c:v>1.013420948</c:v>
                </c:pt>
                <c:pt idx="7">
                  <c:v>1.0143883199999999</c:v>
                </c:pt>
                <c:pt idx="8">
                  <c:v>1.015400758</c:v>
                </c:pt>
                <c:pt idx="9">
                  <c:v>1.0164580830000001</c:v>
                </c:pt>
                <c:pt idx="10">
                  <c:v>1.0175598800000001</c:v>
                </c:pt>
                <c:pt idx="11">
                  <c:v>1.018705484</c:v>
                </c:pt>
                <c:pt idx="12">
                  <c:v>1.0198939709999999</c:v>
                </c:pt>
                <c:pt idx="13">
                  <c:v>1.021124146</c:v>
                </c:pt>
                <c:pt idx="14">
                  <c:v>1.0223945299999999</c:v>
                </c:pt>
                <c:pt idx="15">
                  <c:v>1.023703357999999</c:v>
                </c:pt>
                <c:pt idx="16">
                  <c:v>1.02504857</c:v>
                </c:pt>
                <c:pt idx="17">
                  <c:v>1.0264278069999999</c:v>
                </c:pt>
                <c:pt idx="18">
                  <c:v>1.0278384110000001</c:v>
                </c:pt>
                <c:pt idx="19">
                  <c:v>1.0292774250000001</c:v>
                </c:pt>
                <c:pt idx="20">
                  <c:v>1.030741599</c:v>
                </c:pt>
                <c:pt idx="21">
                  <c:v>1.0322273909999999</c:v>
                </c:pt>
                <c:pt idx="22">
                  <c:v>1.0337309809999999</c:v>
                </c:pt>
                <c:pt idx="23">
                  <c:v>1.03524828</c:v>
                </c:pt>
                <c:pt idx="24">
                  <c:v>1.036774944</c:v>
                </c:pt>
                <c:pt idx="25">
                  <c:v>1.0383063910000001</c:v>
                </c:pt>
                <c:pt idx="26">
                  <c:v>1.0398378210000001</c:v>
                </c:pt>
                <c:pt idx="27">
                  <c:v>1.0413642400000001</c:v>
                </c:pt>
                <c:pt idx="28">
                  <c:v>1.0428804819999999</c:v>
                </c:pt>
                <c:pt idx="29">
                  <c:v>1.0443812349999999</c:v>
                </c:pt>
                <c:pt idx="30">
                  <c:v>1.045861076</c:v>
                </c:pt>
                <c:pt idx="31">
                  <c:v>1.0473144969999999</c:v>
                </c:pt>
                <c:pt idx="32">
                  <c:v>1.04873594</c:v>
                </c:pt>
                <c:pt idx="33">
                  <c:v>1.0501198300000001</c:v>
                </c:pt>
                <c:pt idx="34">
                  <c:v>1.051460614</c:v>
                </c:pt>
                <c:pt idx="35">
                  <c:v>1.0527527940000001</c:v>
                </c:pt>
                <c:pt idx="36">
                  <c:v>1.0539909670000001</c:v>
                </c:pt>
                <c:pt idx="37">
                  <c:v>1.055169858</c:v>
                </c:pt>
                <c:pt idx="38">
                  <c:v>1.0562843630000001</c:v>
                </c:pt>
                <c:pt idx="39">
                  <c:v>1.0573295810000001</c:v>
                </c:pt>
                <c:pt idx="40">
                  <c:v>1.0583008540000001</c:v>
                </c:pt>
                <c:pt idx="41">
                  <c:v>1.059193796</c:v>
                </c:pt>
                <c:pt idx="42">
                  <c:v>1.060004331</c:v>
                </c:pt>
                <c:pt idx="43">
                  <c:v>1.060728721</c:v>
                </c:pt>
                <c:pt idx="44">
                  <c:v>1.061363595</c:v>
                </c:pt>
                <c:pt idx="45">
                  <c:v>1.061905978</c:v>
                </c:pt>
                <c:pt idx="46">
                  <c:v>1.0623533089999999</c:v>
                </c:pt>
                <c:pt idx="47">
                  <c:v>1.062703467</c:v>
                </c:pt>
                <c:pt idx="48">
                  <c:v>1.0629547829999999</c:v>
                </c:pt>
                <c:pt idx="49">
                  <c:v>1.0631060560000001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99"/>
          <c:order val="99"/>
          <c:val>
            <c:numRef>
              <c:f>Sheet1!$A$100:$CW$100</c:f>
              <c:numCache>
                <c:formatCode>General</c:formatCode>
                <c:ptCount val="101"/>
                <c:pt idx="0">
                  <c:v>1.007909122</c:v>
                </c:pt>
                <c:pt idx="1">
                  <c:v>1.0085609980000001</c:v>
                </c:pt>
                <c:pt idx="2">
                  <c:v>1.009251787</c:v>
                </c:pt>
                <c:pt idx="3">
                  <c:v>1.0099823320000001</c:v>
                </c:pt>
                <c:pt idx="4">
                  <c:v>1.0107533440000001</c:v>
                </c:pt>
                <c:pt idx="5">
                  <c:v>1.0115653870000001</c:v>
                </c:pt>
                <c:pt idx="6">
                  <c:v>1.012418866</c:v>
                </c:pt>
                <c:pt idx="7">
                  <c:v>1.013314008</c:v>
                </c:pt>
                <c:pt idx="8">
                  <c:v>1.0142508530000001</c:v>
                </c:pt>
                <c:pt idx="9">
                  <c:v>1.015229232</c:v>
                </c:pt>
                <c:pt idx="10">
                  <c:v>1.016248762</c:v>
                </c:pt>
                <c:pt idx="11">
                  <c:v>1.0173088290000001</c:v>
                </c:pt>
                <c:pt idx="12">
                  <c:v>1.0184085780000001</c:v>
                </c:pt>
                <c:pt idx="13">
                  <c:v>1.019546901</c:v>
                </c:pt>
                <c:pt idx="14">
                  <c:v>1.020722431</c:v>
                </c:pt>
                <c:pt idx="15">
                  <c:v>1.0219335350000001</c:v>
                </c:pt>
                <c:pt idx="16">
                  <c:v>1.0231783059999999</c:v>
                </c:pt>
                <c:pt idx="17">
                  <c:v>1.024454561</c:v>
                </c:pt>
                <c:pt idx="18">
                  <c:v>1.025759841</c:v>
                </c:pt>
                <c:pt idx="19">
                  <c:v>1.027091411</c:v>
                </c:pt>
                <c:pt idx="20">
                  <c:v>1.028446261</c:v>
                </c:pt>
                <c:pt idx="21">
                  <c:v>1.029821115999999</c:v>
                </c:pt>
                <c:pt idx="22">
                  <c:v>1.03121244</c:v>
                </c:pt>
                <c:pt idx="23">
                  <c:v>1.032616449</c:v>
                </c:pt>
                <c:pt idx="24">
                  <c:v>1.0340291239999999</c:v>
                </c:pt>
                <c:pt idx="25">
                  <c:v>1.0354462250000001</c:v>
                </c:pt>
                <c:pt idx="26">
                  <c:v>1.03686331</c:v>
                </c:pt>
                <c:pt idx="27">
                  <c:v>1.0382757579999999</c:v>
                </c:pt>
                <c:pt idx="28">
                  <c:v>1.039678788</c:v>
                </c:pt>
                <c:pt idx="29">
                  <c:v>1.0410674870000001</c:v>
                </c:pt>
                <c:pt idx="30">
                  <c:v>1.042436835</c:v>
                </c:pt>
                <c:pt idx="31">
                  <c:v>1.0437817359999999</c:v>
                </c:pt>
                <c:pt idx="32">
                  <c:v>1.045097046</c:v>
                </c:pt>
                <c:pt idx="33">
                  <c:v>1.046377608</c:v>
                </c:pt>
                <c:pt idx="34">
                  <c:v>1.0476182810000001</c:v>
                </c:pt>
                <c:pt idx="35">
                  <c:v>1.04881398</c:v>
                </c:pt>
                <c:pt idx="36">
                  <c:v>1.0499597030000001</c:v>
                </c:pt>
                <c:pt idx="37">
                  <c:v>1.0510505720000001</c:v>
                </c:pt>
                <c:pt idx="38">
                  <c:v>1.0520818620000001</c:v>
                </c:pt>
                <c:pt idx="39">
                  <c:v>1.053049039</c:v>
                </c:pt>
                <c:pt idx="40">
                  <c:v>1.0539477909999999</c:v>
                </c:pt>
                <c:pt idx="41">
                  <c:v>1.054774061</c:v>
                </c:pt>
                <c:pt idx="42">
                  <c:v>1.0555240770000001</c:v>
                </c:pt>
                <c:pt idx="43">
                  <c:v>1.05619438</c:v>
                </c:pt>
                <c:pt idx="44">
                  <c:v>1.056781851</c:v>
                </c:pt>
                <c:pt idx="45">
                  <c:v>1.057283736</c:v>
                </c:pt>
                <c:pt idx="46">
                  <c:v>1.057697667</c:v>
                </c:pt>
                <c:pt idx="47">
                  <c:v>1.058021681</c:v>
                </c:pt>
                <c:pt idx="48">
                  <c:v>1.0582542319999999</c:v>
                </c:pt>
                <c:pt idx="49">
                  <c:v>1.0583942099999999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100"/>
          <c:order val="100"/>
          <c:val>
            <c:numRef>
              <c:f>Sheet1!$A$101:$CW$101</c:f>
              <c:numCache>
                <c:formatCode>General</c:formatCode>
                <c:ptCount val="101"/>
                <c:pt idx="0">
                  <c:v>1.007306883</c:v>
                </c:pt>
                <c:pt idx="1">
                  <c:v>1.007909122</c:v>
                </c:pt>
                <c:pt idx="2">
                  <c:v>1.0085473110000001</c:v>
                </c:pt>
                <c:pt idx="3">
                  <c:v>1.0092222289999999</c:v>
                </c:pt>
                <c:pt idx="4">
                  <c:v>1.0099345319999999</c:v>
                </c:pt>
                <c:pt idx="5">
                  <c:v>1.010684742</c:v>
                </c:pt>
                <c:pt idx="6">
                  <c:v>1.011473233</c:v>
                </c:pt>
                <c:pt idx="7">
                  <c:v>1.012300215</c:v>
                </c:pt>
                <c:pt idx="8">
                  <c:v>1.013165723</c:v>
                </c:pt>
                <c:pt idx="9">
                  <c:v>1.0140696039999999</c:v>
                </c:pt>
                <c:pt idx="10">
                  <c:v>1.015011503</c:v>
                </c:pt>
                <c:pt idx="11">
                  <c:v>1.015990851</c:v>
                </c:pt>
                <c:pt idx="12">
                  <c:v>1.0170068590000001</c:v>
                </c:pt>
                <c:pt idx="13">
                  <c:v>1.0180585049999999</c:v>
                </c:pt>
                <c:pt idx="14">
                  <c:v>1.0191445240000001</c:v>
                </c:pt>
                <c:pt idx="15">
                  <c:v>1.020263409</c:v>
                </c:pt>
                <c:pt idx="16">
                  <c:v>1.0214133969999999</c:v>
                </c:pt>
                <c:pt idx="17">
                  <c:v>1.0225924719999999</c:v>
                </c:pt>
                <c:pt idx="18">
                  <c:v>1.023798362</c:v>
                </c:pt>
                <c:pt idx="19">
                  <c:v>1.025028539</c:v>
                </c:pt>
                <c:pt idx="20">
                  <c:v>1.026280225</c:v>
                </c:pt>
                <c:pt idx="21">
                  <c:v>1.0275503909999999</c:v>
                </c:pt>
                <c:pt idx="22">
                  <c:v>1.028835773</c:v>
                </c:pt>
                <c:pt idx="23">
                  <c:v>1.030132874</c:v>
                </c:pt>
                <c:pt idx="24">
                  <c:v>1.0314379810000001</c:v>
                </c:pt>
                <c:pt idx="25">
                  <c:v>1.0327471770000001</c:v>
                </c:pt>
                <c:pt idx="26">
                  <c:v>1.034056358</c:v>
                </c:pt>
                <c:pt idx="27">
                  <c:v>1.0353612560000001</c:v>
                </c:pt>
                <c:pt idx="28">
                  <c:v>1.036657452</c:v>
                </c:pt>
                <c:pt idx="29">
                  <c:v>1.037940409</c:v>
                </c:pt>
                <c:pt idx="30">
                  <c:v>1.0392054879999999</c:v>
                </c:pt>
                <c:pt idx="31">
                  <c:v>1.0404479820000001</c:v>
                </c:pt>
                <c:pt idx="32">
                  <c:v>1.0416631380000001</c:v>
                </c:pt>
                <c:pt idx="33">
                  <c:v>1.042846191</c:v>
                </c:pt>
                <c:pt idx="34">
                  <c:v>1.043992394</c:v>
                </c:pt>
                <c:pt idx="35">
                  <c:v>1.045097046</c:v>
                </c:pt>
                <c:pt idx="36">
                  <c:v>1.0461555279999999</c:v>
                </c:pt>
                <c:pt idx="37">
                  <c:v>1.0471633330000001</c:v>
                </c:pt>
                <c:pt idx="38">
                  <c:v>1.0481160949999999</c:v>
                </c:pt>
                <c:pt idx="39">
                  <c:v>1.049009627</c:v>
                </c:pt>
                <c:pt idx="40">
                  <c:v>1.0498399439999999</c:v>
                </c:pt>
                <c:pt idx="41">
                  <c:v>1.050603298</c:v>
                </c:pt>
                <c:pt idx="42">
                  <c:v>1.051296204</c:v>
                </c:pt>
                <c:pt idx="43">
                  <c:v>1.0519154660000001</c:v>
                </c:pt>
                <c:pt idx="44">
                  <c:v>1.0524582039999999</c:v>
                </c:pt>
                <c:pt idx="45">
                  <c:v>1.0529218739999999</c:v>
                </c:pt>
                <c:pt idx="46">
                  <c:v>1.053304285999999</c:v>
                </c:pt>
                <c:pt idx="47">
                  <c:v>1.0536036280000001</c:v>
                </c:pt>
                <c:pt idx="48">
                  <c:v>1.0538184719999999</c:v>
                </c:pt>
                <c:pt idx="49">
                  <c:v>1.0539477909999999</c:v>
                </c:pt>
                <c:pt idx="50">
                  <c:v>1.0539909670000001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bandFmts/>
        <c:axId val="139416320"/>
        <c:axId val="139417856"/>
        <c:axId val="139191616"/>
      </c:surface3DChart>
      <c:catAx>
        <c:axId val="139416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9417856"/>
        <c:crosses val="autoZero"/>
        <c:auto val="1"/>
        <c:lblAlgn val="ctr"/>
        <c:lblOffset val="100"/>
        <c:noMultiLvlLbl val="0"/>
      </c:catAx>
      <c:valAx>
        <c:axId val="139417856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416320"/>
        <c:crosses val="autoZero"/>
        <c:crossBetween val="midCat"/>
      </c:valAx>
      <c:serAx>
        <c:axId val="139191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39417856"/>
        <c:crosses val="autoZero"/>
      </c:ser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511213341001E-2"/>
          <c:y val="2.9461756373937699E-2"/>
          <c:w val="0.97009775733180004"/>
          <c:h val="9.4438223550667999E-3"/>
        </c:manualLayout>
      </c:layout>
      <c:scatterChart>
        <c:scatterStyle val="lineMarker"/>
        <c:varyColors val="0"/>
        <c:ser>
          <c:idx val="0"/>
          <c:order val="0"/>
          <c:tx>
            <c:strRef>
              <c:f>'dm x1'!$A$14</c:f>
              <c:strCache>
                <c:ptCount val="1"/>
                <c:pt idx="0">
                  <c:v>AUSOM (SKorea*)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x1'!$B$14:$Z$14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1"/>
          <c:order val="1"/>
          <c:tx>
            <c:strRef>
              <c:f>'dm x1'!$A$15</c:f>
              <c:strCache>
                <c:ptCount val="1"/>
                <c:pt idx="0">
                  <c:v>CCAE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x1'!$B$15:$Z$15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2"/>
          <c:order val="2"/>
          <c:tx>
            <c:strRef>
              <c:f>'dm x1'!$A$16</c:f>
              <c:strCache>
                <c:ptCount val="1"/>
                <c:pt idx="0">
                  <c:v>CPRD (UK*)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x1'!$B$16:$Z$16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3"/>
          <c:order val="3"/>
          <c:tx>
            <c:strRef>
              <c:f>'dm x1'!$A$17</c:f>
              <c:strCache>
                <c:ptCount val="1"/>
                <c:pt idx="0">
                  <c:v>CUMC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x1'!$B$17:$Z$17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4"/>
          <c:order val="4"/>
          <c:tx>
            <c:strRef>
              <c:f>'dm x1'!$A$18</c:f>
              <c:strCache>
                <c:ptCount val="1"/>
                <c:pt idx="0">
                  <c:v>GE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x1'!$B$18:$Z$18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5"/>
          <c:order val="5"/>
          <c:tx>
            <c:strRef>
              <c:f>'dm x1'!$A$19</c:f>
              <c:strCache>
                <c:ptCount val="1"/>
                <c:pt idx="0">
                  <c:v>INPC (US*#)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x1'!$B$19:$Z$19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6"/>
          <c:order val="6"/>
          <c:tx>
            <c:strRef>
              <c:f>'dm x1'!$A$20</c:f>
              <c:strCache>
                <c:ptCount val="1"/>
                <c:pt idx="0">
                  <c:v>JMDC (Japan#)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x1'!$B$20:$Z$20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7"/>
          <c:order val="7"/>
          <c:tx>
            <c:strRef>
              <c:f>'dm x1'!$A$21</c:f>
              <c:strCache>
                <c:ptCount val="1"/>
                <c:pt idx="0">
                  <c:v>MDCD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x1'!$B$21:$Z$21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8"/>
          <c:order val="8"/>
          <c:tx>
            <c:strRef>
              <c:f>'dm x1'!$A$22</c:f>
              <c:strCache>
                <c:ptCount val="1"/>
                <c:pt idx="0">
                  <c:v>MDCR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x1'!$B$22:$Z$22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9"/>
          <c:order val="9"/>
          <c:tx>
            <c:strRef>
              <c:f>'dm x1'!$A$23</c:f>
              <c:strCache>
                <c:ptCount val="1"/>
                <c:pt idx="0">
                  <c:v>OPTUM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x1'!$B$23:$Z$23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10"/>
          <c:order val="10"/>
          <c:tx>
            <c:strRef>
              <c:f>'dm x1'!$A$24</c:f>
              <c:strCache>
                <c:ptCount val="1"/>
                <c:pt idx="0">
                  <c:v>STRIDE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x1'!$B$24:$Z$24</c:f>
              <c:numCache>
                <c:formatCode>General</c:formatCode>
                <c:ptCount val="25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06624"/>
        <c:axId val="129728896"/>
      </c:scatterChart>
      <c:valAx>
        <c:axId val="129706624"/>
        <c:scaling>
          <c:orientation val="minMax"/>
          <c:max val="2011"/>
          <c:min val="1989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129728896"/>
        <c:crosses val="autoZero"/>
        <c:crossBetween val="midCat"/>
      </c:valAx>
      <c:valAx>
        <c:axId val="12972889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one"/>
        <c:spPr>
          <a:noFill/>
          <a:ln>
            <a:noFill/>
          </a:ln>
        </c:spPr>
        <c:crossAx val="129706624"/>
        <c:crosses val="autoZero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67652519044875E-3"/>
          <c:y val="4.1088766781850097E-2"/>
          <c:w val="0.99659090232807901"/>
          <c:h val="0.8838385826771649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511213341001E-2"/>
          <c:y val="2.9461756373937699E-2"/>
          <c:w val="0.97009775733180004"/>
          <c:h val="9.4438223550667999E-3"/>
        </c:manualLayout>
      </c:layout>
      <c:scatterChart>
        <c:scatterStyle val="lineMarker"/>
        <c:varyColors val="0"/>
        <c:ser>
          <c:idx val="0"/>
          <c:order val="0"/>
          <c:tx>
            <c:strRef>
              <c:f>'dm x1'!$A$14</c:f>
              <c:strCache>
                <c:ptCount val="1"/>
                <c:pt idx="0">
                  <c:v>AUSOM (SKorea*)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x1'!$B$14:$Z$14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1"/>
          <c:order val="1"/>
          <c:tx>
            <c:strRef>
              <c:f>'dm x1'!$A$15</c:f>
              <c:strCache>
                <c:ptCount val="1"/>
                <c:pt idx="0">
                  <c:v>CCAE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x1'!$B$15:$Z$15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2"/>
          <c:order val="2"/>
          <c:tx>
            <c:strRef>
              <c:f>'dm x1'!$A$16</c:f>
              <c:strCache>
                <c:ptCount val="1"/>
                <c:pt idx="0">
                  <c:v>CPRD (UK*)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x1'!$B$16:$Z$16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3"/>
          <c:order val="3"/>
          <c:tx>
            <c:strRef>
              <c:f>'dm x1'!$A$17</c:f>
              <c:strCache>
                <c:ptCount val="1"/>
                <c:pt idx="0">
                  <c:v>CUMC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x1'!$B$17:$Z$17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4"/>
          <c:order val="4"/>
          <c:tx>
            <c:strRef>
              <c:f>'dm x1'!$A$18</c:f>
              <c:strCache>
                <c:ptCount val="1"/>
                <c:pt idx="0">
                  <c:v>GE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x1'!$B$18:$Z$18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5"/>
          <c:order val="5"/>
          <c:tx>
            <c:strRef>
              <c:f>'dm x1'!$A$19</c:f>
              <c:strCache>
                <c:ptCount val="1"/>
                <c:pt idx="0">
                  <c:v>INPC (US*#)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x1'!$B$19:$Z$19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6"/>
          <c:order val="6"/>
          <c:tx>
            <c:strRef>
              <c:f>'dm x1'!$A$20</c:f>
              <c:strCache>
                <c:ptCount val="1"/>
                <c:pt idx="0">
                  <c:v>JMDC (Japan#)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x1'!$B$20:$Z$20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7"/>
          <c:order val="7"/>
          <c:tx>
            <c:strRef>
              <c:f>'dm x1'!$A$21</c:f>
              <c:strCache>
                <c:ptCount val="1"/>
                <c:pt idx="0">
                  <c:v>MDCD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x1'!$B$21:$Z$21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8"/>
          <c:order val="8"/>
          <c:tx>
            <c:strRef>
              <c:f>'dm x1'!$A$22</c:f>
              <c:strCache>
                <c:ptCount val="1"/>
                <c:pt idx="0">
                  <c:v>MDCR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x1'!$B$22:$Z$22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9"/>
          <c:order val="9"/>
          <c:tx>
            <c:strRef>
              <c:f>'dm x1'!$A$23</c:f>
              <c:strCache>
                <c:ptCount val="1"/>
                <c:pt idx="0">
                  <c:v>OPTUM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x1'!$B$23:$Z$23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10"/>
          <c:order val="10"/>
          <c:tx>
            <c:strRef>
              <c:f>'dm x1'!$A$24</c:f>
              <c:strCache>
                <c:ptCount val="1"/>
                <c:pt idx="0">
                  <c:v>STRIDE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x1'!$B$24:$Z$24</c:f>
              <c:numCache>
                <c:formatCode>General</c:formatCode>
                <c:ptCount val="25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57728"/>
        <c:axId val="130059264"/>
      </c:scatterChart>
      <c:valAx>
        <c:axId val="130057728"/>
        <c:scaling>
          <c:orientation val="minMax"/>
          <c:max val="2011"/>
          <c:min val="1989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130059264"/>
        <c:crosses val="autoZero"/>
        <c:crossBetween val="midCat"/>
      </c:valAx>
      <c:valAx>
        <c:axId val="13005926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one"/>
        <c:spPr>
          <a:noFill/>
          <a:ln>
            <a:noFill/>
          </a:ln>
        </c:spPr>
        <c:crossAx val="130057728"/>
        <c:crosses val="autoZero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67652519044875E-3"/>
          <c:y val="4.1088766781850097E-2"/>
          <c:w val="0.99659090232807901"/>
          <c:h val="0.8838385826771649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'htn x1'!$A$2</c:f>
              <c:strCache>
                <c:ptCount val="1"/>
                <c:pt idx="0">
                  <c:v>AUSOM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x1'!$B$2:$Z$2</c:f>
              <c:numCache>
                <c:formatCode>General</c:formatCode>
                <c:ptCount val="25"/>
                <c:pt idx="9">
                  <c:v>0.40540540539999997</c:v>
                </c:pt>
                <c:pt idx="10">
                  <c:v>0.25806451609999997</c:v>
                </c:pt>
                <c:pt idx="11">
                  <c:v>0.52941176469999995</c:v>
                </c:pt>
                <c:pt idx="12">
                  <c:v>0.5</c:v>
                </c:pt>
                <c:pt idx="14">
                  <c:v>0.375</c:v>
                </c:pt>
                <c:pt idx="15">
                  <c:v>0.33333333329999998</c:v>
                </c:pt>
                <c:pt idx="16">
                  <c:v>0.52631578950000002</c:v>
                </c:pt>
                <c:pt idx="17">
                  <c:v>0.53333333329999999</c:v>
                </c:pt>
                <c:pt idx="18">
                  <c:v>0.47058823529999999</c:v>
                </c:pt>
                <c:pt idx="19">
                  <c:v>0.63636363640000004</c:v>
                </c:pt>
                <c:pt idx="20">
                  <c:v>0.57894736840000005</c:v>
                </c:pt>
                <c:pt idx="21">
                  <c:v>0.625</c:v>
                </c:pt>
                <c:pt idx="22">
                  <c:v>0.60869565219999999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'htn x1'!$A$3</c:f>
              <c:strCache>
                <c:ptCount val="1"/>
                <c:pt idx="0">
                  <c:v>CCAE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x1'!$B$3:$Z$3</c:f>
              <c:numCache>
                <c:formatCode>General</c:formatCode>
                <c:ptCount val="25"/>
                <c:pt idx="12">
                  <c:v>0.2</c:v>
                </c:pt>
                <c:pt idx="13">
                  <c:v>0.1094385942</c:v>
                </c:pt>
                <c:pt idx="14">
                  <c:v>0.1260676329</c:v>
                </c:pt>
                <c:pt idx="15">
                  <c:v>0.13300030360000001</c:v>
                </c:pt>
                <c:pt idx="16">
                  <c:v>0.1477397228</c:v>
                </c:pt>
                <c:pt idx="17">
                  <c:v>0.1659244443</c:v>
                </c:pt>
                <c:pt idx="18">
                  <c:v>0.1781887707</c:v>
                </c:pt>
                <c:pt idx="19">
                  <c:v>0.18903616009999999</c:v>
                </c:pt>
                <c:pt idx="20">
                  <c:v>0.211350872</c:v>
                </c:pt>
                <c:pt idx="21">
                  <c:v>0.2451436041</c:v>
                </c:pt>
                <c:pt idx="22">
                  <c:v>0.27280425359999999</c:v>
                </c:pt>
                <c:pt idx="23">
                  <c:v>0.29771764709999998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'htn x1'!$A$4</c:f>
              <c:strCache>
                <c:ptCount val="1"/>
                <c:pt idx="0">
                  <c:v>CPRD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x1'!$B$4:$Z$4</c:f>
              <c:numCache>
                <c:formatCode>General</c:formatCode>
                <c:ptCount val="25"/>
                <c:pt idx="1">
                  <c:v>7.0063694270000004E-2</c:v>
                </c:pt>
                <c:pt idx="2">
                  <c:v>6.3372717509999996E-2</c:v>
                </c:pt>
                <c:pt idx="3">
                  <c:v>6.2840654060000001E-2</c:v>
                </c:pt>
                <c:pt idx="4">
                  <c:v>6.9196945149999994E-2</c:v>
                </c:pt>
                <c:pt idx="5">
                  <c:v>6.0042735040000003E-2</c:v>
                </c:pt>
                <c:pt idx="6">
                  <c:v>6.2434417630000003E-2</c:v>
                </c:pt>
                <c:pt idx="7">
                  <c:v>6.8152244629999997E-2</c:v>
                </c:pt>
                <c:pt idx="8">
                  <c:v>5.8153299790000001E-2</c:v>
                </c:pt>
                <c:pt idx="9">
                  <c:v>6.0334284549999999E-2</c:v>
                </c:pt>
                <c:pt idx="10">
                  <c:v>5.6570418390000002E-2</c:v>
                </c:pt>
                <c:pt idx="11">
                  <c:v>5.6635985749999999E-2</c:v>
                </c:pt>
                <c:pt idx="12">
                  <c:v>6.0950525060000003E-2</c:v>
                </c:pt>
                <c:pt idx="13">
                  <c:v>6.8220701450000004E-2</c:v>
                </c:pt>
                <c:pt idx="14">
                  <c:v>7.7646695969999999E-2</c:v>
                </c:pt>
                <c:pt idx="15">
                  <c:v>8.9227702300000003E-2</c:v>
                </c:pt>
                <c:pt idx="16">
                  <c:v>0.1064045201</c:v>
                </c:pt>
                <c:pt idx="17">
                  <c:v>0.1376420116</c:v>
                </c:pt>
                <c:pt idx="18">
                  <c:v>0.1872780809</c:v>
                </c:pt>
                <c:pt idx="19">
                  <c:v>0.22532085299999999</c:v>
                </c:pt>
                <c:pt idx="20">
                  <c:v>0.25215082319999998</c:v>
                </c:pt>
                <c:pt idx="21">
                  <c:v>0.2913895695</c:v>
                </c:pt>
                <c:pt idx="22">
                  <c:v>0.3323910645</c:v>
                </c:pt>
                <c:pt idx="23">
                  <c:v>0.35395863049999998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'htn x1'!$A$5</c:f>
              <c:strCache>
                <c:ptCount val="1"/>
                <c:pt idx="0">
                  <c:v>CUMC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x1'!$B$5:$Z$5</c:f>
              <c:numCache>
                <c:formatCode>General</c:formatCode>
                <c:ptCount val="25"/>
                <c:pt idx="19">
                  <c:v>0.29032258059999999</c:v>
                </c:pt>
                <c:pt idx="20">
                  <c:v>0.19942473629999999</c:v>
                </c:pt>
                <c:pt idx="21">
                  <c:v>0.18808327350000001</c:v>
                </c:pt>
                <c:pt idx="22">
                  <c:v>0.26842105259999999</c:v>
                </c:pt>
                <c:pt idx="23">
                  <c:v>0.40860215049999998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'htn x1'!$A$6</c:f>
              <c:strCache>
                <c:ptCount val="1"/>
                <c:pt idx="0">
                  <c:v>GE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x1'!$B$6:$Z$6</c:f>
              <c:numCache>
                <c:formatCode>General</c:formatCode>
                <c:ptCount val="25"/>
                <c:pt idx="9">
                  <c:v>0</c:v>
                </c:pt>
                <c:pt idx="10">
                  <c:v>2.0408163270000002E-2</c:v>
                </c:pt>
                <c:pt idx="11">
                  <c:v>1.5748031499999999E-2</c:v>
                </c:pt>
                <c:pt idx="12">
                  <c:v>3.8910505839999999E-3</c:v>
                </c:pt>
                <c:pt idx="13">
                  <c:v>1.196172249E-2</c:v>
                </c:pt>
                <c:pt idx="14">
                  <c:v>1.393728223E-2</c:v>
                </c:pt>
                <c:pt idx="15">
                  <c:v>1.8652849740000001E-2</c:v>
                </c:pt>
                <c:pt idx="16">
                  <c:v>2.2379269730000002E-2</c:v>
                </c:pt>
                <c:pt idx="17">
                  <c:v>1.9969278029999999E-2</c:v>
                </c:pt>
                <c:pt idx="18">
                  <c:v>2.319944598E-2</c:v>
                </c:pt>
                <c:pt idx="19">
                  <c:v>3.2565974169999998E-2</c:v>
                </c:pt>
                <c:pt idx="20">
                  <c:v>4.851285013E-2</c:v>
                </c:pt>
                <c:pt idx="21">
                  <c:v>6.0549479859999998E-2</c:v>
                </c:pt>
                <c:pt idx="22">
                  <c:v>5.7581573900000002E-2</c:v>
                </c:pt>
                <c:pt idx="23">
                  <c:v>4.4520547950000003E-2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'htn x1'!$A$7</c:f>
              <c:strCache>
                <c:ptCount val="1"/>
                <c:pt idx="0">
                  <c:v>INPC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x1'!$B$7:$Z$7</c:f>
              <c:numCache>
                <c:formatCode>General</c:formatCode>
                <c:ptCount val="25"/>
                <c:pt idx="17">
                  <c:v>0.1051660517</c:v>
                </c:pt>
                <c:pt idx="18">
                  <c:v>4.4169611310000002E-2</c:v>
                </c:pt>
                <c:pt idx="19">
                  <c:v>0.1079219288</c:v>
                </c:pt>
                <c:pt idx="20">
                  <c:v>7.2702331960000005E-2</c:v>
                </c:pt>
                <c:pt idx="21">
                  <c:v>8.8977558639999996E-2</c:v>
                </c:pt>
                <c:pt idx="22">
                  <c:v>0.1246882793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'htn x1'!$A$8</c:f>
              <c:strCache>
                <c:ptCount val="1"/>
                <c:pt idx="0">
                  <c:v>JMDC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x1'!$B$8:$Z$8</c:f>
              <c:numCache>
                <c:formatCode>General</c:formatCode>
                <c:ptCount val="25"/>
                <c:pt idx="22">
                  <c:v>0.33426867770000002</c:v>
                </c:pt>
                <c:pt idx="23">
                  <c:v>0.34259681089999999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'htn x1'!$A$9</c:f>
              <c:strCache>
                <c:ptCount val="1"/>
                <c:pt idx="0">
                  <c:v>MDCD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x1'!$B$9:$Z$9</c:f>
              <c:numCache>
                <c:formatCode>General</c:formatCode>
                <c:ptCount val="25"/>
                <c:pt idx="19">
                  <c:v>0.1142336321</c:v>
                </c:pt>
                <c:pt idx="20">
                  <c:v>0.1440536013</c:v>
                </c:pt>
                <c:pt idx="21">
                  <c:v>0.18445930369999999</c:v>
                </c:pt>
                <c:pt idx="22">
                  <c:v>0.2320910511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'htn x1'!$A$10</c:f>
              <c:strCache>
                <c:ptCount val="1"/>
                <c:pt idx="0">
                  <c:v>MDCR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x1'!$B$10:$Z$10</c:f>
              <c:numCache>
                <c:formatCode>General</c:formatCode>
                <c:ptCount val="25"/>
                <c:pt idx="13">
                  <c:v>7.7640733710000007E-2</c:v>
                </c:pt>
                <c:pt idx="14">
                  <c:v>7.8686734770000002E-2</c:v>
                </c:pt>
                <c:pt idx="15">
                  <c:v>8.5955818830000003E-2</c:v>
                </c:pt>
                <c:pt idx="16">
                  <c:v>0.1021935675</c:v>
                </c:pt>
                <c:pt idx="17">
                  <c:v>0.117330397</c:v>
                </c:pt>
                <c:pt idx="18">
                  <c:v>0.12582042530000001</c:v>
                </c:pt>
                <c:pt idx="19">
                  <c:v>0.1416893733</c:v>
                </c:pt>
                <c:pt idx="20">
                  <c:v>0.16810427450000001</c:v>
                </c:pt>
                <c:pt idx="21">
                  <c:v>0.1963873136</c:v>
                </c:pt>
                <c:pt idx="22">
                  <c:v>0.2252994012</c:v>
                </c:pt>
                <c:pt idx="23">
                  <c:v>0.25342706500000001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'htn x1'!$A$11</c:f>
              <c:strCache>
                <c:ptCount val="1"/>
                <c:pt idx="0">
                  <c:v>OPTUM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x1'!$B$11:$Z$11</c:f>
              <c:numCache>
                <c:formatCode>General</c:formatCode>
                <c:ptCount val="25"/>
                <c:pt idx="18">
                  <c:v>0.18395043520000001</c:v>
                </c:pt>
                <c:pt idx="19">
                  <c:v>0.19218683650000001</c:v>
                </c:pt>
                <c:pt idx="20">
                  <c:v>0.15725721949999999</c:v>
                </c:pt>
                <c:pt idx="21">
                  <c:v>0.242368058</c:v>
                </c:pt>
                <c:pt idx="22">
                  <c:v>0.26886792450000002</c:v>
                </c:pt>
                <c:pt idx="23">
                  <c:v>0.29938689390000001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'htn x1'!$A$12</c:f>
              <c:strCache>
                <c:ptCount val="1"/>
                <c:pt idx="0">
                  <c:v>STRIDE</c:v>
                </c:pt>
              </c:strCache>
            </c:strRef>
          </c:tx>
          <c:xVal>
            <c:numRef>
              <c:f>'htn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'htn x1'!$B$12:$Z$12</c:f>
              <c:numCache>
                <c:formatCode>General</c:formatCode>
                <c:ptCount val="25"/>
                <c:pt idx="16">
                  <c:v>1</c:v>
                </c:pt>
                <c:pt idx="17">
                  <c:v>0.42626480090000002</c:v>
                </c:pt>
                <c:pt idx="18">
                  <c:v>0.3990719258</c:v>
                </c:pt>
                <c:pt idx="19">
                  <c:v>0.36990154710000001</c:v>
                </c:pt>
                <c:pt idx="20">
                  <c:v>0.46257585969999998</c:v>
                </c:pt>
                <c:pt idx="21">
                  <c:v>0.47116674120000002</c:v>
                </c:pt>
                <c:pt idx="22">
                  <c:v>0.57163742689999997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427520"/>
        <c:axId val="130437504"/>
      </c:scatterChart>
      <c:valAx>
        <c:axId val="130427520"/>
        <c:scaling>
          <c:orientation val="minMax"/>
          <c:max val="2011"/>
          <c:min val="1989"/>
        </c:scaling>
        <c:delete val="0"/>
        <c:axPos val="b"/>
        <c:numFmt formatCode="General" sourceLinked="1"/>
        <c:majorTickMark val="out"/>
        <c:minorTickMark val="none"/>
        <c:tickLblPos val="nextTo"/>
        <c:crossAx val="130437504"/>
        <c:crosses val="autoZero"/>
        <c:crossBetween val="midCat"/>
      </c:valAx>
      <c:valAx>
        <c:axId val="13043750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4275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'dm x1'!$A$2</c:f>
              <c:strCache>
                <c:ptCount val="1"/>
                <c:pt idx="0">
                  <c:v>AUSOM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x1'!$B$2:$Z$2</c:f>
              <c:numCache>
                <c:formatCode>General</c:formatCode>
                <c:ptCount val="25"/>
                <c:pt idx="18">
                  <c:v>0.83333333330000003</c:v>
                </c:pt>
                <c:pt idx="20">
                  <c:v>0.78571428570000001</c:v>
                </c:pt>
                <c:pt idx="22">
                  <c:v>0.8461538462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'dm x1'!$A$3</c:f>
              <c:strCache>
                <c:ptCount val="1"/>
                <c:pt idx="0">
                  <c:v>CCAE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x1'!$B$3:$Z$3</c:f>
              <c:numCache>
                <c:formatCode>General</c:formatCode>
                <c:ptCount val="25"/>
                <c:pt idx="13">
                  <c:v>0.16318327969999999</c:v>
                </c:pt>
                <c:pt idx="14">
                  <c:v>0.1983619656</c:v>
                </c:pt>
                <c:pt idx="15">
                  <c:v>0.20246845099999999</c:v>
                </c:pt>
                <c:pt idx="16">
                  <c:v>0.20380404730000001</c:v>
                </c:pt>
                <c:pt idx="17">
                  <c:v>0.23371913580000001</c:v>
                </c:pt>
                <c:pt idx="18">
                  <c:v>0.2620786517</c:v>
                </c:pt>
                <c:pt idx="19">
                  <c:v>0.29098805649999998</c:v>
                </c:pt>
                <c:pt idx="20">
                  <c:v>0.31829925440000001</c:v>
                </c:pt>
                <c:pt idx="21">
                  <c:v>0.36060293739999999</c:v>
                </c:pt>
                <c:pt idx="22">
                  <c:v>0.41304637529999999</c:v>
                </c:pt>
                <c:pt idx="23">
                  <c:v>0.45495348460000001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'dm x1'!$A$4</c:f>
              <c:strCache>
                <c:ptCount val="1"/>
                <c:pt idx="0">
                  <c:v>CPRD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x1'!$B$4:$Z$4</c:f>
              <c:numCache>
                <c:formatCode>General</c:formatCode>
                <c:ptCount val="25"/>
                <c:pt idx="1">
                  <c:v>0.18181818180000001</c:v>
                </c:pt>
                <c:pt idx="2">
                  <c:v>0.29323308269999998</c:v>
                </c:pt>
                <c:pt idx="3">
                  <c:v>0.21749408980000001</c:v>
                </c:pt>
                <c:pt idx="4">
                  <c:v>0.26024955440000003</c:v>
                </c:pt>
                <c:pt idx="5">
                  <c:v>0.22819767439999999</c:v>
                </c:pt>
                <c:pt idx="6">
                  <c:v>0.21201814059999999</c:v>
                </c:pt>
                <c:pt idx="7">
                  <c:v>0.20280373830000001</c:v>
                </c:pt>
                <c:pt idx="8">
                  <c:v>0.2029234738</c:v>
                </c:pt>
                <c:pt idx="9">
                  <c:v>0.18181818180000001</c:v>
                </c:pt>
                <c:pt idx="10">
                  <c:v>0.15754812560000001</c:v>
                </c:pt>
                <c:pt idx="11">
                  <c:v>0.15883590459999999</c:v>
                </c:pt>
                <c:pt idx="12">
                  <c:v>0.16896728019999999</c:v>
                </c:pt>
                <c:pt idx="13">
                  <c:v>0.18456766190000001</c:v>
                </c:pt>
                <c:pt idx="14">
                  <c:v>0.2053225535</c:v>
                </c:pt>
                <c:pt idx="15">
                  <c:v>0.23601398600000001</c:v>
                </c:pt>
                <c:pt idx="16">
                  <c:v>0.25368587790000002</c:v>
                </c:pt>
                <c:pt idx="17">
                  <c:v>0.28612038070000001</c:v>
                </c:pt>
                <c:pt idx="18">
                  <c:v>0.31505612179999998</c:v>
                </c:pt>
                <c:pt idx="19">
                  <c:v>0.37964419700000002</c:v>
                </c:pt>
                <c:pt idx="20">
                  <c:v>0.41256262980000002</c:v>
                </c:pt>
                <c:pt idx="21">
                  <c:v>0.47319972030000002</c:v>
                </c:pt>
                <c:pt idx="22">
                  <c:v>0.55013242529999995</c:v>
                </c:pt>
                <c:pt idx="23">
                  <c:v>0.58934169280000004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'dm x1'!$A$5</c:f>
              <c:strCache>
                <c:ptCount val="1"/>
                <c:pt idx="0">
                  <c:v>CUMC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x1'!$B$5:$Z$5</c:f>
              <c:numCache>
                <c:formatCode>General</c:formatCode>
                <c:ptCount val="25"/>
                <c:pt idx="19">
                  <c:v>0.46511627909999997</c:v>
                </c:pt>
                <c:pt idx="20">
                  <c:v>0.31177829099999999</c:v>
                </c:pt>
                <c:pt idx="21">
                  <c:v>0.36964980539999998</c:v>
                </c:pt>
                <c:pt idx="22">
                  <c:v>0.43823529410000001</c:v>
                </c:pt>
                <c:pt idx="23">
                  <c:v>0.6949152542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'dm x1'!$A$6</c:f>
              <c:strCache>
                <c:ptCount val="1"/>
                <c:pt idx="0">
                  <c:v>GE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x1'!$B$6:$Z$6</c:f>
              <c:numCache>
                <c:formatCode>General</c:formatCode>
                <c:ptCount val="25"/>
                <c:pt idx="10">
                  <c:v>0</c:v>
                </c:pt>
                <c:pt idx="11">
                  <c:v>4.3165467630000003E-2</c:v>
                </c:pt>
                <c:pt idx="12">
                  <c:v>2.010050251E-2</c:v>
                </c:pt>
                <c:pt idx="13">
                  <c:v>2.413793103E-2</c:v>
                </c:pt>
                <c:pt idx="14">
                  <c:v>5.8641975309999997E-2</c:v>
                </c:pt>
                <c:pt idx="15">
                  <c:v>5.3672316380000001E-2</c:v>
                </c:pt>
                <c:pt idx="16">
                  <c:v>6.7385444739999995E-2</c:v>
                </c:pt>
                <c:pt idx="17">
                  <c:v>5.7866184449999997E-2</c:v>
                </c:pt>
                <c:pt idx="18">
                  <c:v>6.9087688219999999E-2</c:v>
                </c:pt>
                <c:pt idx="19">
                  <c:v>9.8879367169999996E-2</c:v>
                </c:pt>
                <c:pt idx="20">
                  <c:v>0.10590778100000001</c:v>
                </c:pt>
                <c:pt idx="21">
                  <c:v>0.1199744735</c:v>
                </c:pt>
                <c:pt idx="22">
                  <c:v>0.1293250142</c:v>
                </c:pt>
                <c:pt idx="23">
                  <c:v>0.1050724638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'dm x1'!$A$7</c:f>
              <c:strCache>
                <c:ptCount val="1"/>
                <c:pt idx="0">
                  <c:v>INPC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x1'!$B$7:$Z$7</c:f>
              <c:numCache>
                <c:formatCode>General</c:formatCode>
                <c:ptCount val="25"/>
                <c:pt idx="17">
                  <c:v>0.18867924529999999</c:v>
                </c:pt>
                <c:pt idx="18">
                  <c:v>0.15686274510000001</c:v>
                </c:pt>
                <c:pt idx="19">
                  <c:v>0.17050691239999999</c:v>
                </c:pt>
                <c:pt idx="20">
                  <c:v>0.12090680099999999</c:v>
                </c:pt>
                <c:pt idx="21">
                  <c:v>0.17348411929999999</c:v>
                </c:pt>
                <c:pt idx="22">
                  <c:v>0.27853881279999998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'dm x1'!$A$8</c:f>
              <c:strCache>
                <c:ptCount val="1"/>
                <c:pt idx="0">
                  <c:v>JMDC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x1'!$B$8:$Z$8</c:f>
              <c:numCache>
                <c:formatCode>General</c:formatCode>
                <c:ptCount val="25"/>
                <c:pt idx="22">
                  <c:v>0.15866666669999999</c:v>
                </c:pt>
                <c:pt idx="23">
                  <c:v>0.16210599240000001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'dm x1'!$A$9</c:f>
              <c:strCache>
                <c:ptCount val="1"/>
                <c:pt idx="0">
                  <c:v>MDCD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x1'!$B$9:$Z$9</c:f>
              <c:numCache>
                <c:formatCode>General</c:formatCode>
                <c:ptCount val="25"/>
                <c:pt idx="19">
                  <c:v>0.30545670229999999</c:v>
                </c:pt>
                <c:pt idx="20">
                  <c:v>0.32969432310000002</c:v>
                </c:pt>
                <c:pt idx="21">
                  <c:v>0.40332640330000002</c:v>
                </c:pt>
                <c:pt idx="22">
                  <c:v>0.46678635550000003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'dm x1'!$A$10</c:f>
              <c:strCache>
                <c:ptCount val="1"/>
                <c:pt idx="0">
                  <c:v>MDCR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x1'!$B$10:$Z$10</c:f>
              <c:numCache>
                <c:formatCode>General</c:formatCode>
                <c:ptCount val="25"/>
                <c:pt idx="13">
                  <c:v>0.26742532009999997</c:v>
                </c:pt>
                <c:pt idx="14">
                  <c:v>0.27862240150000001</c:v>
                </c:pt>
                <c:pt idx="15">
                  <c:v>0.29123328380000002</c:v>
                </c:pt>
                <c:pt idx="16">
                  <c:v>0.31244019140000001</c:v>
                </c:pt>
                <c:pt idx="17">
                  <c:v>0.33007544579999998</c:v>
                </c:pt>
                <c:pt idx="18">
                  <c:v>0.3644941464</c:v>
                </c:pt>
                <c:pt idx="19">
                  <c:v>0.42513863219999998</c:v>
                </c:pt>
                <c:pt idx="20">
                  <c:v>0.46708385479999998</c:v>
                </c:pt>
                <c:pt idx="21">
                  <c:v>0.51830840639999998</c:v>
                </c:pt>
                <c:pt idx="22">
                  <c:v>0.54909260120000003</c:v>
                </c:pt>
                <c:pt idx="23">
                  <c:v>0.58707083199999999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'dm x1'!$A$11</c:f>
              <c:strCache>
                <c:ptCount val="1"/>
                <c:pt idx="0">
                  <c:v>OPTUM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x1'!$B$11:$Z$11</c:f>
              <c:numCache>
                <c:formatCode>General</c:formatCode>
                <c:ptCount val="25"/>
                <c:pt idx="18">
                  <c:v>0.2965702757</c:v>
                </c:pt>
                <c:pt idx="19">
                  <c:v>0.30988695500000002</c:v>
                </c:pt>
                <c:pt idx="20">
                  <c:v>0.26765137230000002</c:v>
                </c:pt>
                <c:pt idx="21">
                  <c:v>0.37758707720000001</c:v>
                </c:pt>
                <c:pt idx="22">
                  <c:v>0.4153663501</c:v>
                </c:pt>
                <c:pt idx="23">
                  <c:v>0.47333333329999999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'dm x1'!$A$12</c:f>
              <c:strCache>
                <c:ptCount val="1"/>
                <c:pt idx="0">
                  <c:v>STRIDE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x1'!$B$12:$Z$12</c:f>
              <c:numCache>
                <c:formatCode>General</c:formatCode>
                <c:ptCount val="25"/>
                <c:pt idx="16">
                  <c:v>1</c:v>
                </c:pt>
                <c:pt idx="17">
                  <c:v>0.75308641980000002</c:v>
                </c:pt>
                <c:pt idx="18">
                  <c:v>0.50909090909999999</c:v>
                </c:pt>
                <c:pt idx="19">
                  <c:v>0.47509578540000003</c:v>
                </c:pt>
                <c:pt idx="20">
                  <c:v>0.67928730510000002</c:v>
                </c:pt>
                <c:pt idx="21">
                  <c:v>0.57539682540000003</c:v>
                </c:pt>
                <c:pt idx="22">
                  <c:v>0.5994020927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04576"/>
        <c:axId val="130506112"/>
      </c:scatterChart>
      <c:valAx>
        <c:axId val="130504576"/>
        <c:scaling>
          <c:orientation val="minMax"/>
          <c:max val="2011"/>
          <c:min val="1989"/>
        </c:scaling>
        <c:delete val="0"/>
        <c:axPos val="b"/>
        <c:numFmt formatCode="General" sourceLinked="1"/>
        <c:majorTickMark val="out"/>
        <c:minorTickMark val="none"/>
        <c:tickLblPos val="nextTo"/>
        <c:crossAx val="130506112"/>
        <c:crosses val="autoZero"/>
        <c:crossBetween val="midCat"/>
      </c:valAx>
      <c:valAx>
        <c:axId val="130506112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50457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511213341001E-2"/>
          <c:y val="2.9461756373937699E-2"/>
          <c:w val="0.97009775733180004"/>
          <c:h val="9.4438223550667999E-3"/>
        </c:manualLayout>
      </c:layout>
      <c:scatterChart>
        <c:scatterStyle val="lineMarker"/>
        <c:varyColors val="0"/>
        <c:ser>
          <c:idx val="0"/>
          <c:order val="0"/>
          <c:tx>
            <c:strRef>
              <c:f>'dm x1'!$A$14</c:f>
              <c:strCache>
                <c:ptCount val="1"/>
                <c:pt idx="0">
                  <c:v>AUSOM (SKorea*)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x1'!$B$14:$Z$14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1"/>
          <c:order val="1"/>
          <c:tx>
            <c:strRef>
              <c:f>'dm x1'!$A$15</c:f>
              <c:strCache>
                <c:ptCount val="1"/>
                <c:pt idx="0">
                  <c:v>CCAE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x1'!$B$15:$Z$15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2"/>
          <c:order val="2"/>
          <c:tx>
            <c:strRef>
              <c:f>'dm x1'!$A$16</c:f>
              <c:strCache>
                <c:ptCount val="1"/>
                <c:pt idx="0">
                  <c:v>CPRD (UK*)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x1'!$B$16:$Z$16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3"/>
          <c:order val="3"/>
          <c:tx>
            <c:strRef>
              <c:f>'dm x1'!$A$17</c:f>
              <c:strCache>
                <c:ptCount val="1"/>
                <c:pt idx="0">
                  <c:v>CUMC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x1'!$B$17:$Z$17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4"/>
          <c:order val="4"/>
          <c:tx>
            <c:strRef>
              <c:f>'dm x1'!$A$18</c:f>
              <c:strCache>
                <c:ptCount val="1"/>
                <c:pt idx="0">
                  <c:v>GE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x1'!$B$18:$Z$18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5"/>
          <c:order val="5"/>
          <c:tx>
            <c:strRef>
              <c:f>'dm x1'!$A$19</c:f>
              <c:strCache>
                <c:ptCount val="1"/>
                <c:pt idx="0">
                  <c:v>INPC (US*#)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x1'!$B$19:$Z$19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6"/>
          <c:order val="6"/>
          <c:tx>
            <c:strRef>
              <c:f>'dm x1'!$A$20</c:f>
              <c:strCache>
                <c:ptCount val="1"/>
                <c:pt idx="0">
                  <c:v>JMDC (Japan#)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x1'!$B$20:$Z$20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7"/>
          <c:order val="7"/>
          <c:tx>
            <c:strRef>
              <c:f>'dm x1'!$A$21</c:f>
              <c:strCache>
                <c:ptCount val="1"/>
                <c:pt idx="0">
                  <c:v>MDCD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x1'!$B$21:$Z$21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8"/>
          <c:order val="8"/>
          <c:tx>
            <c:strRef>
              <c:f>'dm x1'!$A$22</c:f>
              <c:strCache>
                <c:ptCount val="1"/>
                <c:pt idx="0">
                  <c:v>MDCR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x1'!$B$22:$Z$22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9"/>
          <c:order val="9"/>
          <c:tx>
            <c:strRef>
              <c:f>'dm x1'!$A$23</c:f>
              <c:strCache>
                <c:ptCount val="1"/>
                <c:pt idx="0">
                  <c:v>OPTUM (US#)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x1'!$B$23:$Z$23</c:f>
              <c:numCache>
                <c:formatCode>General</c:formatCode>
                <c:ptCount val="25"/>
              </c:numCache>
            </c:numRef>
          </c:yVal>
          <c:smooth val="0"/>
        </c:ser>
        <c:ser>
          <c:idx val="10"/>
          <c:order val="10"/>
          <c:tx>
            <c:strRef>
              <c:f>'dm x1'!$A$24</c:f>
              <c:strCache>
                <c:ptCount val="1"/>
                <c:pt idx="0">
                  <c:v>STRIDE (US*)</c:v>
                </c:pt>
              </c:strCache>
            </c:strRef>
          </c:tx>
          <c:xVal>
            <c:numRef>
              <c:f>'dm x1'!$B$1:$Z$1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xVal>
          <c:yVal>
            <c:numRef>
              <c:f>'dm x1'!$B$24:$Z$24</c:f>
              <c:numCache>
                <c:formatCode>General</c:formatCode>
                <c:ptCount val="25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418752"/>
        <c:axId val="131436928"/>
      </c:scatterChart>
      <c:valAx>
        <c:axId val="131418752"/>
        <c:scaling>
          <c:orientation val="minMax"/>
          <c:max val="2011"/>
          <c:min val="1989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131436928"/>
        <c:crosses val="autoZero"/>
        <c:crossBetween val="midCat"/>
      </c:valAx>
      <c:valAx>
        <c:axId val="13143692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one"/>
        <c:spPr>
          <a:noFill/>
          <a:ln>
            <a:noFill/>
          </a:ln>
        </c:spPr>
        <c:crossAx val="131418752"/>
        <c:crosses val="autoZero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67652519044875E-3"/>
          <c:y val="4.1088766781850097E-2"/>
          <c:w val="0.99659090232807901"/>
          <c:h val="0.8838385826771649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'Sheet1 (3)'!$A$1:$CW$1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"/>
          <c:order val="1"/>
          <c:val>
            <c:numRef>
              <c:f>'Sheet1 (3)'!$A$2:$CW$2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"/>
          <c:order val="2"/>
          <c:val>
            <c:numRef>
              <c:f>'Sheet1 (3)'!$A$3:$CW$3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"/>
          <c:order val="3"/>
          <c:val>
            <c:numRef>
              <c:f>'Sheet1 (3)'!$A$4:$CW$4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"/>
          <c:order val="4"/>
          <c:val>
            <c:numRef>
              <c:f>'Sheet1 (3)'!$A$5:$CW$5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"/>
          <c:order val="5"/>
          <c:val>
            <c:numRef>
              <c:f>'Sheet1 (3)'!$A$6:$CW$6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"/>
          <c:order val="6"/>
          <c:val>
            <c:numRef>
              <c:f>'Sheet1 (3)'!$A$7:$CW$7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"/>
          <c:order val="7"/>
          <c:val>
            <c:numRef>
              <c:f>'Sheet1 (3)'!$A$8:$CW$8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"/>
          <c:order val="8"/>
          <c:val>
            <c:numRef>
              <c:f>'Sheet1 (3)'!$A$9:$CW$9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"/>
          <c:order val="9"/>
          <c:val>
            <c:numRef>
              <c:f>'Sheet1 (3)'!$A$10:$CW$10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0"/>
          <c:order val="10"/>
          <c:val>
            <c:numRef>
              <c:f>'Sheet1 (3)'!$A$11:$CW$11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1"/>
          <c:order val="11"/>
          <c:val>
            <c:numRef>
              <c:f>'Sheet1 (3)'!$A$12:$CW$12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2"/>
          <c:order val="12"/>
          <c:val>
            <c:numRef>
              <c:f>'Sheet1 (3)'!$A$13:$CW$13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3"/>
          <c:order val="13"/>
          <c:val>
            <c:numRef>
              <c:f>'Sheet1 (3)'!$A$14:$CW$14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4"/>
          <c:order val="14"/>
          <c:val>
            <c:numRef>
              <c:f>'Sheet1 (3)'!$A$15:$CW$15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5"/>
          <c:order val="15"/>
          <c:val>
            <c:numRef>
              <c:f>'Sheet1 (3)'!$A$16:$CW$16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6"/>
          <c:order val="16"/>
          <c:val>
            <c:numRef>
              <c:f>'Sheet1 (3)'!$A$17:$CW$17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7"/>
          <c:order val="17"/>
          <c:val>
            <c:numRef>
              <c:f>'Sheet1 (3)'!$A$18:$CW$18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8"/>
          <c:order val="18"/>
          <c:val>
            <c:numRef>
              <c:f>'Sheet1 (3)'!$A$19:$CW$19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9"/>
          <c:order val="19"/>
          <c:val>
            <c:numRef>
              <c:f>'Sheet1 (3)'!$A$20:$CW$20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0"/>
          <c:order val="20"/>
          <c:val>
            <c:numRef>
              <c:f>'Sheet1 (3)'!$A$21:$CW$21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1"/>
          <c:order val="21"/>
          <c:val>
            <c:numRef>
              <c:f>'Sheet1 (3)'!$A$22:$CW$22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2"/>
          <c:order val="22"/>
          <c:val>
            <c:numRef>
              <c:f>'Sheet1 (3)'!$A$23:$CW$23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3"/>
          <c:order val="23"/>
          <c:val>
            <c:numRef>
              <c:f>'Sheet1 (3)'!$A$24:$CW$24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4"/>
          <c:order val="24"/>
          <c:val>
            <c:numRef>
              <c:f>'Sheet1 (3)'!$A$25:$CW$25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5"/>
          <c:order val="25"/>
          <c:val>
            <c:numRef>
              <c:f>'Sheet1 (3)'!$A$26:$CW$26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6"/>
          <c:order val="26"/>
          <c:val>
            <c:numRef>
              <c:f>'Sheet1 (3)'!$A$27:$CW$27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7"/>
          <c:order val="27"/>
          <c:val>
            <c:numRef>
              <c:f>'Sheet1 (3)'!$A$28:$CW$28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8"/>
          <c:order val="28"/>
          <c:val>
            <c:numRef>
              <c:f>'Sheet1 (3)'!$A$29:$CW$29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29"/>
          <c:order val="29"/>
          <c:val>
            <c:numRef>
              <c:f>'Sheet1 (3)'!$A$30:$CW$30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0"/>
          <c:order val="30"/>
          <c:val>
            <c:numRef>
              <c:f>'Sheet1 (3)'!$A$31:$CW$31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1"/>
          <c:order val="31"/>
          <c:val>
            <c:numRef>
              <c:f>'Sheet1 (3)'!$A$32:$CW$32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2"/>
          <c:order val="32"/>
          <c:val>
            <c:numRef>
              <c:f>'Sheet1 (3)'!$A$33:$CW$33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3"/>
          <c:order val="33"/>
          <c:val>
            <c:numRef>
              <c:f>'Sheet1 (3)'!$A$34:$CW$34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4"/>
          <c:order val="34"/>
          <c:val>
            <c:numRef>
              <c:f>'Sheet1 (3)'!$A$35:$CW$35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5"/>
          <c:order val="35"/>
          <c:val>
            <c:numRef>
              <c:f>'Sheet1 (3)'!$A$36:$CW$36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6"/>
          <c:order val="36"/>
          <c:val>
            <c:numRef>
              <c:f>'Sheet1 (3)'!$A$37:$CW$37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7"/>
          <c:order val="37"/>
          <c:val>
            <c:numRef>
              <c:f>'Sheet1 (3)'!$A$38:$CW$38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8"/>
          <c:order val="38"/>
          <c:val>
            <c:numRef>
              <c:f>'Sheet1 (3)'!$A$39:$CW$39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39"/>
          <c:order val="39"/>
          <c:val>
            <c:numRef>
              <c:f>'Sheet1 (3)'!$A$40:$CW$40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0"/>
          <c:order val="40"/>
          <c:val>
            <c:numRef>
              <c:f>'Sheet1 (3)'!$A$41:$CW$41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1"/>
          <c:order val="41"/>
          <c:val>
            <c:numRef>
              <c:f>'Sheet1 (3)'!$A$42:$CW$42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2"/>
          <c:order val="42"/>
          <c:val>
            <c:numRef>
              <c:f>'Sheet1 (3)'!$A$43:$CW$43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3"/>
          <c:order val="43"/>
          <c:val>
            <c:numRef>
              <c:f>'Sheet1 (3)'!$A$44:$CW$44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4"/>
          <c:order val="44"/>
          <c:val>
            <c:numRef>
              <c:f>'Sheet1 (3)'!$A$45:$CW$45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5"/>
          <c:order val="45"/>
          <c:val>
            <c:numRef>
              <c:f>'Sheet1 (3)'!$A$46:$CW$46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6"/>
          <c:order val="46"/>
          <c:val>
            <c:numRef>
              <c:f>'Sheet1 (3)'!$A$47:$CW$47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7"/>
          <c:order val="47"/>
          <c:val>
            <c:numRef>
              <c:f>'Sheet1 (3)'!$A$48:$CW$48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8"/>
          <c:order val="48"/>
          <c:val>
            <c:numRef>
              <c:f>'Sheet1 (3)'!$A$49:$CW$49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49"/>
          <c:order val="49"/>
          <c:val>
            <c:numRef>
              <c:f>'Sheet1 (3)'!$A$50:$CW$50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0"/>
          <c:order val="50"/>
          <c:val>
            <c:numRef>
              <c:f>'Sheet1 (3)'!$A$51:$CW$51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1"/>
          <c:order val="51"/>
          <c:val>
            <c:numRef>
              <c:f>'Sheet1 (3)'!$A$52:$CW$52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2"/>
          <c:order val="52"/>
          <c:val>
            <c:numRef>
              <c:f>'Sheet1 (3)'!$A$53:$CW$53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3"/>
          <c:order val="53"/>
          <c:val>
            <c:numRef>
              <c:f>'Sheet1 (3)'!$A$54:$CW$54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4"/>
          <c:order val="54"/>
          <c:val>
            <c:numRef>
              <c:f>'Sheet1 (3)'!$A$55:$CW$55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5"/>
          <c:order val="55"/>
          <c:val>
            <c:numRef>
              <c:f>'Sheet1 (3)'!$A$56:$CW$56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6"/>
          <c:order val="56"/>
          <c:val>
            <c:numRef>
              <c:f>'Sheet1 (3)'!$A$57:$CW$57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7"/>
          <c:order val="57"/>
          <c:val>
            <c:numRef>
              <c:f>'Sheet1 (3)'!$A$58:$CW$58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8"/>
          <c:order val="58"/>
          <c:val>
            <c:numRef>
              <c:f>'Sheet1 (3)'!$A$59:$CW$59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59"/>
          <c:order val="59"/>
          <c:val>
            <c:numRef>
              <c:f>'Sheet1 (3)'!$A$60:$CW$60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0"/>
          <c:order val="60"/>
          <c:val>
            <c:numRef>
              <c:f>'Sheet1 (3)'!$A$61:$CW$61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1"/>
          <c:order val="61"/>
          <c:val>
            <c:numRef>
              <c:f>'Sheet1 (3)'!$A$62:$CW$62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2"/>
          <c:order val="62"/>
          <c:val>
            <c:numRef>
              <c:f>'Sheet1 (3)'!$A$63:$CW$63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3"/>
          <c:order val="63"/>
          <c:val>
            <c:numRef>
              <c:f>'Sheet1 (3)'!$A$64:$CW$64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4"/>
          <c:order val="64"/>
          <c:val>
            <c:numRef>
              <c:f>'Sheet1 (3)'!$A$65:$CW$65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5"/>
          <c:order val="65"/>
          <c:val>
            <c:numRef>
              <c:f>'Sheet1 (3)'!$A$66:$CW$66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6"/>
          <c:order val="66"/>
          <c:val>
            <c:numRef>
              <c:f>'Sheet1 (3)'!$A$67:$CW$67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7"/>
          <c:order val="67"/>
          <c:val>
            <c:numRef>
              <c:f>'Sheet1 (3)'!$A$68:$CW$68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8"/>
          <c:order val="68"/>
          <c:val>
            <c:numRef>
              <c:f>'Sheet1 (3)'!$A$69:$CW$69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69"/>
          <c:order val="69"/>
          <c:val>
            <c:numRef>
              <c:f>'Sheet1 (3)'!$A$70:$CW$70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0"/>
          <c:order val="70"/>
          <c:val>
            <c:numRef>
              <c:f>'Sheet1 (3)'!$A$71:$CW$71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1"/>
          <c:order val="71"/>
          <c:val>
            <c:numRef>
              <c:f>'Sheet1 (3)'!$A$72:$CW$72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2"/>
          <c:order val="72"/>
          <c:val>
            <c:numRef>
              <c:f>'Sheet1 (3)'!$A$73:$CW$73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3"/>
          <c:order val="73"/>
          <c:val>
            <c:numRef>
              <c:f>'Sheet1 (3)'!$A$74:$CW$74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4"/>
          <c:order val="74"/>
          <c:val>
            <c:numRef>
              <c:f>'Sheet1 (3)'!$A$75:$CW$75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5"/>
          <c:order val="75"/>
          <c:val>
            <c:numRef>
              <c:f>'Sheet1 (3)'!$A$76:$CW$76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6"/>
          <c:order val="76"/>
          <c:val>
            <c:numRef>
              <c:f>'Sheet1 (3)'!$A$77:$CW$77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7"/>
          <c:order val="77"/>
          <c:val>
            <c:numRef>
              <c:f>'Sheet1 (3)'!$A$78:$CW$78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8"/>
          <c:order val="78"/>
          <c:val>
            <c:numRef>
              <c:f>'Sheet1 (3)'!$A$79:$CW$79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79"/>
          <c:order val="79"/>
          <c:val>
            <c:numRef>
              <c:f>'Sheet1 (3)'!$A$80:$CW$80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0"/>
          <c:order val="80"/>
          <c:val>
            <c:numRef>
              <c:f>'Sheet1 (3)'!$A$81:$CW$81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1"/>
          <c:order val="81"/>
          <c:val>
            <c:numRef>
              <c:f>'Sheet1 (3)'!$A$82:$CW$82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2"/>
          <c:order val="82"/>
          <c:val>
            <c:numRef>
              <c:f>'Sheet1 (3)'!$A$83:$CW$83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3"/>
          <c:order val="83"/>
          <c:val>
            <c:numRef>
              <c:f>'Sheet1 (3)'!$A$84:$CW$84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4"/>
          <c:order val="84"/>
          <c:val>
            <c:numRef>
              <c:f>'Sheet1 (3)'!$A$85:$CW$85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5"/>
          <c:order val="85"/>
          <c:val>
            <c:numRef>
              <c:f>'Sheet1 (3)'!$A$86:$CW$86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6"/>
          <c:order val="86"/>
          <c:val>
            <c:numRef>
              <c:f>'Sheet1 (3)'!$A$87:$CW$87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7"/>
          <c:order val="87"/>
          <c:val>
            <c:numRef>
              <c:f>'Sheet1 (3)'!$A$88:$CW$88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8"/>
          <c:order val="88"/>
          <c:val>
            <c:numRef>
              <c:f>'Sheet1 (3)'!$A$89:$CW$89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89"/>
          <c:order val="89"/>
          <c:val>
            <c:numRef>
              <c:f>'Sheet1 (3)'!$A$90:$CW$90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0"/>
          <c:order val="90"/>
          <c:val>
            <c:numRef>
              <c:f>'Sheet1 (3)'!$A$91:$CW$91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1"/>
          <c:order val="91"/>
          <c:val>
            <c:numRef>
              <c:f>'Sheet1 (3)'!$A$92:$CW$92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2"/>
          <c:order val="92"/>
          <c:val>
            <c:numRef>
              <c:f>'Sheet1 (3)'!$A$93:$CW$93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3"/>
          <c:order val="93"/>
          <c:val>
            <c:numRef>
              <c:f>'Sheet1 (3)'!$A$94:$CW$94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4"/>
          <c:order val="94"/>
          <c:val>
            <c:numRef>
              <c:f>'Sheet1 (3)'!$A$95:$CW$95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5"/>
          <c:order val="95"/>
          <c:val>
            <c:numRef>
              <c:f>'Sheet1 (3)'!$A$96:$CW$96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6"/>
          <c:order val="96"/>
          <c:val>
            <c:numRef>
              <c:f>'Sheet1 (3)'!$A$97:$CW$97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7"/>
          <c:order val="97"/>
          <c:val>
            <c:numRef>
              <c:f>'Sheet1 (3)'!$A$98:$CW$98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8"/>
          <c:order val="98"/>
          <c:val>
            <c:numRef>
              <c:f>'Sheet1 (3)'!$A$99:$CW$99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99"/>
          <c:order val="99"/>
          <c:val>
            <c:numRef>
              <c:f>'Sheet1 (3)'!$A$100:$CW$100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ser>
          <c:idx val="100"/>
          <c:order val="100"/>
          <c:val>
            <c:numRef>
              <c:f>'Sheet1 (3)'!$A$101:$CW$101</c:f>
              <c:numCache>
                <c:formatCode>General</c:formatCode>
                <c:ptCount val="101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1.4</c:v>
                </c:pt>
                <c:pt idx="16">
                  <c:v>1.4</c:v>
                </c:pt>
                <c:pt idx="17">
                  <c:v>1.4</c:v>
                </c:pt>
                <c:pt idx="18">
                  <c:v>1.4</c:v>
                </c:pt>
                <c:pt idx="19">
                  <c:v>1.4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1.4</c:v>
                </c:pt>
                <c:pt idx="24">
                  <c:v>1.4</c:v>
                </c:pt>
                <c:pt idx="25">
                  <c:v>1.4</c:v>
                </c:pt>
                <c:pt idx="26">
                  <c:v>1.4</c:v>
                </c:pt>
                <c:pt idx="27">
                  <c:v>1.4</c:v>
                </c:pt>
                <c:pt idx="28">
                  <c:v>1.4</c:v>
                </c:pt>
                <c:pt idx="29">
                  <c:v>1.4</c:v>
                </c:pt>
                <c:pt idx="30">
                  <c:v>1.4</c:v>
                </c:pt>
                <c:pt idx="31">
                  <c:v>1.4</c:v>
                </c:pt>
                <c:pt idx="32">
                  <c:v>1.4</c:v>
                </c:pt>
                <c:pt idx="33">
                  <c:v>1.4</c:v>
                </c:pt>
                <c:pt idx="34">
                  <c:v>1.4</c:v>
                </c:pt>
                <c:pt idx="35">
                  <c:v>1.4</c:v>
                </c:pt>
                <c:pt idx="36">
                  <c:v>1.4</c:v>
                </c:pt>
                <c:pt idx="37">
                  <c:v>1.4</c:v>
                </c:pt>
                <c:pt idx="38">
                  <c:v>1.4</c:v>
                </c:pt>
                <c:pt idx="39">
                  <c:v>1.4</c:v>
                </c:pt>
                <c:pt idx="40">
                  <c:v>1.4</c:v>
                </c:pt>
                <c:pt idx="41">
                  <c:v>1.4</c:v>
                </c:pt>
                <c:pt idx="42">
                  <c:v>1.4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1.4</c:v>
                </c:pt>
                <c:pt idx="55">
                  <c:v>1.4</c:v>
                </c:pt>
                <c:pt idx="56">
                  <c:v>1.4</c:v>
                </c:pt>
                <c:pt idx="57">
                  <c:v>1.4</c:v>
                </c:pt>
                <c:pt idx="58">
                  <c:v>1.4</c:v>
                </c:pt>
                <c:pt idx="59">
                  <c:v>1.4</c:v>
                </c:pt>
                <c:pt idx="60">
                  <c:v>1.4</c:v>
                </c:pt>
                <c:pt idx="61">
                  <c:v>1.4</c:v>
                </c:pt>
                <c:pt idx="62">
                  <c:v>1.4</c:v>
                </c:pt>
                <c:pt idx="63">
                  <c:v>1.4</c:v>
                </c:pt>
                <c:pt idx="64">
                  <c:v>1.4</c:v>
                </c:pt>
                <c:pt idx="65">
                  <c:v>1.4</c:v>
                </c:pt>
                <c:pt idx="66">
                  <c:v>1.4</c:v>
                </c:pt>
                <c:pt idx="67">
                  <c:v>1.4</c:v>
                </c:pt>
                <c:pt idx="68">
                  <c:v>1.4</c:v>
                </c:pt>
                <c:pt idx="69">
                  <c:v>1.4</c:v>
                </c:pt>
                <c:pt idx="70">
                  <c:v>1.4</c:v>
                </c:pt>
                <c:pt idx="71">
                  <c:v>1.4</c:v>
                </c:pt>
                <c:pt idx="72">
                  <c:v>1.4</c:v>
                </c:pt>
                <c:pt idx="73">
                  <c:v>1.4</c:v>
                </c:pt>
                <c:pt idx="74">
                  <c:v>1.4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1.4</c:v>
                </c:pt>
                <c:pt idx="80">
                  <c:v>1.4</c:v>
                </c:pt>
                <c:pt idx="81">
                  <c:v>1.4</c:v>
                </c:pt>
                <c:pt idx="82">
                  <c:v>1.4</c:v>
                </c:pt>
                <c:pt idx="83">
                  <c:v>1.4</c:v>
                </c:pt>
                <c:pt idx="84">
                  <c:v>1.4</c:v>
                </c:pt>
                <c:pt idx="85">
                  <c:v>1.4</c:v>
                </c:pt>
                <c:pt idx="86">
                  <c:v>1.4</c:v>
                </c:pt>
                <c:pt idx="87">
                  <c:v>1.4</c:v>
                </c:pt>
                <c:pt idx="88">
                  <c:v>1.4</c:v>
                </c:pt>
                <c:pt idx="89">
                  <c:v>1.4</c:v>
                </c:pt>
                <c:pt idx="90">
                  <c:v>1.4</c:v>
                </c:pt>
                <c:pt idx="91">
                  <c:v>1.4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1.4</c:v>
                </c:pt>
                <c:pt idx="96">
                  <c:v>1.4</c:v>
                </c:pt>
                <c:pt idx="97">
                  <c:v>1.4</c:v>
                </c:pt>
                <c:pt idx="98">
                  <c:v>1.4</c:v>
                </c:pt>
                <c:pt idx="99">
                  <c:v>1.4</c:v>
                </c:pt>
                <c:pt idx="100">
                  <c:v>1.4</c:v>
                </c:pt>
              </c:numCache>
            </c:numRef>
          </c:val>
        </c:ser>
        <c:bandFmts/>
        <c:axId val="135874432"/>
        <c:axId val="135875968"/>
        <c:axId val="135856128"/>
      </c:surface3DChart>
      <c:catAx>
        <c:axId val="135874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5875968"/>
        <c:crosses val="autoZero"/>
        <c:auto val="1"/>
        <c:lblAlgn val="ctr"/>
        <c:lblOffset val="100"/>
        <c:noMultiLvlLbl val="0"/>
      </c:catAx>
      <c:valAx>
        <c:axId val="135875968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874432"/>
        <c:crosses val="autoZero"/>
        <c:crossBetween val="midCat"/>
      </c:valAx>
      <c:serAx>
        <c:axId val="135856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35875968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'[OHDSI distribution of results for opening remarks.xlsx]Sheet1 (4)'!$A$1:$CW$1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1.0524581609999999</c:v>
                </c:pt>
                <c:pt idx="2">
                  <c:v>1.0524581609999999</c:v>
                </c:pt>
                <c:pt idx="3">
                  <c:v>1.0524581609999999</c:v>
                </c:pt>
                <c:pt idx="4">
                  <c:v>1.0524581609999999</c:v>
                </c:pt>
                <c:pt idx="5">
                  <c:v>1.0524581609999999</c:v>
                </c:pt>
                <c:pt idx="6">
                  <c:v>1.0524581609999999</c:v>
                </c:pt>
                <c:pt idx="7">
                  <c:v>1.0524581609999999</c:v>
                </c:pt>
                <c:pt idx="8">
                  <c:v>1.0524581609999999</c:v>
                </c:pt>
                <c:pt idx="9">
                  <c:v>1.0524581609999999</c:v>
                </c:pt>
                <c:pt idx="10">
                  <c:v>1.0524581609999999</c:v>
                </c:pt>
                <c:pt idx="11">
                  <c:v>1.0524581609999999</c:v>
                </c:pt>
                <c:pt idx="12">
                  <c:v>1.0524581609999999</c:v>
                </c:pt>
                <c:pt idx="13">
                  <c:v>1.0524581609999999</c:v>
                </c:pt>
                <c:pt idx="14">
                  <c:v>1.0524581609999999</c:v>
                </c:pt>
                <c:pt idx="15">
                  <c:v>1.0524581609999999</c:v>
                </c:pt>
                <c:pt idx="16">
                  <c:v>1.0524581609999999</c:v>
                </c:pt>
                <c:pt idx="17">
                  <c:v>1.0524581609999999</c:v>
                </c:pt>
                <c:pt idx="18">
                  <c:v>1.0524581609999999</c:v>
                </c:pt>
                <c:pt idx="19">
                  <c:v>1.0524581609999999</c:v>
                </c:pt>
                <c:pt idx="20">
                  <c:v>1.0524581609999999</c:v>
                </c:pt>
                <c:pt idx="21">
                  <c:v>1.0524581609999999</c:v>
                </c:pt>
                <c:pt idx="22">
                  <c:v>1.0524581609999999</c:v>
                </c:pt>
                <c:pt idx="23">
                  <c:v>1.0524581609999999</c:v>
                </c:pt>
                <c:pt idx="24">
                  <c:v>1.0524581609999999</c:v>
                </c:pt>
                <c:pt idx="25">
                  <c:v>1.0524581609999999</c:v>
                </c:pt>
                <c:pt idx="26">
                  <c:v>1.0524581609999999</c:v>
                </c:pt>
                <c:pt idx="27">
                  <c:v>1.0524581609999999</c:v>
                </c:pt>
                <c:pt idx="28">
                  <c:v>1.0524581609999999</c:v>
                </c:pt>
                <c:pt idx="29">
                  <c:v>1.0524581609999999</c:v>
                </c:pt>
                <c:pt idx="30">
                  <c:v>1.0524581609999999</c:v>
                </c:pt>
                <c:pt idx="31">
                  <c:v>1.0524581609999999</c:v>
                </c:pt>
                <c:pt idx="32">
                  <c:v>1.0524581609999999</c:v>
                </c:pt>
                <c:pt idx="33">
                  <c:v>1.0524581609999999</c:v>
                </c:pt>
                <c:pt idx="34">
                  <c:v>1.0524581609999999</c:v>
                </c:pt>
                <c:pt idx="35">
                  <c:v>1.0524581609999999</c:v>
                </c:pt>
                <c:pt idx="36">
                  <c:v>1.0524581609999999</c:v>
                </c:pt>
                <c:pt idx="37">
                  <c:v>1.0524581609999999</c:v>
                </c:pt>
                <c:pt idx="38">
                  <c:v>1.0524581609999999</c:v>
                </c:pt>
                <c:pt idx="39">
                  <c:v>1.0524581609999999</c:v>
                </c:pt>
                <c:pt idx="40">
                  <c:v>1.0524581609999999</c:v>
                </c:pt>
                <c:pt idx="41">
                  <c:v>1.0524581609999999</c:v>
                </c:pt>
                <c:pt idx="42">
                  <c:v>1.0524581609999999</c:v>
                </c:pt>
                <c:pt idx="43">
                  <c:v>1.0524581609999999</c:v>
                </c:pt>
                <c:pt idx="44">
                  <c:v>1.0524581609999999</c:v>
                </c:pt>
                <c:pt idx="45">
                  <c:v>1.0524581609999999</c:v>
                </c:pt>
                <c:pt idx="46">
                  <c:v>1.0524581609999999</c:v>
                </c:pt>
                <c:pt idx="47">
                  <c:v>1.0524581609999999</c:v>
                </c:pt>
                <c:pt idx="48">
                  <c:v>1.0524581609999999</c:v>
                </c:pt>
                <c:pt idx="49">
                  <c:v>1.0524581609999999</c:v>
                </c:pt>
                <c:pt idx="50">
                  <c:v>1.0524581609999999</c:v>
                </c:pt>
                <c:pt idx="51">
                  <c:v>1.0524581609999999</c:v>
                </c:pt>
                <c:pt idx="52">
                  <c:v>1.0524581609999999</c:v>
                </c:pt>
                <c:pt idx="53">
                  <c:v>1.0524581609999999</c:v>
                </c:pt>
                <c:pt idx="54">
                  <c:v>1.0524581609999999</c:v>
                </c:pt>
                <c:pt idx="55">
                  <c:v>1.0524581609999999</c:v>
                </c:pt>
                <c:pt idx="56">
                  <c:v>1.0524581609999999</c:v>
                </c:pt>
                <c:pt idx="57">
                  <c:v>1.0524581609999999</c:v>
                </c:pt>
                <c:pt idx="58">
                  <c:v>1.0524581609999999</c:v>
                </c:pt>
                <c:pt idx="59">
                  <c:v>1.0524581609999999</c:v>
                </c:pt>
                <c:pt idx="60">
                  <c:v>1.0524581609999999</c:v>
                </c:pt>
                <c:pt idx="61">
                  <c:v>1.0524581609999999</c:v>
                </c:pt>
                <c:pt idx="62">
                  <c:v>1.0524581609999999</c:v>
                </c:pt>
                <c:pt idx="63">
                  <c:v>1.0524581609999999</c:v>
                </c:pt>
                <c:pt idx="64">
                  <c:v>1.0524581609999999</c:v>
                </c:pt>
                <c:pt idx="65">
                  <c:v>1.0524581609999999</c:v>
                </c:pt>
                <c:pt idx="66">
                  <c:v>1.0524581609999999</c:v>
                </c:pt>
                <c:pt idx="67">
                  <c:v>1.0524581609999999</c:v>
                </c:pt>
                <c:pt idx="68">
                  <c:v>1.0524581609999999</c:v>
                </c:pt>
                <c:pt idx="69">
                  <c:v>1.0524581609999999</c:v>
                </c:pt>
                <c:pt idx="70">
                  <c:v>1.0524581609999999</c:v>
                </c:pt>
                <c:pt idx="71">
                  <c:v>1.0524581609999999</c:v>
                </c:pt>
                <c:pt idx="72">
                  <c:v>1.0524581609999999</c:v>
                </c:pt>
                <c:pt idx="73">
                  <c:v>1.0524581609999999</c:v>
                </c:pt>
                <c:pt idx="74">
                  <c:v>1.0524581609999999</c:v>
                </c:pt>
                <c:pt idx="75">
                  <c:v>1.0524581609999999</c:v>
                </c:pt>
                <c:pt idx="76">
                  <c:v>1.0524581609999999</c:v>
                </c:pt>
                <c:pt idx="77">
                  <c:v>1.0524581609999999</c:v>
                </c:pt>
                <c:pt idx="78">
                  <c:v>1.0524581609999999</c:v>
                </c:pt>
                <c:pt idx="79">
                  <c:v>1.0524581609999999</c:v>
                </c:pt>
                <c:pt idx="80">
                  <c:v>1.0524581609999999</c:v>
                </c:pt>
                <c:pt idx="81">
                  <c:v>1.0524581609999999</c:v>
                </c:pt>
                <c:pt idx="82">
                  <c:v>1.0524581609999999</c:v>
                </c:pt>
                <c:pt idx="83">
                  <c:v>1.0524581609999999</c:v>
                </c:pt>
                <c:pt idx="84">
                  <c:v>1.0524581609999999</c:v>
                </c:pt>
                <c:pt idx="85">
                  <c:v>1.0524581609999999</c:v>
                </c:pt>
                <c:pt idx="86">
                  <c:v>1.0524581609999999</c:v>
                </c:pt>
                <c:pt idx="87">
                  <c:v>1.0524581609999999</c:v>
                </c:pt>
                <c:pt idx="88">
                  <c:v>1.0524581609999999</c:v>
                </c:pt>
                <c:pt idx="89">
                  <c:v>1.0524581609999999</c:v>
                </c:pt>
                <c:pt idx="90">
                  <c:v>1.0524581609999999</c:v>
                </c:pt>
                <c:pt idx="91">
                  <c:v>1.0524581609999999</c:v>
                </c:pt>
                <c:pt idx="92">
                  <c:v>1.0524581609999999</c:v>
                </c:pt>
                <c:pt idx="93">
                  <c:v>1.0524581609999999</c:v>
                </c:pt>
                <c:pt idx="94">
                  <c:v>1.0524581609999999</c:v>
                </c:pt>
                <c:pt idx="95">
                  <c:v>1.0524581609999999</c:v>
                </c:pt>
                <c:pt idx="96">
                  <c:v>1.0524581609999999</c:v>
                </c:pt>
                <c:pt idx="97">
                  <c:v>1.0524581609999999</c:v>
                </c:pt>
                <c:pt idx="98">
                  <c:v>1.0524581609999999</c:v>
                </c:pt>
                <c:pt idx="99">
                  <c:v>1.0524581609999999</c:v>
                </c:pt>
                <c:pt idx="100">
                  <c:v>1.0524581609999999</c:v>
                </c:pt>
              </c:numCache>
            </c:numRef>
          </c:val>
        </c:ser>
        <c:ser>
          <c:idx val="1"/>
          <c:order val="1"/>
          <c:val>
            <c:numRef>
              <c:f>'[OHDSI distribution of results for opening remarks.xlsx]Sheet1 (4)'!$A$2:$CW$2</c:f>
              <c:numCache>
                <c:formatCode>General</c:formatCode>
                <c:ptCount val="101"/>
                <c:pt idx="0">
                  <c:v>1.0567817690000001</c:v>
                </c:pt>
                <c:pt idx="1">
                  <c:v>1.0567817690000001</c:v>
                </c:pt>
                <c:pt idx="2">
                  <c:v>1.0567817690000001</c:v>
                </c:pt>
                <c:pt idx="3">
                  <c:v>1.0567817690000001</c:v>
                </c:pt>
                <c:pt idx="4">
                  <c:v>1.0567817690000001</c:v>
                </c:pt>
                <c:pt idx="5">
                  <c:v>1.0567817690000001</c:v>
                </c:pt>
                <c:pt idx="6">
                  <c:v>1.0567817690000001</c:v>
                </c:pt>
                <c:pt idx="7">
                  <c:v>1.0567817690000001</c:v>
                </c:pt>
                <c:pt idx="8">
                  <c:v>1.0567817690000001</c:v>
                </c:pt>
                <c:pt idx="9">
                  <c:v>1.0567817690000001</c:v>
                </c:pt>
                <c:pt idx="10">
                  <c:v>1.0567817690000001</c:v>
                </c:pt>
                <c:pt idx="11">
                  <c:v>1.0567817690000001</c:v>
                </c:pt>
                <c:pt idx="12">
                  <c:v>1.0567817690000001</c:v>
                </c:pt>
                <c:pt idx="13">
                  <c:v>1.0567817690000001</c:v>
                </c:pt>
                <c:pt idx="14">
                  <c:v>1.0567817690000001</c:v>
                </c:pt>
                <c:pt idx="15">
                  <c:v>1.0567817690000001</c:v>
                </c:pt>
                <c:pt idx="16">
                  <c:v>1.0567817690000001</c:v>
                </c:pt>
                <c:pt idx="17">
                  <c:v>1.0567817690000001</c:v>
                </c:pt>
                <c:pt idx="18">
                  <c:v>1.0567817690000001</c:v>
                </c:pt>
                <c:pt idx="19">
                  <c:v>1.0567817690000001</c:v>
                </c:pt>
                <c:pt idx="20">
                  <c:v>1.0567817690000001</c:v>
                </c:pt>
                <c:pt idx="21">
                  <c:v>1.0567817690000001</c:v>
                </c:pt>
                <c:pt idx="22">
                  <c:v>1.0567817690000001</c:v>
                </c:pt>
                <c:pt idx="23">
                  <c:v>1.0567817690000001</c:v>
                </c:pt>
                <c:pt idx="24">
                  <c:v>1.0567817690000001</c:v>
                </c:pt>
                <c:pt idx="25">
                  <c:v>1.0567817690000001</c:v>
                </c:pt>
                <c:pt idx="26">
                  <c:v>1.0567817690000001</c:v>
                </c:pt>
                <c:pt idx="27">
                  <c:v>1.0567817690000001</c:v>
                </c:pt>
                <c:pt idx="28">
                  <c:v>1.0567817690000001</c:v>
                </c:pt>
                <c:pt idx="29">
                  <c:v>1.0567817690000001</c:v>
                </c:pt>
                <c:pt idx="30">
                  <c:v>1.0567817690000001</c:v>
                </c:pt>
                <c:pt idx="31">
                  <c:v>1.0567817690000001</c:v>
                </c:pt>
                <c:pt idx="32">
                  <c:v>1.0567817690000001</c:v>
                </c:pt>
                <c:pt idx="33">
                  <c:v>1.0567817690000001</c:v>
                </c:pt>
                <c:pt idx="34">
                  <c:v>1.0567817690000001</c:v>
                </c:pt>
                <c:pt idx="35">
                  <c:v>1.0567817690000001</c:v>
                </c:pt>
                <c:pt idx="36">
                  <c:v>1.0567817690000001</c:v>
                </c:pt>
                <c:pt idx="37">
                  <c:v>1.0567817690000001</c:v>
                </c:pt>
                <c:pt idx="38">
                  <c:v>1.0567817690000001</c:v>
                </c:pt>
                <c:pt idx="39">
                  <c:v>1.0567817690000001</c:v>
                </c:pt>
                <c:pt idx="40">
                  <c:v>1.0567817690000001</c:v>
                </c:pt>
                <c:pt idx="41">
                  <c:v>1.0567817690000001</c:v>
                </c:pt>
                <c:pt idx="42">
                  <c:v>1.0567817690000001</c:v>
                </c:pt>
                <c:pt idx="43">
                  <c:v>1.0567817690000001</c:v>
                </c:pt>
                <c:pt idx="44">
                  <c:v>1.0567817690000001</c:v>
                </c:pt>
                <c:pt idx="45">
                  <c:v>1.0567817690000001</c:v>
                </c:pt>
                <c:pt idx="46">
                  <c:v>1.0567817690000001</c:v>
                </c:pt>
                <c:pt idx="47">
                  <c:v>1.0567817690000001</c:v>
                </c:pt>
                <c:pt idx="48">
                  <c:v>1.0567817690000001</c:v>
                </c:pt>
                <c:pt idx="49">
                  <c:v>1.0567817690000001</c:v>
                </c:pt>
                <c:pt idx="50">
                  <c:v>1.0567817690000001</c:v>
                </c:pt>
                <c:pt idx="51">
                  <c:v>1.0567817690000001</c:v>
                </c:pt>
                <c:pt idx="52">
                  <c:v>1.0567817690000001</c:v>
                </c:pt>
                <c:pt idx="53">
                  <c:v>1.0567817690000001</c:v>
                </c:pt>
                <c:pt idx="54">
                  <c:v>1.0567817690000001</c:v>
                </c:pt>
                <c:pt idx="55">
                  <c:v>1.0567817690000001</c:v>
                </c:pt>
                <c:pt idx="56">
                  <c:v>1.0567817690000001</c:v>
                </c:pt>
                <c:pt idx="57">
                  <c:v>1.0567817690000001</c:v>
                </c:pt>
                <c:pt idx="58">
                  <c:v>1.0567817690000001</c:v>
                </c:pt>
                <c:pt idx="59">
                  <c:v>1.0567817690000001</c:v>
                </c:pt>
                <c:pt idx="60">
                  <c:v>1.0567817690000001</c:v>
                </c:pt>
                <c:pt idx="61">
                  <c:v>1.0567817690000001</c:v>
                </c:pt>
                <c:pt idx="62">
                  <c:v>1.0567817690000001</c:v>
                </c:pt>
                <c:pt idx="63">
                  <c:v>1.0567817690000001</c:v>
                </c:pt>
                <c:pt idx="64">
                  <c:v>1.0567817690000001</c:v>
                </c:pt>
                <c:pt idx="65">
                  <c:v>1.0567817690000001</c:v>
                </c:pt>
                <c:pt idx="66">
                  <c:v>1.0567817690000001</c:v>
                </c:pt>
                <c:pt idx="67">
                  <c:v>1.0567817690000001</c:v>
                </c:pt>
                <c:pt idx="68">
                  <c:v>1.0567817690000001</c:v>
                </c:pt>
                <c:pt idx="69">
                  <c:v>1.0567817690000001</c:v>
                </c:pt>
                <c:pt idx="70">
                  <c:v>1.0567817690000001</c:v>
                </c:pt>
                <c:pt idx="71">
                  <c:v>1.0567817690000001</c:v>
                </c:pt>
                <c:pt idx="72">
                  <c:v>1.0567817690000001</c:v>
                </c:pt>
                <c:pt idx="73">
                  <c:v>1.0567817690000001</c:v>
                </c:pt>
                <c:pt idx="74">
                  <c:v>1.0567817690000001</c:v>
                </c:pt>
                <c:pt idx="75">
                  <c:v>1.0567817690000001</c:v>
                </c:pt>
                <c:pt idx="76">
                  <c:v>1.0567817690000001</c:v>
                </c:pt>
                <c:pt idx="77">
                  <c:v>1.0567817690000001</c:v>
                </c:pt>
                <c:pt idx="78">
                  <c:v>1.0567817690000001</c:v>
                </c:pt>
                <c:pt idx="79">
                  <c:v>1.0567817690000001</c:v>
                </c:pt>
                <c:pt idx="80">
                  <c:v>1.0567817690000001</c:v>
                </c:pt>
                <c:pt idx="81">
                  <c:v>1.0567817690000001</c:v>
                </c:pt>
                <c:pt idx="82">
                  <c:v>1.0567817690000001</c:v>
                </c:pt>
                <c:pt idx="83">
                  <c:v>1.0567817690000001</c:v>
                </c:pt>
                <c:pt idx="84">
                  <c:v>1.0567817690000001</c:v>
                </c:pt>
                <c:pt idx="85">
                  <c:v>1.0567817690000001</c:v>
                </c:pt>
                <c:pt idx="86">
                  <c:v>1.0567817690000001</c:v>
                </c:pt>
                <c:pt idx="87">
                  <c:v>1.0567817690000001</c:v>
                </c:pt>
                <c:pt idx="88">
                  <c:v>1.0567817690000001</c:v>
                </c:pt>
                <c:pt idx="89">
                  <c:v>1.0567817690000001</c:v>
                </c:pt>
                <c:pt idx="90">
                  <c:v>1.0567817690000001</c:v>
                </c:pt>
                <c:pt idx="91">
                  <c:v>1.0567817690000001</c:v>
                </c:pt>
                <c:pt idx="92">
                  <c:v>1.0567817690000001</c:v>
                </c:pt>
                <c:pt idx="93">
                  <c:v>1.0567817690000001</c:v>
                </c:pt>
                <c:pt idx="94">
                  <c:v>1.0567817690000001</c:v>
                </c:pt>
                <c:pt idx="95">
                  <c:v>1.0567817690000001</c:v>
                </c:pt>
                <c:pt idx="96">
                  <c:v>1.0567817690000001</c:v>
                </c:pt>
                <c:pt idx="97">
                  <c:v>1.0567817690000001</c:v>
                </c:pt>
                <c:pt idx="98">
                  <c:v>1.0567817690000001</c:v>
                </c:pt>
                <c:pt idx="99">
                  <c:v>1.0567817690000001</c:v>
                </c:pt>
                <c:pt idx="100">
                  <c:v>1.0567817690000001</c:v>
                </c:pt>
              </c:numCache>
            </c:numRef>
          </c:val>
        </c:ser>
        <c:ser>
          <c:idx val="2"/>
          <c:order val="2"/>
          <c:val>
            <c:numRef>
              <c:f>'[OHDSI distribution of results for opening remarks.xlsx]Sheet1 (4)'!$A$3:$CW$3</c:f>
              <c:numCache>
                <c:formatCode>General</c:formatCode>
                <c:ptCount val="101"/>
                <c:pt idx="0">
                  <c:v>1.061363447</c:v>
                </c:pt>
                <c:pt idx="1">
                  <c:v>1.061363447</c:v>
                </c:pt>
                <c:pt idx="2">
                  <c:v>1.061363447</c:v>
                </c:pt>
                <c:pt idx="3">
                  <c:v>1.061363447</c:v>
                </c:pt>
                <c:pt idx="4">
                  <c:v>1.061363447</c:v>
                </c:pt>
                <c:pt idx="5">
                  <c:v>1.061363447</c:v>
                </c:pt>
                <c:pt idx="6">
                  <c:v>1.061363447</c:v>
                </c:pt>
                <c:pt idx="7">
                  <c:v>1.061363447</c:v>
                </c:pt>
                <c:pt idx="8">
                  <c:v>1.061363447</c:v>
                </c:pt>
                <c:pt idx="9">
                  <c:v>1.061363447</c:v>
                </c:pt>
                <c:pt idx="10">
                  <c:v>1.061363447</c:v>
                </c:pt>
                <c:pt idx="11">
                  <c:v>1.061363447</c:v>
                </c:pt>
                <c:pt idx="12">
                  <c:v>1.061363447</c:v>
                </c:pt>
                <c:pt idx="13">
                  <c:v>1.061363447</c:v>
                </c:pt>
                <c:pt idx="14">
                  <c:v>1.061363447</c:v>
                </c:pt>
                <c:pt idx="15">
                  <c:v>1.061363447</c:v>
                </c:pt>
                <c:pt idx="16">
                  <c:v>1.061363447</c:v>
                </c:pt>
                <c:pt idx="17">
                  <c:v>1.061363447</c:v>
                </c:pt>
                <c:pt idx="18">
                  <c:v>1.061363447</c:v>
                </c:pt>
                <c:pt idx="19">
                  <c:v>1.061363447</c:v>
                </c:pt>
                <c:pt idx="20">
                  <c:v>1.061363447</c:v>
                </c:pt>
                <c:pt idx="21">
                  <c:v>1.061363447</c:v>
                </c:pt>
                <c:pt idx="22">
                  <c:v>1.061363447</c:v>
                </c:pt>
                <c:pt idx="23">
                  <c:v>1.061363447</c:v>
                </c:pt>
                <c:pt idx="24">
                  <c:v>1.061363447</c:v>
                </c:pt>
                <c:pt idx="25">
                  <c:v>1.061363447</c:v>
                </c:pt>
                <c:pt idx="26">
                  <c:v>1.061363447</c:v>
                </c:pt>
                <c:pt idx="27">
                  <c:v>1.061363447</c:v>
                </c:pt>
                <c:pt idx="28">
                  <c:v>1.061363447</c:v>
                </c:pt>
                <c:pt idx="29">
                  <c:v>1.061363447</c:v>
                </c:pt>
                <c:pt idx="30">
                  <c:v>1.061363447</c:v>
                </c:pt>
                <c:pt idx="31">
                  <c:v>1.061363447</c:v>
                </c:pt>
                <c:pt idx="32">
                  <c:v>1.061363447</c:v>
                </c:pt>
                <c:pt idx="33">
                  <c:v>1.061363447</c:v>
                </c:pt>
                <c:pt idx="34">
                  <c:v>1.061363447</c:v>
                </c:pt>
                <c:pt idx="35">
                  <c:v>1.061363447</c:v>
                </c:pt>
                <c:pt idx="36">
                  <c:v>1.061363447</c:v>
                </c:pt>
                <c:pt idx="37">
                  <c:v>1.061363447</c:v>
                </c:pt>
                <c:pt idx="38">
                  <c:v>1.061363447</c:v>
                </c:pt>
                <c:pt idx="39">
                  <c:v>1.061363447</c:v>
                </c:pt>
                <c:pt idx="40">
                  <c:v>1.061363447</c:v>
                </c:pt>
                <c:pt idx="41">
                  <c:v>1.061363447</c:v>
                </c:pt>
                <c:pt idx="42">
                  <c:v>1.061363447</c:v>
                </c:pt>
                <c:pt idx="43">
                  <c:v>1.061363447</c:v>
                </c:pt>
                <c:pt idx="44">
                  <c:v>1.061363447</c:v>
                </c:pt>
                <c:pt idx="45">
                  <c:v>1.061363447</c:v>
                </c:pt>
                <c:pt idx="46">
                  <c:v>1.061363447</c:v>
                </c:pt>
                <c:pt idx="47">
                  <c:v>1.061363447</c:v>
                </c:pt>
                <c:pt idx="48">
                  <c:v>1.061363447</c:v>
                </c:pt>
                <c:pt idx="49">
                  <c:v>1.061363447</c:v>
                </c:pt>
                <c:pt idx="50">
                  <c:v>1.061363447</c:v>
                </c:pt>
                <c:pt idx="51">
                  <c:v>1.061363447</c:v>
                </c:pt>
                <c:pt idx="52">
                  <c:v>1.061363447</c:v>
                </c:pt>
                <c:pt idx="53">
                  <c:v>1.061363447</c:v>
                </c:pt>
                <c:pt idx="54">
                  <c:v>1.061363447</c:v>
                </c:pt>
                <c:pt idx="55">
                  <c:v>1.061363447</c:v>
                </c:pt>
                <c:pt idx="56">
                  <c:v>1.061363447</c:v>
                </c:pt>
                <c:pt idx="57">
                  <c:v>1.061363447</c:v>
                </c:pt>
                <c:pt idx="58">
                  <c:v>1.061363447</c:v>
                </c:pt>
                <c:pt idx="59">
                  <c:v>1.061363447</c:v>
                </c:pt>
                <c:pt idx="60">
                  <c:v>1.061363447</c:v>
                </c:pt>
                <c:pt idx="61">
                  <c:v>1.061363447</c:v>
                </c:pt>
                <c:pt idx="62">
                  <c:v>1.061363447</c:v>
                </c:pt>
                <c:pt idx="63">
                  <c:v>1.061363447</c:v>
                </c:pt>
                <c:pt idx="64">
                  <c:v>1.061363447</c:v>
                </c:pt>
                <c:pt idx="65">
                  <c:v>1.061363447</c:v>
                </c:pt>
                <c:pt idx="66">
                  <c:v>1.061363447</c:v>
                </c:pt>
                <c:pt idx="67">
                  <c:v>1.061363447</c:v>
                </c:pt>
                <c:pt idx="68">
                  <c:v>1.061363447</c:v>
                </c:pt>
                <c:pt idx="69">
                  <c:v>1.061363447</c:v>
                </c:pt>
                <c:pt idx="70">
                  <c:v>1.061363447</c:v>
                </c:pt>
                <c:pt idx="71">
                  <c:v>1.061363447</c:v>
                </c:pt>
                <c:pt idx="72">
                  <c:v>1.061363447</c:v>
                </c:pt>
                <c:pt idx="73">
                  <c:v>1.061363447</c:v>
                </c:pt>
                <c:pt idx="74">
                  <c:v>1.061363447</c:v>
                </c:pt>
                <c:pt idx="75">
                  <c:v>1.061363447</c:v>
                </c:pt>
                <c:pt idx="76">
                  <c:v>1.061363447</c:v>
                </c:pt>
                <c:pt idx="77">
                  <c:v>1.061363447</c:v>
                </c:pt>
                <c:pt idx="78">
                  <c:v>1.061363447</c:v>
                </c:pt>
                <c:pt idx="79">
                  <c:v>1.061363447</c:v>
                </c:pt>
                <c:pt idx="80">
                  <c:v>1.061363447</c:v>
                </c:pt>
                <c:pt idx="81">
                  <c:v>1.061363447</c:v>
                </c:pt>
                <c:pt idx="82">
                  <c:v>1.061363447</c:v>
                </c:pt>
                <c:pt idx="83">
                  <c:v>1.061363447</c:v>
                </c:pt>
                <c:pt idx="84">
                  <c:v>1.061363447</c:v>
                </c:pt>
                <c:pt idx="85">
                  <c:v>1.061363447</c:v>
                </c:pt>
                <c:pt idx="86">
                  <c:v>1.061363447</c:v>
                </c:pt>
                <c:pt idx="87">
                  <c:v>1.061363447</c:v>
                </c:pt>
                <c:pt idx="88">
                  <c:v>1.061363447</c:v>
                </c:pt>
                <c:pt idx="89">
                  <c:v>1.061363447</c:v>
                </c:pt>
                <c:pt idx="90">
                  <c:v>1.061363447</c:v>
                </c:pt>
                <c:pt idx="91">
                  <c:v>1.061363447</c:v>
                </c:pt>
                <c:pt idx="92">
                  <c:v>1.061363447</c:v>
                </c:pt>
                <c:pt idx="93">
                  <c:v>1.061363447</c:v>
                </c:pt>
                <c:pt idx="94">
                  <c:v>1.061363447</c:v>
                </c:pt>
                <c:pt idx="95">
                  <c:v>1.061363447</c:v>
                </c:pt>
                <c:pt idx="96">
                  <c:v>1.061363447</c:v>
                </c:pt>
                <c:pt idx="97">
                  <c:v>1.061363447</c:v>
                </c:pt>
                <c:pt idx="98">
                  <c:v>1.061363447</c:v>
                </c:pt>
                <c:pt idx="99">
                  <c:v>1.061363447</c:v>
                </c:pt>
                <c:pt idx="100">
                  <c:v>1.061363447</c:v>
                </c:pt>
              </c:numCache>
            </c:numRef>
          </c:val>
        </c:ser>
        <c:ser>
          <c:idx val="3"/>
          <c:order val="3"/>
          <c:val>
            <c:numRef>
              <c:f>'[OHDSI distribution of results for opening remarks.xlsx]Sheet1 (4)'!$A$4:$CW$4</c:f>
              <c:numCache>
                <c:formatCode>General</c:formatCode>
                <c:ptCount val="101"/>
                <c:pt idx="0">
                  <c:v>1.0662087609999999</c:v>
                </c:pt>
                <c:pt idx="1">
                  <c:v>1.0662087609999999</c:v>
                </c:pt>
                <c:pt idx="2">
                  <c:v>1.0662087609999999</c:v>
                </c:pt>
                <c:pt idx="3">
                  <c:v>1.0662087609999999</c:v>
                </c:pt>
                <c:pt idx="4">
                  <c:v>1.0662087609999999</c:v>
                </c:pt>
                <c:pt idx="5">
                  <c:v>1.0662087609999999</c:v>
                </c:pt>
                <c:pt idx="6">
                  <c:v>1.0662087609999999</c:v>
                </c:pt>
                <c:pt idx="7">
                  <c:v>1.0662087609999999</c:v>
                </c:pt>
                <c:pt idx="8">
                  <c:v>1.0662087609999999</c:v>
                </c:pt>
                <c:pt idx="9">
                  <c:v>1.0662087609999999</c:v>
                </c:pt>
                <c:pt idx="10">
                  <c:v>1.0662087609999999</c:v>
                </c:pt>
                <c:pt idx="11">
                  <c:v>1.0662087609999999</c:v>
                </c:pt>
                <c:pt idx="12">
                  <c:v>1.0662087609999999</c:v>
                </c:pt>
                <c:pt idx="13">
                  <c:v>1.0662087609999999</c:v>
                </c:pt>
                <c:pt idx="14">
                  <c:v>1.0662087609999999</c:v>
                </c:pt>
                <c:pt idx="15">
                  <c:v>1.0662087609999999</c:v>
                </c:pt>
                <c:pt idx="16">
                  <c:v>1.0662087609999999</c:v>
                </c:pt>
                <c:pt idx="17">
                  <c:v>1.0662087609999999</c:v>
                </c:pt>
                <c:pt idx="18">
                  <c:v>1.0662087609999999</c:v>
                </c:pt>
                <c:pt idx="19">
                  <c:v>1.0662087609999999</c:v>
                </c:pt>
                <c:pt idx="20">
                  <c:v>1.0662087609999999</c:v>
                </c:pt>
                <c:pt idx="21">
                  <c:v>1.0662087609999999</c:v>
                </c:pt>
                <c:pt idx="22">
                  <c:v>1.0662087609999999</c:v>
                </c:pt>
                <c:pt idx="23">
                  <c:v>1.0662087609999999</c:v>
                </c:pt>
                <c:pt idx="24">
                  <c:v>1.0662087609999999</c:v>
                </c:pt>
                <c:pt idx="25">
                  <c:v>1.0662087609999999</c:v>
                </c:pt>
                <c:pt idx="26">
                  <c:v>1.0662087609999999</c:v>
                </c:pt>
                <c:pt idx="27">
                  <c:v>1.0662087609999999</c:v>
                </c:pt>
                <c:pt idx="28">
                  <c:v>1.0662087609999999</c:v>
                </c:pt>
                <c:pt idx="29">
                  <c:v>1.0662087609999999</c:v>
                </c:pt>
                <c:pt idx="30">
                  <c:v>1.0662087609999999</c:v>
                </c:pt>
                <c:pt idx="31">
                  <c:v>1.0662087609999999</c:v>
                </c:pt>
                <c:pt idx="32">
                  <c:v>1.0662087609999999</c:v>
                </c:pt>
                <c:pt idx="33">
                  <c:v>1.0662087609999999</c:v>
                </c:pt>
                <c:pt idx="34">
                  <c:v>1.0662087609999999</c:v>
                </c:pt>
                <c:pt idx="35">
                  <c:v>1.0662087609999999</c:v>
                </c:pt>
                <c:pt idx="36">
                  <c:v>1.0662087609999999</c:v>
                </c:pt>
                <c:pt idx="37">
                  <c:v>1.0662087609999999</c:v>
                </c:pt>
                <c:pt idx="38">
                  <c:v>1.0662087609999999</c:v>
                </c:pt>
                <c:pt idx="39">
                  <c:v>1.0662087609999999</c:v>
                </c:pt>
                <c:pt idx="40">
                  <c:v>1.0662087609999999</c:v>
                </c:pt>
                <c:pt idx="41">
                  <c:v>1.0662087609999999</c:v>
                </c:pt>
                <c:pt idx="42">
                  <c:v>1.0662087609999999</c:v>
                </c:pt>
                <c:pt idx="43">
                  <c:v>1.0662087609999999</c:v>
                </c:pt>
                <c:pt idx="44">
                  <c:v>1.0662087609999999</c:v>
                </c:pt>
                <c:pt idx="45">
                  <c:v>1.0662087609999999</c:v>
                </c:pt>
                <c:pt idx="46">
                  <c:v>1.0662087609999999</c:v>
                </c:pt>
                <c:pt idx="47">
                  <c:v>1.0662087609999999</c:v>
                </c:pt>
                <c:pt idx="48">
                  <c:v>1.0662087609999999</c:v>
                </c:pt>
                <c:pt idx="49">
                  <c:v>1.0662087609999999</c:v>
                </c:pt>
                <c:pt idx="50">
                  <c:v>1.0662087609999999</c:v>
                </c:pt>
                <c:pt idx="51">
                  <c:v>1.0662087609999999</c:v>
                </c:pt>
                <c:pt idx="52">
                  <c:v>1.0662087609999999</c:v>
                </c:pt>
                <c:pt idx="53">
                  <c:v>1.0662087609999999</c:v>
                </c:pt>
                <c:pt idx="54">
                  <c:v>1.0662087609999999</c:v>
                </c:pt>
                <c:pt idx="55">
                  <c:v>1.0662087609999999</c:v>
                </c:pt>
                <c:pt idx="56">
                  <c:v>1.0662087609999999</c:v>
                </c:pt>
                <c:pt idx="57">
                  <c:v>1.0662087609999999</c:v>
                </c:pt>
                <c:pt idx="58">
                  <c:v>1.0662087609999999</c:v>
                </c:pt>
                <c:pt idx="59">
                  <c:v>1.0662087609999999</c:v>
                </c:pt>
                <c:pt idx="60">
                  <c:v>1.0662087609999999</c:v>
                </c:pt>
                <c:pt idx="61">
                  <c:v>1.0662087609999999</c:v>
                </c:pt>
                <c:pt idx="62">
                  <c:v>1.0662087609999999</c:v>
                </c:pt>
                <c:pt idx="63">
                  <c:v>1.0662087609999999</c:v>
                </c:pt>
                <c:pt idx="64">
                  <c:v>1.0662087609999999</c:v>
                </c:pt>
                <c:pt idx="65">
                  <c:v>1.0662087609999999</c:v>
                </c:pt>
                <c:pt idx="66">
                  <c:v>1.0662087609999999</c:v>
                </c:pt>
                <c:pt idx="67">
                  <c:v>1.0662087609999999</c:v>
                </c:pt>
                <c:pt idx="68">
                  <c:v>1.0662087609999999</c:v>
                </c:pt>
                <c:pt idx="69">
                  <c:v>1.0662087609999999</c:v>
                </c:pt>
                <c:pt idx="70">
                  <c:v>1.0662087609999999</c:v>
                </c:pt>
                <c:pt idx="71">
                  <c:v>1.0662087609999999</c:v>
                </c:pt>
                <c:pt idx="72">
                  <c:v>1.0662087609999999</c:v>
                </c:pt>
                <c:pt idx="73">
                  <c:v>1.0662087609999999</c:v>
                </c:pt>
                <c:pt idx="74">
                  <c:v>1.0662087609999999</c:v>
                </c:pt>
                <c:pt idx="75">
                  <c:v>1.0662087609999999</c:v>
                </c:pt>
                <c:pt idx="76">
                  <c:v>1.0662087609999999</c:v>
                </c:pt>
                <c:pt idx="77">
                  <c:v>1.0662087609999999</c:v>
                </c:pt>
                <c:pt idx="78">
                  <c:v>1.0662087609999999</c:v>
                </c:pt>
                <c:pt idx="79">
                  <c:v>1.0662087609999999</c:v>
                </c:pt>
                <c:pt idx="80">
                  <c:v>1.0662087609999999</c:v>
                </c:pt>
                <c:pt idx="81">
                  <c:v>1.0662087609999999</c:v>
                </c:pt>
                <c:pt idx="82">
                  <c:v>1.0662087609999999</c:v>
                </c:pt>
                <c:pt idx="83">
                  <c:v>1.0662087609999999</c:v>
                </c:pt>
                <c:pt idx="84">
                  <c:v>1.0662087609999999</c:v>
                </c:pt>
                <c:pt idx="85">
                  <c:v>1.0662087609999999</c:v>
                </c:pt>
                <c:pt idx="86">
                  <c:v>1.0662087609999999</c:v>
                </c:pt>
                <c:pt idx="87">
                  <c:v>1.0662087609999999</c:v>
                </c:pt>
                <c:pt idx="88">
                  <c:v>1.0662087609999999</c:v>
                </c:pt>
                <c:pt idx="89">
                  <c:v>1.0662087609999999</c:v>
                </c:pt>
                <c:pt idx="90">
                  <c:v>1.0662087609999999</c:v>
                </c:pt>
                <c:pt idx="91">
                  <c:v>1.0662087609999999</c:v>
                </c:pt>
                <c:pt idx="92">
                  <c:v>1.0662087609999999</c:v>
                </c:pt>
                <c:pt idx="93">
                  <c:v>1.0662087609999999</c:v>
                </c:pt>
                <c:pt idx="94">
                  <c:v>1.0662087609999999</c:v>
                </c:pt>
                <c:pt idx="95">
                  <c:v>1.0662087609999999</c:v>
                </c:pt>
                <c:pt idx="96">
                  <c:v>1.0662087609999999</c:v>
                </c:pt>
                <c:pt idx="97">
                  <c:v>1.0662087609999999</c:v>
                </c:pt>
                <c:pt idx="98">
                  <c:v>1.0662087609999999</c:v>
                </c:pt>
                <c:pt idx="99">
                  <c:v>1.0662087609999999</c:v>
                </c:pt>
                <c:pt idx="100">
                  <c:v>1.0662087609999999</c:v>
                </c:pt>
              </c:numCache>
            </c:numRef>
          </c:val>
        </c:ser>
        <c:ser>
          <c:idx val="4"/>
          <c:order val="4"/>
          <c:val>
            <c:numRef>
              <c:f>'[OHDSI distribution of results for opening remarks.xlsx]Sheet1 (4)'!$A$5:$CW$5</c:f>
              <c:numCache>
                <c:formatCode>General</c:formatCode>
                <c:ptCount val="101"/>
                <c:pt idx="0">
                  <c:v>1.0713224020000001</c:v>
                </c:pt>
                <c:pt idx="1">
                  <c:v>1.0713224020000001</c:v>
                </c:pt>
                <c:pt idx="2">
                  <c:v>1.0713224020000001</c:v>
                </c:pt>
                <c:pt idx="3">
                  <c:v>1.0713224020000001</c:v>
                </c:pt>
                <c:pt idx="4">
                  <c:v>1.0713224020000001</c:v>
                </c:pt>
                <c:pt idx="5">
                  <c:v>1.0713224020000001</c:v>
                </c:pt>
                <c:pt idx="6">
                  <c:v>1.0713224020000001</c:v>
                </c:pt>
                <c:pt idx="7">
                  <c:v>1.0713224020000001</c:v>
                </c:pt>
                <c:pt idx="8">
                  <c:v>1.0713224020000001</c:v>
                </c:pt>
                <c:pt idx="9">
                  <c:v>1.0713224020000001</c:v>
                </c:pt>
                <c:pt idx="10">
                  <c:v>1.0713224020000001</c:v>
                </c:pt>
                <c:pt idx="11">
                  <c:v>1.0713224020000001</c:v>
                </c:pt>
                <c:pt idx="12">
                  <c:v>1.0713224020000001</c:v>
                </c:pt>
                <c:pt idx="13">
                  <c:v>1.0713224020000001</c:v>
                </c:pt>
                <c:pt idx="14">
                  <c:v>1.0713224020000001</c:v>
                </c:pt>
                <c:pt idx="15">
                  <c:v>1.0713224020000001</c:v>
                </c:pt>
                <c:pt idx="16">
                  <c:v>1.0713224020000001</c:v>
                </c:pt>
                <c:pt idx="17">
                  <c:v>1.0713224020000001</c:v>
                </c:pt>
                <c:pt idx="18">
                  <c:v>1.0713224020000001</c:v>
                </c:pt>
                <c:pt idx="19">
                  <c:v>1.0713224020000001</c:v>
                </c:pt>
                <c:pt idx="20">
                  <c:v>1.0713224020000001</c:v>
                </c:pt>
                <c:pt idx="21">
                  <c:v>1.0713224020000001</c:v>
                </c:pt>
                <c:pt idx="22">
                  <c:v>1.0713224020000001</c:v>
                </c:pt>
                <c:pt idx="23">
                  <c:v>1.0713224020000001</c:v>
                </c:pt>
                <c:pt idx="24">
                  <c:v>1.0713224020000001</c:v>
                </c:pt>
                <c:pt idx="25">
                  <c:v>1.0713224020000001</c:v>
                </c:pt>
                <c:pt idx="26">
                  <c:v>1.0713224020000001</c:v>
                </c:pt>
                <c:pt idx="27">
                  <c:v>1.0713224020000001</c:v>
                </c:pt>
                <c:pt idx="28">
                  <c:v>1.0713224020000001</c:v>
                </c:pt>
                <c:pt idx="29">
                  <c:v>1.0713224020000001</c:v>
                </c:pt>
                <c:pt idx="30">
                  <c:v>1.0713224020000001</c:v>
                </c:pt>
                <c:pt idx="31">
                  <c:v>1.0713224020000001</c:v>
                </c:pt>
                <c:pt idx="32">
                  <c:v>1.0713224020000001</c:v>
                </c:pt>
                <c:pt idx="33">
                  <c:v>1.0713224020000001</c:v>
                </c:pt>
                <c:pt idx="34">
                  <c:v>1.0713224020000001</c:v>
                </c:pt>
                <c:pt idx="35">
                  <c:v>1.0713224020000001</c:v>
                </c:pt>
                <c:pt idx="36">
                  <c:v>1.0713224020000001</c:v>
                </c:pt>
                <c:pt idx="37">
                  <c:v>1.0713224020000001</c:v>
                </c:pt>
                <c:pt idx="38">
                  <c:v>1.0713224020000001</c:v>
                </c:pt>
                <c:pt idx="39">
                  <c:v>1.0713224020000001</c:v>
                </c:pt>
                <c:pt idx="40">
                  <c:v>1.0713224020000001</c:v>
                </c:pt>
                <c:pt idx="41">
                  <c:v>1.0713224020000001</c:v>
                </c:pt>
                <c:pt idx="42">
                  <c:v>1.0713224020000001</c:v>
                </c:pt>
                <c:pt idx="43">
                  <c:v>1.0713224020000001</c:v>
                </c:pt>
                <c:pt idx="44">
                  <c:v>1.0713224020000001</c:v>
                </c:pt>
                <c:pt idx="45">
                  <c:v>1.0713224020000001</c:v>
                </c:pt>
                <c:pt idx="46">
                  <c:v>1.0713224020000001</c:v>
                </c:pt>
                <c:pt idx="47">
                  <c:v>1.0713224020000001</c:v>
                </c:pt>
                <c:pt idx="48">
                  <c:v>1.0713224020000001</c:v>
                </c:pt>
                <c:pt idx="49">
                  <c:v>1.0713224020000001</c:v>
                </c:pt>
                <c:pt idx="50">
                  <c:v>1.0713224020000001</c:v>
                </c:pt>
                <c:pt idx="51">
                  <c:v>1.0713224020000001</c:v>
                </c:pt>
                <c:pt idx="52">
                  <c:v>1.0713224020000001</c:v>
                </c:pt>
                <c:pt idx="53">
                  <c:v>1.0713224020000001</c:v>
                </c:pt>
                <c:pt idx="54">
                  <c:v>1.0713224020000001</c:v>
                </c:pt>
                <c:pt idx="55">
                  <c:v>1.0713224020000001</c:v>
                </c:pt>
                <c:pt idx="56">
                  <c:v>1.0713224020000001</c:v>
                </c:pt>
                <c:pt idx="57">
                  <c:v>1.0713224020000001</c:v>
                </c:pt>
                <c:pt idx="58">
                  <c:v>1.0713224020000001</c:v>
                </c:pt>
                <c:pt idx="59">
                  <c:v>1.0713224020000001</c:v>
                </c:pt>
                <c:pt idx="60">
                  <c:v>1.0713224020000001</c:v>
                </c:pt>
                <c:pt idx="61">
                  <c:v>1.0713224020000001</c:v>
                </c:pt>
                <c:pt idx="62">
                  <c:v>1.0713224020000001</c:v>
                </c:pt>
                <c:pt idx="63">
                  <c:v>1.0713224020000001</c:v>
                </c:pt>
                <c:pt idx="64">
                  <c:v>1.0713224020000001</c:v>
                </c:pt>
                <c:pt idx="65">
                  <c:v>1.0713224020000001</c:v>
                </c:pt>
                <c:pt idx="66">
                  <c:v>1.0713224020000001</c:v>
                </c:pt>
                <c:pt idx="67">
                  <c:v>1.0713224020000001</c:v>
                </c:pt>
                <c:pt idx="68">
                  <c:v>1.0713224020000001</c:v>
                </c:pt>
                <c:pt idx="69">
                  <c:v>1.0713224020000001</c:v>
                </c:pt>
                <c:pt idx="70">
                  <c:v>1.0713224020000001</c:v>
                </c:pt>
                <c:pt idx="71">
                  <c:v>1.0713224020000001</c:v>
                </c:pt>
                <c:pt idx="72">
                  <c:v>1.0713224020000001</c:v>
                </c:pt>
                <c:pt idx="73">
                  <c:v>1.0713224020000001</c:v>
                </c:pt>
                <c:pt idx="74">
                  <c:v>1.0713224020000001</c:v>
                </c:pt>
                <c:pt idx="75">
                  <c:v>1.0713224020000001</c:v>
                </c:pt>
                <c:pt idx="76">
                  <c:v>1.0713224020000001</c:v>
                </c:pt>
                <c:pt idx="77">
                  <c:v>1.0713224020000001</c:v>
                </c:pt>
                <c:pt idx="78">
                  <c:v>1.0713224020000001</c:v>
                </c:pt>
                <c:pt idx="79">
                  <c:v>1.0713224020000001</c:v>
                </c:pt>
                <c:pt idx="80">
                  <c:v>1.0713224020000001</c:v>
                </c:pt>
                <c:pt idx="81">
                  <c:v>1.0713224020000001</c:v>
                </c:pt>
                <c:pt idx="82">
                  <c:v>1.0713224020000001</c:v>
                </c:pt>
                <c:pt idx="83">
                  <c:v>1.0713224020000001</c:v>
                </c:pt>
                <c:pt idx="84">
                  <c:v>1.0713224020000001</c:v>
                </c:pt>
                <c:pt idx="85">
                  <c:v>1.0713224020000001</c:v>
                </c:pt>
                <c:pt idx="86">
                  <c:v>1.0713224020000001</c:v>
                </c:pt>
                <c:pt idx="87">
                  <c:v>1.0713224020000001</c:v>
                </c:pt>
                <c:pt idx="88">
                  <c:v>1.0713224020000001</c:v>
                </c:pt>
                <c:pt idx="89">
                  <c:v>1.0713224020000001</c:v>
                </c:pt>
                <c:pt idx="90">
                  <c:v>1.0713224020000001</c:v>
                </c:pt>
                <c:pt idx="91">
                  <c:v>1.0713224020000001</c:v>
                </c:pt>
                <c:pt idx="92">
                  <c:v>1.0713224020000001</c:v>
                </c:pt>
                <c:pt idx="93">
                  <c:v>1.0713224020000001</c:v>
                </c:pt>
                <c:pt idx="94">
                  <c:v>1.0713224020000001</c:v>
                </c:pt>
                <c:pt idx="95">
                  <c:v>1.0713224020000001</c:v>
                </c:pt>
                <c:pt idx="96">
                  <c:v>1.0713224020000001</c:v>
                </c:pt>
                <c:pt idx="97">
                  <c:v>1.0713224020000001</c:v>
                </c:pt>
                <c:pt idx="98">
                  <c:v>1.0713224020000001</c:v>
                </c:pt>
                <c:pt idx="99">
                  <c:v>1.0713224020000001</c:v>
                </c:pt>
                <c:pt idx="100">
                  <c:v>1.0713224020000001</c:v>
                </c:pt>
              </c:numCache>
            </c:numRef>
          </c:val>
        </c:ser>
        <c:ser>
          <c:idx val="5"/>
          <c:order val="5"/>
          <c:val>
            <c:numRef>
              <c:f>'[OHDSI distribution of results for opening remarks.xlsx]Sheet1 (4)'!$A$6:$CW$6</c:f>
              <c:numCache>
                <c:formatCode>General</c:formatCode>
                <c:ptCount val="101"/>
                <c:pt idx="0">
                  <c:v>1.0767080849999999</c:v>
                </c:pt>
                <c:pt idx="1">
                  <c:v>1.0767080849999999</c:v>
                </c:pt>
                <c:pt idx="2">
                  <c:v>1.0767080849999999</c:v>
                </c:pt>
                <c:pt idx="3">
                  <c:v>1.0767080849999999</c:v>
                </c:pt>
                <c:pt idx="4">
                  <c:v>1.0767080849999999</c:v>
                </c:pt>
                <c:pt idx="5">
                  <c:v>1.0767080849999999</c:v>
                </c:pt>
                <c:pt idx="6">
                  <c:v>1.0767080849999999</c:v>
                </c:pt>
                <c:pt idx="7">
                  <c:v>1.0767080849999999</c:v>
                </c:pt>
                <c:pt idx="8">
                  <c:v>1.0767080849999999</c:v>
                </c:pt>
                <c:pt idx="9">
                  <c:v>1.0767080849999999</c:v>
                </c:pt>
                <c:pt idx="10">
                  <c:v>1.0767080849999999</c:v>
                </c:pt>
                <c:pt idx="11">
                  <c:v>1.0767080849999999</c:v>
                </c:pt>
                <c:pt idx="12">
                  <c:v>1.0767080849999999</c:v>
                </c:pt>
                <c:pt idx="13">
                  <c:v>1.0767080849999999</c:v>
                </c:pt>
                <c:pt idx="14">
                  <c:v>1.0767080849999999</c:v>
                </c:pt>
                <c:pt idx="15">
                  <c:v>1.0767080849999999</c:v>
                </c:pt>
                <c:pt idx="16">
                  <c:v>1.0767080849999999</c:v>
                </c:pt>
                <c:pt idx="17">
                  <c:v>1.0767080849999999</c:v>
                </c:pt>
                <c:pt idx="18">
                  <c:v>1.0767080849999999</c:v>
                </c:pt>
                <c:pt idx="19">
                  <c:v>1.0767080849999999</c:v>
                </c:pt>
                <c:pt idx="20">
                  <c:v>1.0767080849999999</c:v>
                </c:pt>
                <c:pt idx="21">
                  <c:v>1.0767080849999999</c:v>
                </c:pt>
                <c:pt idx="22">
                  <c:v>1.0767080849999999</c:v>
                </c:pt>
                <c:pt idx="23">
                  <c:v>1.0767080849999999</c:v>
                </c:pt>
                <c:pt idx="24">
                  <c:v>1.0767080849999999</c:v>
                </c:pt>
                <c:pt idx="25">
                  <c:v>1.0767080849999999</c:v>
                </c:pt>
                <c:pt idx="26">
                  <c:v>1.0767080849999999</c:v>
                </c:pt>
                <c:pt idx="27">
                  <c:v>1.0767080849999999</c:v>
                </c:pt>
                <c:pt idx="28">
                  <c:v>1.0767080849999999</c:v>
                </c:pt>
                <c:pt idx="29">
                  <c:v>1.0767080849999999</c:v>
                </c:pt>
                <c:pt idx="30">
                  <c:v>1.0767080849999999</c:v>
                </c:pt>
                <c:pt idx="31">
                  <c:v>1.0767080849999999</c:v>
                </c:pt>
                <c:pt idx="32">
                  <c:v>1.0767080849999999</c:v>
                </c:pt>
                <c:pt idx="33">
                  <c:v>1.0767080849999999</c:v>
                </c:pt>
                <c:pt idx="34">
                  <c:v>1.0767080849999999</c:v>
                </c:pt>
                <c:pt idx="35">
                  <c:v>1.0767080849999999</c:v>
                </c:pt>
                <c:pt idx="36">
                  <c:v>1.0767080849999999</c:v>
                </c:pt>
                <c:pt idx="37">
                  <c:v>1.0767080849999999</c:v>
                </c:pt>
                <c:pt idx="38">
                  <c:v>1.0767080849999999</c:v>
                </c:pt>
                <c:pt idx="39">
                  <c:v>1.0767080849999999</c:v>
                </c:pt>
                <c:pt idx="40">
                  <c:v>1.0767080849999999</c:v>
                </c:pt>
                <c:pt idx="41">
                  <c:v>1.0767080849999999</c:v>
                </c:pt>
                <c:pt idx="42">
                  <c:v>1.0767080849999999</c:v>
                </c:pt>
                <c:pt idx="43">
                  <c:v>1.0767080849999999</c:v>
                </c:pt>
                <c:pt idx="44">
                  <c:v>1.0767080849999999</c:v>
                </c:pt>
                <c:pt idx="45">
                  <c:v>1.0767080849999999</c:v>
                </c:pt>
                <c:pt idx="46">
                  <c:v>1.0767080849999999</c:v>
                </c:pt>
                <c:pt idx="47">
                  <c:v>1.0767080849999999</c:v>
                </c:pt>
                <c:pt idx="48">
                  <c:v>1.0767080849999999</c:v>
                </c:pt>
                <c:pt idx="49">
                  <c:v>1.0767080849999999</c:v>
                </c:pt>
                <c:pt idx="50">
                  <c:v>1.0767080849999999</c:v>
                </c:pt>
                <c:pt idx="51">
                  <c:v>1.0767080849999999</c:v>
                </c:pt>
                <c:pt idx="52">
                  <c:v>1.0767080849999999</c:v>
                </c:pt>
                <c:pt idx="53">
                  <c:v>1.0767080849999999</c:v>
                </c:pt>
                <c:pt idx="54">
                  <c:v>1.0767080849999999</c:v>
                </c:pt>
                <c:pt idx="55">
                  <c:v>1.0767080849999999</c:v>
                </c:pt>
                <c:pt idx="56">
                  <c:v>1.0767080849999999</c:v>
                </c:pt>
                <c:pt idx="57">
                  <c:v>1.0767080849999999</c:v>
                </c:pt>
                <c:pt idx="58">
                  <c:v>1.0767080849999999</c:v>
                </c:pt>
                <c:pt idx="59">
                  <c:v>1.0767080849999999</c:v>
                </c:pt>
                <c:pt idx="60">
                  <c:v>1.0767080849999999</c:v>
                </c:pt>
                <c:pt idx="61">
                  <c:v>1.0767080849999999</c:v>
                </c:pt>
                <c:pt idx="62">
                  <c:v>1.0767080849999999</c:v>
                </c:pt>
                <c:pt idx="63">
                  <c:v>1.0767080849999999</c:v>
                </c:pt>
                <c:pt idx="64">
                  <c:v>1.0767080849999999</c:v>
                </c:pt>
                <c:pt idx="65">
                  <c:v>1.0767080849999999</c:v>
                </c:pt>
                <c:pt idx="66">
                  <c:v>1.0767080849999999</c:v>
                </c:pt>
                <c:pt idx="67">
                  <c:v>1.0767080849999999</c:v>
                </c:pt>
                <c:pt idx="68">
                  <c:v>1.0767080849999999</c:v>
                </c:pt>
                <c:pt idx="69">
                  <c:v>1.0767080849999999</c:v>
                </c:pt>
                <c:pt idx="70">
                  <c:v>1.0767080849999999</c:v>
                </c:pt>
                <c:pt idx="71">
                  <c:v>1.0767080849999999</c:v>
                </c:pt>
                <c:pt idx="72">
                  <c:v>1.0767080849999999</c:v>
                </c:pt>
                <c:pt idx="73">
                  <c:v>1.0767080849999999</c:v>
                </c:pt>
                <c:pt idx="74">
                  <c:v>1.0767080849999999</c:v>
                </c:pt>
                <c:pt idx="75">
                  <c:v>1.0767080849999999</c:v>
                </c:pt>
                <c:pt idx="76">
                  <c:v>1.0767080849999999</c:v>
                </c:pt>
                <c:pt idx="77">
                  <c:v>1.0767080849999999</c:v>
                </c:pt>
                <c:pt idx="78">
                  <c:v>1.0767080849999999</c:v>
                </c:pt>
                <c:pt idx="79">
                  <c:v>1.0767080849999999</c:v>
                </c:pt>
                <c:pt idx="80">
                  <c:v>1.0767080849999999</c:v>
                </c:pt>
                <c:pt idx="81">
                  <c:v>1.0767080849999999</c:v>
                </c:pt>
                <c:pt idx="82">
                  <c:v>1.0767080849999999</c:v>
                </c:pt>
                <c:pt idx="83">
                  <c:v>1.0767080849999999</c:v>
                </c:pt>
                <c:pt idx="84">
                  <c:v>1.0767080849999999</c:v>
                </c:pt>
                <c:pt idx="85">
                  <c:v>1.0767080849999999</c:v>
                </c:pt>
                <c:pt idx="86">
                  <c:v>1.0767080849999999</c:v>
                </c:pt>
                <c:pt idx="87">
                  <c:v>1.0767080849999999</c:v>
                </c:pt>
                <c:pt idx="88">
                  <c:v>1.0767080849999999</c:v>
                </c:pt>
                <c:pt idx="89">
                  <c:v>1.0767080849999999</c:v>
                </c:pt>
                <c:pt idx="90">
                  <c:v>1.0767080849999999</c:v>
                </c:pt>
                <c:pt idx="91">
                  <c:v>1.0767080849999999</c:v>
                </c:pt>
                <c:pt idx="92">
                  <c:v>1.0767080849999999</c:v>
                </c:pt>
                <c:pt idx="93">
                  <c:v>1.0767080849999999</c:v>
                </c:pt>
                <c:pt idx="94">
                  <c:v>1.0767080849999999</c:v>
                </c:pt>
                <c:pt idx="95">
                  <c:v>1.0767080849999999</c:v>
                </c:pt>
                <c:pt idx="96">
                  <c:v>1.0767080849999999</c:v>
                </c:pt>
                <c:pt idx="97">
                  <c:v>1.0767080849999999</c:v>
                </c:pt>
                <c:pt idx="98">
                  <c:v>1.0767080849999999</c:v>
                </c:pt>
                <c:pt idx="99">
                  <c:v>1.0767080849999999</c:v>
                </c:pt>
                <c:pt idx="100">
                  <c:v>1.0767080849999999</c:v>
                </c:pt>
              </c:numCache>
            </c:numRef>
          </c:val>
        </c:ser>
        <c:ser>
          <c:idx val="6"/>
          <c:order val="6"/>
          <c:val>
            <c:numRef>
              <c:f>'[OHDSI distribution of results for opening remarks.xlsx]Sheet1 (4)'!$A$7:$CW$7</c:f>
              <c:numCache>
                <c:formatCode>General</c:formatCode>
                <c:ptCount val="101"/>
                <c:pt idx="0">
                  <c:v>1.0823684440000001</c:v>
                </c:pt>
                <c:pt idx="1">
                  <c:v>1.0823684440000001</c:v>
                </c:pt>
                <c:pt idx="2">
                  <c:v>1.0823684440000001</c:v>
                </c:pt>
                <c:pt idx="3">
                  <c:v>1.0823684440000001</c:v>
                </c:pt>
                <c:pt idx="4">
                  <c:v>1.0823684440000001</c:v>
                </c:pt>
                <c:pt idx="5">
                  <c:v>1.0823684440000001</c:v>
                </c:pt>
                <c:pt idx="6">
                  <c:v>1.0823684440000001</c:v>
                </c:pt>
                <c:pt idx="7">
                  <c:v>1.0823684440000001</c:v>
                </c:pt>
                <c:pt idx="8">
                  <c:v>1.0823684440000001</c:v>
                </c:pt>
                <c:pt idx="9">
                  <c:v>1.0823684440000001</c:v>
                </c:pt>
                <c:pt idx="10">
                  <c:v>1.0823684440000001</c:v>
                </c:pt>
                <c:pt idx="11">
                  <c:v>1.0823684440000001</c:v>
                </c:pt>
                <c:pt idx="12">
                  <c:v>1.0823684440000001</c:v>
                </c:pt>
                <c:pt idx="13">
                  <c:v>1.0823684440000001</c:v>
                </c:pt>
                <c:pt idx="14">
                  <c:v>1.0823684440000001</c:v>
                </c:pt>
                <c:pt idx="15">
                  <c:v>1.0823684440000001</c:v>
                </c:pt>
                <c:pt idx="16">
                  <c:v>1.0823684440000001</c:v>
                </c:pt>
                <c:pt idx="17">
                  <c:v>1.0823684440000001</c:v>
                </c:pt>
                <c:pt idx="18">
                  <c:v>1.0823684440000001</c:v>
                </c:pt>
                <c:pt idx="19">
                  <c:v>1.0823684440000001</c:v>
                </c:pt>
                <c:pt idx="20">
                  <c:v>1.0823684440000001</c:v>
                </c:pt>
                <c:pt idx="21">
                  <c:v>1.0823684440000001</c:v>
                </c:pt>
                <c:pt idx="22">
                  <c:v>1.0823684440000001</c:v>
                </c:pt>
                <c:pt idx="23">
                  <c:v>1.0823684440000001</c:v>
                </c:pt>
                <c:pt idx="24">
                  <c:v>1.0823684440000001</c:v>
                </c:pt>
                <c:pt idx="25">
                  <c:v>1.0823684440000001</c:v>
                </c:pt>
                <c:pt idx="26">
                  <c:v>1.0823684440000001</c:v>
                </c:pt>
                <c:pt idx="27">
                  <c:v>1.0823684440000001</c:v>
                </c:pt>
                <c:pt idx="28">
                  <c:v>1.0823684440000001</c:v>
                </c:pt>
                <c:pt idx="29">
                  <c:v>1.0823684440000001</c:v>
                </c:pt>
                <c:pt idx="30">
                  <c:v>1.0823684440000001</c:v>
                </c:pt>
                <c:pt idx="31">
                  <c:v>1.0823684440000001</c:v>
                </c:pt>
                <c:pt idx="32">
                  <c:v>1.0823684440000001</c:v>
                </c:pt>
                <c:pt idx="33">
                  <c:v>1.0823684440000001</c:v>
                </c:pt>
                <c:pt idx="34">
                  <c:v>1.0823684440000001</c:v>
                </c:pt>
                <c:pt idx="35">
                  <c:v>1.0823684440000001</c:v>
                </c:pt>
                <c:pt idx="36">
                  <c:v>1.0823684440000001</c:v>
                </c:pt>
                <c:pt idx="37">
                  <c:v>1.0823684440000001</c:v>
                </c:pt>
                <c:pt idx="38">
                  <c:v>1.0823684440000001</c:v>
                </c:pt>
                <c:pt idx="39">
                  <c:v>1.0823684440000001</c:v>
                </c:pt>
                <c:pt idx="40">
                  <c:v>1.0823684440000001</c:v>
                </c:pt>
                <c:pt idx="41">
                  <c:v>1.0823684440000001</c:v>
                </c:pt>
                <c:pt idx="42">
                  <c:v>1.0823684440000001</c:v>
                </c:pt>
                <c:pt idx="43">
                  <c:v>1.0823684440000001</c:v>
                </c:pt>
                <c:pt idx="44">
                  <c:v>1.0823684440000001</c:v>
                </c:pt>
                <c:pt idx="45">
                  <c:v>1.0823684440000001</c:v>
                </c:pt>
                <c:pt idx="46">
                  <c:v>1.0823684440000001</c:v>
                </c:pt>
                <c:pt idx="47">
                  <c:v>1.0823684440000001</c:v>
                </c:pt>
                <c:pt idx="48">
                  <c:v>1.0823684440000001</c:v>
                </c:pt>
                <c:pt idx="49">
                  <c:v>1.0823684440000001</c:v>
                </c:pt>
                <c:pt idx="50">
                  <c:v>1.0823684440000001</c:v>
                </c:pt>
                <c:pt idx="51">
                  <c:v>1.0823684440000001</c:v>
                </c:pt>
                <c:pt idx="52">
                  <c:v>1.0823684440000001</c:v>
                </c:pt>
                <c:pt idx="53">
                  <c:v>1.0823684440000001</c:v>
                </c:pt>
                <c:pt idx="54">
                  <c:v>1.0823684440000001</c:v>
                </c:pt>
                <c:pt idx="55">
                  <c:v>1.0823684440000001</c:v>
                </c:pt>
                <c:pt idx="56">
                  <c:v>1.0823684440000001</c:v>
                </c:pt>
                <c:pt idx="57">
                  <c:v>1.0823684440000001</c:v>
                </c:pt>
                <c:pt idx="58">
                  <c:v>1.0823684440000001</c:v>
                </c:pt>
                <c:pt idx="59">
                  <c:v>1.0823684440000001</c:v>
                </c:pt>
                <c:pt idx="60">
                  <c:v>1.0823684440000001</c:v>
                </c:pt>
                <c:pt idx="61">
                  <c:v>1.0823684440000001</c:v>
                </c:pt>
                <c:pt idx="62">
                  <c:v>1.0823684440000001</c:v>
                </c:pt>
                <c:pt idx="63">
                  <c:v>1.0823684440000001</c:v>
                </c:pt>
                <c:pt idx="64">
                  <c:v>1.0823684440000001</c:v>
                </c:pt>
                <c:pt idx="65">
                  <c:v>1.0823684440000001</c:v>
                </c:pt>
                <c:pt idx="66">
                  <c:v>1.0823684440000001</c:v>
                </c:pt>
                <c:pt idx="67">
                  <c:v>1.0823684440000001</c:v>
                </c:pt>
                <c:pt idx="68">
                  <c:v>1.0823684440000001</c:v>
                </c:pt>
                <c:pt idx="69">
                  <c:v>1.0823684440000001</c:v>
                </c:pt>
                <c:pt idx="70">
                  <c:v>1.0823684440000001</c:v>
                </c:pt>
                <c:pt idx="71">
                  <c:v>1.0823684440000001</c:v>
                </c:pt>
                <c:pt idx="72">
                  <c:v>1.0823684440000001</c:v>
                </c:pt>
                <c:pt idx="73">
                  <c:v>1.0823684440000001</c:v>
                </c:pt>
                <c:pt idx="74">
                  <c:v>1.0823684440000001</c:v>
                </c:pt>
                <c:pt idx="75">
                  <c:v>1.0823684440000001</c:v>
                </c:pt>
                <c:pt idx="76">
                  <c:v>1.0823684440000001</c:v>
                </c:pt>
                <c:pt idx="77">
                  <c:v>1.0823684440000001</c:v>
                </c:pt>
                <c:pt idx="78">
                  <c:v>1.0823684440000001</c:v>
                </c:pt>
                <c:pt idx="79">
                  <c:v>1.0823684440000001</c:v>
                </c:pt>
                <c:pt idx="80">
                  <c:v>1.0823684440000001</c:v>
                </c:pt>
                <c:pt idx="81">
                  <c:v>1.0823684440000001</c:v>
                </c:pt>
                <c:pt idx="82">
                  <c:v>1.0823684440000001</c:v>
                </c:pt>
                <c:pt idx="83">
                  <c:v>1.0823684440000001</c:v>
                </c:pt>
                <c:pt idx="84">
                  <c:v>1.0823684440000001</c:v>
                </c:pt>
                <c:pt idx="85">
                  <c:v>1.0823684440000001</c:v>
                </c:pt>
                <c:pt idx="86">
                  <c:v>1.0823684440000001</c:v>
                </c:pt>
                <c:pt idx="87">
                  <c:v>1.0823684440000001</c:v>
                </c:pt>
                <c:pt idx="88">
                  <c:v>1.0823684440000001</c:v>
                </c:pt>
                <c:pt idx="89">
                  <c:v>1.0823684440000001</c:v>
                </c:pt>
                <c:pt idx="90">
                  <c:v>1.0823684440000001</c:v>
                </c:pt>
                <c:pt idx="91">
                  <c:v>1.0823684440000001</c:v>
                </c:pt>
                <c:pt idx="92">
                  <c:v>1.0823684440000001</c:v>
                </c:pt>
                <c:pt idx="93">
                  <c:v>1.0823684440000001</c:v>
                </c:pt>
                <c:pt idx="94">
                  <c:v>1.0823684440000001</c:v>
                </c:pt>
                <c:pt idx="95">
                  <c:v>1.0823684440000001</c:v>
                </c:pt>
                <c:pt idx="96">
                  <c:v>1.0823684440000001</c:v>
                </c:pt>
                <c:pt idx="97">
                  <c:v>1.0823684440000001</c:v>
                </c:pt>
                <c:pt idx="98">
                  <c:v>1.0823684440000001</c:v>
                </c:pt>
                <c:pt idx="99">
                  <c:v>1.0823684440000001</c:v>
                </c:pt>
                <c:pt idx="100">
                  <c:v>1.0823684440000001</c:v>
                </c:pt>
              </c:numCache>
            </c:numRef>
          </c:val>
        </c:ser>
        <c:ser>
          <c:idx val="7"/>
          <c:order val="7"/>
          <c:val>
            <c:numRef>
              <c:f>'[OHDSI distribution of results for opening remarks.xlsx]Sheet1 (4)'!$A$8:$CW$8</c:f>
              <c:numCache>
                <c:formatCode>General</c:formatCode>
                <c:ptCount val="101"/>
                <c:pt idx="0">
                  <c:v>1.088304937</c:v>
                </c:pt>
                <c:pt idx="1">
                  <c:v>1.088304937</c:v>
                </c:pt>
                <c:pt idx="2">
                  <c:v>1.088304937</c:v>
                </c:pt>
                <c:pt idx="3">
                  <c:v>1.088304937</c:v>
                </c:pt>
                <c:pt idx="4">
                  <c:v>1.088304937</c:v>
                </c:pt>
                <c:pt idx="5">
                  <c:v>1.088304937</c:v>
                </c:pt>
                <c:pt idx="6">
                  <c:v>1.088304937</c:v>
                </c:pt>
                <c:pt idx="7">
                  <c:v>1.088304937</c:v>
                </c:pt>
                <c:pt idx="8">
                  <c:v>1.088304937</c:v>
                </c:pt>
                <c:pt idx="9">
                  <c:v>1.088304937</c:v>
                </c:pt>
                <c:pt idx="10">
                  <c:v>1.088304937</c:v>
                </c:pt>
                <c:pt idx="11">
                  <c:v>1.088304937</c:v>
                </c:pt>
                <c:pt idx="12">
                  <c:v>1.088304937</c:v>
                </c:pt>
                <c:pt idx="13">
                  <c:v>1.088304937</c:v>
                </c:pt>
                <c:pt idx="14">
                  <c:v>1.088304937</c:v>
                </c:pt>
                <c:pt idx="15">
                  <c:v>1.088304937</c:v>
                </c:pt>
                <c:pt idx="16">
                  <c:v>1.088304937</c:v>
                </c:pt>
                <c:pt idx="17">
                  <c:v>1.088304937</c:v>
                </c:pt>
                <c:pt idx="18">
                  <c:v>1.088304937</c:v>
                </c:pt>
                <c:pt idx="19">
                  <c:v>1.088304937</c:v>
                </c:pt>
                <c:pt idx="20">
                  <c:v>1.088304937</c:v>
                </c:pt>
                <c:pt idx="21">
                  <c:v>1.088304937</c:v>
                </c:pt>
                <c:pt idx="22">
                  <c:v>1.088304937</c:v>
                </c:pt>
                <c:pt idx="23">
                  <c:v>1.088304937</c:v>
                </c:pt>
                <c:pt idx="24">
                  <c:v>1.088304937</c:v>
                </c:pt>
                <c:pt idx="25">
                  <c:v>1.088304937</c:v>
                </c:pt>
                <c:pt idx="26">
                  <c:v>1.088304937</c:v>
                </c:pt>
                <c:pt idx="27">
                  <c:v>1.088304937</c:v>
                </c:pt>
                <c:pt idx="28">
                  <c:v>1.088304937</c:v>
                </c:pt>
                <c:pt idx="29">
                  <c:v>1.088304937</c:v>
                </c:pt>
                <c:pt idx="30">
                  <c:v>1.088304937</c:v>
                </c:pt>
                <c:pt idx="31">
                  <c:v>1.088304937</c:v>
                </c:pt>
                <c:pt idx="32">
                  <c:v>1.088304937</c:v>
                </c:pt>
                <c:pt idx="33">
                  <c:v>1.088304937</c:v>
                </c:pt>
                <c:pt idx="34">
                  <c:v>1.088304937</c:v>
                </c:pt>
                <c:pt idx="35">
                  <c:v>1.088304937</c:v>
                </c:pt>
                <c:pt idx="36">
                  <c:v>1.088304937</c:v>
                </c:pt>
                <c:pt idx="37">
                  <c:v>1.088304937</c:v>
                </c:pt>
                <c:pt idx="38">
                  <c:v>1.088304937</c:v>
                </c:pt>
                <c:pt idx="39">
                  <c:v>1.088304937</c:v>
                </c:pt>
                <c:pt idx="40">
                  <c:v>1.088304937</c:v>
                </c:pt>
                <c:pt idx="41">
                  <c:v>1.088304937</c:v>
                </c:pt>
                <c:pt idx="42">
                  <c:v>1.088304937</c:v>
                </c:pt>
                <c:pt idx="43">
                  <c:v>1.088304937</c:v>
                </c:pt>
                <c:pt idx="44">
                  <c:v>1.088304937</c:v>
                </c:pt>
                <c:pt idx="45">
                  <c:v>1.088304937</c:v>
                </c:pt>
                <c:pt idx="46">
                  <c:v>1.088304937</c:v>
                </c:pt>
                <c:pt idx="47">
                  <c:v>1.088304937</c:v>
                </c:pt>
                <c:pt idx="48">
                  <c:v>1.088304937</c:v>
                </c:pt>
                <c:pt idx="49">
                  <c:v>1.088304937</c:v>
                </c:pt>
                <c:pt idx="50">
                  <c:v>1.088304937</c:v>
                </c:pt>
                <c:pt idx="51">
                  <c:v>1.088304937</c:v>
                </c:pt>
                <c:pt idx="52">
                  <c:v>1.088304937</c:v>
                </c:pt>
                <c:pt idx="53">
                  <c:v>1.088304937</c:v>
                </c:pt>
                <c:pt idx="54">
                  <c:v>1.088304937</c:v>
                </c:pt>
                <c:pt idx="55">
                  <c:v>1.088304937</c:v>
                </c:pt>
                <c:pt idx="56">
                  <c:v>1.088304937</c:v>
                </c:pt>
                <c:pt idx="57">
                  <c:v>1.088304937</c:v>
                </c:pt>
                <c:pt idx="58">
                  <c:v>1.088304937</c:v>
                </c:pt>
                <c:pt idx="59">
                  <c:v>1.088304937</c:v>
                </c:pt>
                <c:pt idx="60">
                  <c:v>1.088304937</c:v>
                </c:pt>
                <c:pt idx="61">
                  <c:v>1.088304937</c:v>
                </c:pt>
                <c:pt idx="62">
                  <c:v>1.088304937</c:v>
                </c:pt>
                <c:pt idx="63">
                  <c:v>1.088304937</c:v>
                </c:pt>
                <c:pt idx="64">
                  <c:v>1.088304937</c:v>
                </c:pt>
                <c:pt idx="65">
                  <c:v>1.088304937</c:v>
                </c:pt>
                <c:pt idx="66">
                  <c:v>1.088304937</c:v>
                </c:pt>
                <c:pt idx="67">
                  <c:v>1.088304937</c:v>
                </c:pt>
                <c:pt idx="68">
                  <c:v>1.088304937</c:v>
                </c:pt>
                <c:pt idx="69">
                  <c:v>1.088304937</c:v>
                </c:pt>
                <c:pt idx="70">
                  <c:v>1.088304937</c:v>
                </c:pt>
                <c:pt idx="71">
                  <c:v>1.088304937</c:v>
                </c:pt>
                <c:pt idx="72">
                  <c:v>1.088304937</c:v>
                </c:pt>
                <c:pt idx="73">
                  <c:v>1.088304937</c:v>
                </c:pt>
                <c:pt idx="74">
                  <c:v>1.088304937</c:v>
                </c:pt>
                <c:pt idx="75">
                  <c:v>1.088304937</c:v>
                </c:pt>
                <c:pt idx="76">
                  <c:v>1.088304937</c:v>
                </c:pt>
                <c:pt idx="77">
                  <c:v>1.088304937</c:v>
                </c:pt>
                <c:pt idx="78">
                  <c:v>1.088304937</c:v>
                </c:pt>
                <c:pt idx="79">
                  <c:v>1.088304937</c:v>
                </c:pt>
                <c:pt idx="80">
                  <c:v>1.088304937</c:v>
                </c:pt>
                <c:pt idx="81">
                  <c:v>1.088304937</c:v>
                </c:pt>
                <c:pt idx="82">
                  <c:v>1.088304937</c:v>
                </c:pt>
                <c:pt idx="83">
                  <c:v>1.088304937</c:v>
                </c:pt>
                <c:pt idx="84">
                  <c:v>1.088304937</c:v>
                </c:pt>
                <c:pt idx="85">
                  <c:v>1.088304937</c:v>
                </c:pt>
                <c:pt idx="86">
                  <c:v>1.088304937</c:v>
                </c:pt>
                <c:pt idx="87">
                  <c:v>1.088304937</c:v>
                </c:pt>
                <c:pt idx="88">
                  <c:v>1.088304937</c:v>
                </c:pt>
                <c:pt idx="89">
                  <c:v>1.088304937</c:v>
                </c:pt>
                <c:pt idx="90">
                  <c:v>1.088304937</c:v>
                </c:pt>
                <c:pt idx="91">
                  <c:v>1.088304937</c:v>
                </c:pt>
                <c:pt idx="92">
                  <c:v>1.088304937</c:v>
                </c:pt>
                <c:pt idx="93">
                  <c:v>1.088304937</c:v>
                </c:pt>
                <c:pt idx="94">
                  <c:v>1.088304937</c:v>
                </c:pt>
                <c:pt idx="95">
                  <c:v>1.088304937</c:v>
                </c:pt>
                <c:pt idx="96">
                  <c:v>1.088304937</c:v>
                </c:pt>
                <c:pt idx="97">
                  <c:v>1.088304937</c:v>
                </c:pt>
                <c:pt idx="98">
                  <c:v>1.088304937</c:v>
                </c:pt>
                <c:pt idx="99">
                  <c:v>1.088304937</c:v>
                </c:pt>
                <c:pt idx="100">
                  <c:v>1.088304937</c:v>
                </c:pt>
              </c:numCache>
            </c:numRef>
          </c:val>
        </c:ser>
        <c:ser>
          <c:idx val="8"/>
          <c:order val="8"/>
          <c:val>
            <c:numRef>
              <c:f>'[OHDSI distribution of results for opening remarks.xlsx]Sheet1 (4)'!$A$9:$CW$9</c:f>
              <c:numCache>
                <c:formatCode>General</c:formatCode>
                <c:ptCount val="101"/>
                <c:pt idx="0">
                  <c:v>1.0945177559999999</c:v>
                </c:pt>
                <c:pt idx="1">
                  <c:v>1.0945177559999999</c:v>
                </c:pt>
                <c:pt idx="2">
                  <c:v>1.0945177559999999</c:v>
                </c:pt>
                <c:pt idx="3">
                  <c:v>1.0945177559999999</c:v>
                </c:pt>
                <c:pt idx="4">
                  <c:v>1.0945177559999999</c:v>
                </c:pt>
                <c:pt idx="5">
                  <c:v>1.0945177559999999</c:v>
                </c:pt>
                <c:pt idx="6">
                  <c:v>1.0945177559999999</c:v>
                </c:pt>
                <c:pt idx="7">
                  <c:v>1.0945177559999999</c:v>
                </c:pt>
                <c:pt idx="8">
                  <c:v>1.0945177559999999</c:v>
                </c:pt>
                <c:pt idx="9">
                  <c:v>1.0945177559999999</c:v>
                </c:pt>
                <c:pt idx="10">
                  <c:v>1.0945177559999999</c:v>
                </c:pt>
                <c:pt idx="11">
                  <c:v>1.0945177559999999</c:v>
                </c:pt>
                <c:pt idx="12">
                  <c:v>1.0945177559999999</c:v>
                </c:pt>
                <c:pt idx="13">
                  <c:v>1.0945177559999999</c:v>
                </c:pt>
                <c:pt idx="14">
                  <c:v>1.0945177559999999</c:v>
                </c:pt>
                <c:pt idx="15">
                  <c:v>1.0945177559999999</c:v>
                </c:pt>
                <c:pt idx="16">
                  <c:v>1.0945177559999999</c:v>
                </c:pt>
                <c:pt idx="17">
                  <c:v>1.0945177559999999</c:v>
                </c:pt>
                <c:pt idx="18">
                  <c:v>1.0945177559999999</c:v>
                </c:pt>
                <c:pt idx="19">
                  <c:v>1.0945177559999999</c:v>
                </c:pt>
                <c:pt idx="20">
                  <c:v>1.0945177559999999</c:v>
                </c:pt>
                <c:pt idx="21">
                  <c:v>1.0945177559999999</c:v>
                </c:pt>
                <c:pt idx="22">
                  <c:v>1.0945177559999999</c:v>
                </c:pt>
                <c:pt idx="23">
                  <c:v>1.0945177559999999</c:v>
                </c:pt>
                <c:pt idx="24">
                  <c:v>1.0945177559999999</c:v>
                </c:pt>
                <c:pt idx="25">
                  <c:v>1.0945177559999999</c:v>
                </c:pt>
                <c:pt idx="26">
                  <c:v>1.0945177559999999</c:v>
                </c:pt>
                <c:pt idx="27">
                  <c:v>1.0945177559999999</c:v>
                </c:pt>
                <c:pt idx="28">
                  <c:v>1.0945177559999999</c:v>
                </c:pt>
                <c:pt idx="29">
                  <c:v>1.0945177559999999</c:v>
                </c:pt>
                <c:pt idx="30">
                  <c:v>1.0945177559999999</c:v>
                </c:pt>
                <c:pt idx="31">
                  <c:v>1.0945177559999999</c:v>
                </c:pt>
                <c:pt idx="32">
                  <c:v>1.0945177559999999</c:v>
                </c:pt>
                <c:pt idx="33">
                  <c:v>1.0945177559999999</c:v>
                </c:pt>
                <c:pt idx="34">
                  <c:v>1.0945177559999999</c:v>
                </c:pt>
                <c:pt idx="35">
                  <c:v>1.0945177559999999</c:v>
                </c:pt>
                <c:pt idx="36">
                  <c:v>1.0945177559999999</c:v>
                </c:pt>
                <c:pt idx="37">
                  <c:v>1.0945177559999999</c:v>
                </c:pt>
                <c:pt idx="38">
                  <c:v>1.0945177559999999</c:v>
                </c:pt>
                <c:pt idx="39">
                  <c:v>1.0945177559999999</c:v>
                </c:pt>
                <c:pt idx="40">
                  <c:v>1.0945177559999999</c:v>
                </c:pt>
                <c:pt idx="41">
                  <c:v>1.0945177559999999</c:v>
                </c:pt>
                <c:pt idx="42">
                  <c:v>1.0945177559999999</c:v>
                </c:pt>
                <c:pt idx="43">
                  <c:v>1.0945177559999999</c:v>
                </c:pt>
                <c:pt idx="44">
                  <c:v>1.0945177559999999</c:v>
                </c:pt>
                <c:pt idx="45">
                  <c:v>1.0945177559999999</c:v>
                </c:pt>
                <c:pt idx="46">
                  <c:v>1.0945177559999999</c:v>
                </c:pt>
                <c:pt idx="47">
                  <c:v>1.0945177559999999</c:v>
                </c:pt>
                <c:pt idx="48">
                  <c:v>1.0945177559999999</c:v>
                </c:pt>
                <c:pt idx="49">
                  <c:v>1.0945177559999999</c:v>
                </c:pt>
                <c:pt idx="50">
                  <c:v>1.0945177559999999</c:v>
                </c:pt>
                <c:pt idx="51">
                  <c:v>1.0945177559999999</c:v>
                </c:pt>
                <c:pt idx="52">
                  <c:v>1.0945177559999999</c:v>
                </c:pt>
                <c:pt idx="53">
                  <c:v>1.0945177559999999</c:v>
                </c:pt>
                <c:pt idx="54">
                  <c:v>1.0945177559999999</c:v>
                </c:pt>
                <c:pt idx="55">
                  <c:v>1.0945177559999999</c:v>
                </c:pt>
                <c:pt idx="56">
                  <c:v>1.0945177559999999</c:v>
                </c:pt>
                <c:pt idx="57">
                  <c:v>1.0945177559999999</c:v>
                </c:pt>
                <c:pt idx="58">
                  <c:v>1.0945177559999999</c:v>
                </c:pt>
                <c:pt idx="59">
                  <c:v>1.0945177559999999</c:v>
                </c:pt>
                <c:pt idx="60">
                  <c:v>1.0945177559999999</c:v>
                </c:pt>
                <c:pt idx="61">
                  <c:v>1.0945177559999999</c:v>
                </c:pt>
                <c:pt idx="62">
                  <c:v>1.0945177559999999</c:v>
                </c:pt>
                <c:pt idx="63">
                  <c:v>1.0945177559999999</c:v>
                </c:pt>
                <c:pt idx="64">
                  <c:v>1.0945177559999999</c:v>
                </c:pt>
                <c:pt idx="65">
                  <c:v>1.0945177559999999</c:v>
                </c:pt>
                <c:pt idx="66">
                  <c:v>1.0945177559999999</c:v>
                </c:pt>
                <c:pt idx="67">
                  <c:v>1.0945177559999999</c:v>
                </c:pt>
                <c:pt idx="68">
                  <c:v>1.0945177559999999</c:v>
                </c:pt>
                <c:pt idx="69">
                  <c:v>1.0945177559999999</c:v>
                </c:pt>
                <c:pt idx="70">
                  <c:v>1.0945177559999999</c:v>
                </c:pt>
                <c:pt idx="71">
                  <c:v>1.0945177559999999</c:v>
                </c:pt>
                <c:pt idx="72">
                  <c:v>1.0945177559999999</c:v>
                </c:pt>
                <c:pt idx="73">
                  <c:v>1.0945177559999999</c:v>
                </c:pt>
                <c:pt idx="74">
                  <c:v>1.0945177559999999</c:v>
                </c:pt>
                <c:pt idx="75">
                  <c:v>1.0945177559999999</c:v>
                </c:pt>
                <c:pt idx="76">
                  <c:v>1.0945177559999999</c:v>
                </c:pt>
                <c:pt idx="77">
                  <c:v>1.0945177559999999</c:v>
                </c:pt>
                <c:pt idx="78">
                  <c:v>1.0945177559999999</c:v>
                </c:pt>
                <c:pt idx="79">
                  <c:v>1.0945177559999999</c:v>
                </c:pt>
                <c:pt idx="80">
                  <c:v>1.0945177559999999</c:v>
                </c:pt>
                <c:pt idx="81">
                  <c:v>1.0945177559999999</c:v>
                </c:pt>
                <c:pt idx="82">
                  <c:v>1.0945177559999999</c:v>
                </c:pt>
                <c:pt idx="83">
                  <c:v>1.0945177559999999</c:v>
                </c:pt>
                <c:pt idx="84">
                  <c:v>1.0945177559999999</c:v>
                </c:pt>
                <c:pt idx="85">
                  <c:v>1.0945177559999999</c:v>
                </c:pt>
                <c:pt idx="86">
                  <c:v>1.0945177559999999</c:v>
                </c:pt>
                <c:pt idx="87">
                  <c:v>1.0945177559999999</c:v>
                </c:pt>
                <c:pt idx="88">
                  <c:v>1.0945177559999999</c:v>
                </c:pt>
                <c:pt idx="89">
                  <c:v>1.0945177559999999</c:v>
                </c:pt>
                <c:pt idx="90">
                  <c:v>1.0945177559999999</c:v>
                </c:pt>
                <c:pt idx="91">
                  <c:v>1.0945177559999999</c:v>
                </c:pt>
                <c:pt idx="92">
                  <c:v>1.0945177559999999</c:v>
                </c:pt>
                <c:pt idx="93">
                  <c:v>1.0945177559999999</c:v>
                </c:pt>
                <c:pt idx="94">
                  <c:v>1.0945177559999999</c:v>
                </c:pt>
                <c:pt idx="95">
                  <c:v>1.0945177559999999</c:v>
                </c:pt>
                <c:pt idx="96">
                  <c:v>1.0945177559999999</c:v>
                </c:pt>
                <c:pt idx="97">
                  <c:v>1.0945177559999999</c:v>
                </c:pt>
                <c:pt idx="98">
                  <c:v>1.0945177559999999</c:v>
                </c:pt>
                <c:pt idx="99">
                  <c:v>1.0945177559999999</c:v>
                </c:pt>
                <c:pt idx="100">
                  <c:v>1.0945177559999999</c:v>
                </c:pt>
              </c:numCache>
            </c:numRef>
          </c:val>
        </c:ser>
        <c:ser>
          <c:idx val="9"/>
          <c:order val="9"/>
          <c:val>
            <c:numRef>
              <c:f>'[OHDSI distribution of results for opening remarks.xlsx]Sheet1 (4)'!$A$10:$CW$10</c:f>
              <c:numCache>
                <c:formatCode>General</c:formatCode>
                <c:ptCount val="101"/>
                <c:pt idx="0">
                  <c:v>1.1010057369999999</c:v>
                </c:pt>
                <c:pt idx="1">
                  <c:v>1.1010057369999999</c:v>
                </c:pt>
                <c:pt idx="2">
                  <c:v>1.1010057369999999</c:v>
                </c:pt>
                <c:pt idx="3">
                  <c:v>1.1010057369999999</c:v>
                </c:pt>
                <c:pt idx="4">
                  <c:v>1.1010057369999999</c:v>
                </c:pt>
                <c:pt idx="5">
                  <c:v>1.1010057369999999</c:v>
                </c:pt>
                <c:pt idx="6">
                  <c:v>1.1010057369999999</c:v>
                </c:pt>
                <c:pt idx="7">
                  <c:v>1.1010057369999999</c:v>
                </c:pt>
                <c:pt idx="8">
                  <c:v>1.1010057369999999</c:v>
                </c:pt>
                <c:pt idx="9">
                  <c:v>1.1010057369999999</c:v>
                </c:pt>
                <c:pt idx="10">
                  <c:v>1.1010057369999999</c:v>
                </c:pt>
                <c:pt idx="11">
                  <c:v>1.1010057369999999</c:v>
                </c:pt>
                <c:pt idx="12">
                  <c:v>1.1010057369999999</c:v>
                </c:pt>
                <c:pt idx="13">
                  <c:v>1.1010057369999999</c:v>
                </c:pt>
                <c:pt idx="14">
                  <c:v>1.1010057369999999</c:v>
                </c:pt>
                <c:pt idx="15">
                  <c:v>1.1010057369999999</c:v>
                </c:pt>
                <c:pt idx="16">
                  <c:v>1.1010057369999999</c:v>
                </c:pt>
                <c:pt idx="17">
                  <c:v>1.1010057369999999</c:v>
                </c:pt>
                <c:pt idx="18">
                  <c:v>1.1010057369999999</c:v>
                </c:pt>
                <c:pt idx="19">
                  <c:v>1.1010057369999999</c:v>
                </c:pt>
                <c:pt idx="20">
                  <c:v>1.1010057369999999</c:v>
                </c:pt>
                <c:pt idx="21">
                  <c:v>1.1010057369999999</c:v>
                </c:pt>
                <c:pt idx="22">
                  <c:v>1.1010057369999999</c:v>
                </c:pt>
                <c:pt idx="23">
                  <c:v>1.1010057369999999</c:v>
                </c:pt>
                <c:pt idx="24">
                  <c:v>1.1010057369999999</c:v>
                </c:pt>
                <c:pt idx="25">
                  <c:v>1.1010057369999999</c:v>
                </c:pt>
                <c:pt idx="26">
                  <c:v>1.1010057369999999</c:v>
                </c:pt>
                <c:pt idx="27">
                  <c:v>1.1010057369999999</c:v>
                </c:pt>
                <c:pt idx="28">
                  <c:v>1.1010057369999999</c:v>
                </c:pt>
                <c:pt idx="29">
                  <c:v>1.1010057369999999</c:v>
                </c:pt>
                <c:pt idx="30">
                  <c:v>1.1010057369999999</c:v>
                </c:pt>
                <c:pt idx="31">
                  <c:v>1.1010057369999999</c:v>
                </c:pt>
                <c:pt idx="32">
                  <c:v>1.1010057369999999</c:v>
                </c:pt>
                <c:pt idx="33">
                  <c:v>1.1010057369999999</c:v>
                </c:pt>
                <c:pt idx="34">
                  <c:v>1.1010057369999999</c:v>
                </c:pt>
                <c:pt idx="35">
                  <c:v>1.1010057369999999</c:v>
                </c:pt>
                <c:pt idx="36">
                  <c:v>1.1010057369999999</c:v>
                </c:pt>
                <c:pt idx="37">
                  <c:v>1.1010057369999999</c:v>
                </c:pt>
                <c:pt idx="38">
                  <c:v>1.1010057369999999</c:v>
                </c:pt>
                <c:pt idx="39">
                  <c:v>1.1010057369999999</c:v>
                </c:pt>
                <c:pt idx="40">
                  <c:v>1.1010057369999999</c:v>
                </c:pt>
                <c:pt idx="41">
                  <c:v>1.1010057369999999</c:v>
                </c:pt>
                <c:pt idx="42">
                  <c:v>1.1010057369999999</c:v>
                </c:pt>
                <c:pt idx="43">
                  <c:v>1.1010057369999999</c:v>
                </c:pt>
                <c:pt idx="44">
                  <c:v>1.1010057369999999</c:v>
                </c:pt>
                <c:pt idx="45">
                  <c:v>1.1010057369999999</c:v>
                </c:pt>
                <c:pt idx="46">
                  <c:v>1.1010057369999999</c:v>
                </c:pt>
                <c:pt idx="47">
                  <c:v>1.1010057369999999</c:v>
                </c:pt>
                <c:pt idx="48">
                  <c:v>1.1010057369999999</c:v>
                </c:pt>
                <c:pt idx="49">
                  <c:v>1.1010057369999999</c:v>
                </c:pt>
                <c:pt idx="50">
                  <c:v>1.1010057369999999</c:v>
                </c:pt>
                <c:pt idx="51">
                  <c:v>1.1010057369999999</c:v>
                </c:pt>
                <c:pt idx="52">
                  <c:v>1.1010057369999999</c:v>
                </c:pt>
                <c:pt idx="53">
                  <c:v>1.1010057369999999</c:v>
                </c:pt>
                <c:pt idx="54">
                  <c:v>1.1010057369999999</c:v>
                </c:pt>
                <c:pt idx="55">
                  <c:v>1.1010057369999999</c:v>
                </c:pt>
                <c:pt idx="56">
                  <c:v>1.1010057369999999</c:v>
                </c:pt>
                <c:pt idx="57">
                  <c:v>1.1010057369999999</c:v>
                </c:pt>
                <c:pt idx="58">
                  <c:v>1.1010057369999999</c:v>
                </c:pt>
                <c:pt idx="59">
                  <c:v>1.1010057369999999</c:v>
                </c:pt>
                <c:pt idx="60">
                  <c:v>1.1010057369999999</c:v>
                </c:pt>
                <c:pt idx="61">
                  <c:v>1.1010057369999999</c:v>
                </c:pt>
                <c:pt idx="62">
                  <c:v>1.1010057369999999</c:v>
                </c:pt>
                <c:pt idx="63">
                  <c:v>1.1010057369999999</c:v>
                </c:pt>
                <c:pt idx="64">
                  <c:v>1.1010057369999999</c:v>
                </c:pt>
                <c:pt idx="65">
                  <c:v>1.1010057369999999</c:v>
                </c:pt>
                <c:pt idx="66">
                  <c:v>1.1010057369999999</c:v>
                </c:pt>
                <c:pt idx="67">
                  <c:v>1.1010057369999999</c:v>
                </c:pt>
                <c:pt idx="68">
                  <c:v>1.1010057369999999</c:v>
                </c:pt>
                <c:pt idx="69">
                  <c:v>1.1010057369999999</c:v>
                </c:pt>
                <c:pt idx="70">
                  <c:v>1.1010057369999999</c:v>
                </c:pt>
                <c:pt idx="71">
                  <c:v>1.1010057369999999</c:v>
                </c:pt>
                <c:pt idx="72">
                  <c:v>1.1010057369999999</c:v>
                </c:pt>
                <c:pt idx="73">
                  <c:v>1.1010057369999999</c:v>
                </c:pt>
                <c:pt idx="74">
                  <c:v>1.1010057369999999</c:v>
                </c:pt>
                <c:pt idx="75">
                  <c:v>1.1010057369999999</c:v>
                </c:pt>
                <c:pt idx="76">
                  <c:v>1.1010057369999999</c:v>
                </c:pt>
                <c:pt idx="77">
                  <c:v>1.1010057369999999</c:v>
                </c:pt>
                <c:pt idx="78">
                  <c:v>1.1010057369999999</c:v>
                </c:pt>
                <c:pt idx="79">
                  <c:v>1.1010057369999999</c:v>
                </c:pt>
                <c:pt idx="80">
                  <c:v>1.1010057369999999</c:v>
                </c:pt>
                <c:pt idx="81">
                  <c:v>1.1010057369999999</c:v>
                </c:pt>
                <c:pt idx="82">
                  <c:v>1.1010057369999999</c:v>
                </c:pt>
                <c:pt idx="83">
                  <c:v>1.1010057369999999</c:v>
                </c:pt>
                <c:pt idx="84">
                  <c:v>1.1010057369999999</c:v>
                </c:pt>
                <c:pt idx="85">
                  <c:v>1.1010057369999999</c:v>
                </c:pt>
                <c:pt idx="86">
                  <c:v>1.1010057369999999</c:v>
                </c:pt>
                <c:pt idx="87">
                  <c:v>1.1010057369999999</c:v>
                </c:pt>
                <c:pt idx="88">
                  <c:v>1.1010057369999999</c:v>
                </c:pt>
                <c:pt idx="89">
                  <c:v>1.1010057369999999</c:v>
                </c:pt>
                <c:pt idx="90">
                  <c:v>1.1010057369999999</c:v>
                </c:pt>
                <c:pt idx="91">
                  <c:v>1.1010057369999999</c:v>
                </c:pt>
                <c:pt idx="92">
                  <c:v>1.1010057369999999</c:v>
                </c:pt>
                <c:pt idx="93">
                  <c:v>1.1010057369999999</c:v>
                </c:pt>
                <c:pt idx="94">
                  <c:v>1.1010057369999999</c:v>
                </c:pt>
                <c:pt idx="95">
                  <c:v>1.1010057369999999</c:v>
                </c:pt>
                <c:pt idx="96">
                  <c:v>1.1010057369999999</c:v>
                </c:pt>
                <c:pt idx="97">
                  <c:v>1.1010057369999999</c:v>
                </c:pt>
                <c:pt idx="98">
                  <c:v>1.1010057369999999</c:v>
                </c:pt>
                <c:pt idx="99">
                  <c:v>1.1010057369999999</c:v>
                </c:pt>
                <c:pt idx="100">
                  <c:v>1.1010057369999999</c:v>
                </c:pt>
              </c:numCache>
            </c:numRef>
          </c:val>
        </c:ser>
        <c:ser>
          <c:idx val="10"/>
          <c:order val="10"/>
          <c:val>
            <c:numRef>
              <c:f>'[OHDSI distribution of results for opening remarks.xlsx]Sheet1 (4)'!$A$11:$CW$11</c:f>
              <c:numCache>
                <c:formatCode>General</c:formatCode>
                <c:ptCount val="101"/>
                <c:pt idx="0">
                  <c:v>1.1077662800000001</c:v>
                </c:pt>
                <c:pt idx="1">
                  <c:v>1.1077662800000001</c:v>
                </c:pt>
                <c:pt idx="2">
                  <c:v>1.1077662800000001</c:v>
                </c:pt>
                <c:pt idx="3">
                  <c:v>1.1077662800000001</c:v>
                </c:pt>
                <c:pt idx="4">
                  <c:v>1.1077662800000001</c:v>
                </c:pt>
                <c:pt idx="5">
                  <c:v>1.1077662800000001</c:v>
                </c:pt>
                <c:pt idx="6">
                  <c:v>1.1077662800000001</c:v>
                </c:pt>
                <c:pt idx="7">
                  <c:v>1.1077662800000001</c:v>
                </c:pt>
                <c:pt idx="8">
                  <c:v>1.1077662800000001</c:v>
                </c:pt>
                <c:pt idx="9">
                  <c:v>1.1077662800000001</c:v>
                </c:pt>
                <c:pt idx="10">
                  <c:v>1.1077662800000001</c:v>
                </c:pt>
                <c:pt idx="11">
                  <c:v>1.1077662800000001</c:v>
                </c:pt>
                <c:pt idx="12">
                  <c:v>1.1077662800000001</c:v>
                </c:pt>
                <c:pt idx="13">
                  <c:v>1.1077662800000001</c:v>
                </c:pt>
                <c:pt idx="14">
                  <c:v>1.1077662800000001</c:v>
                </c:pt>
                <c:pt idx="15">
                  <c:v>1.1077662800000001</c:v>
                </c:pt>
                <c:pt idx="16">
                  <c:v>1.1077662800000001</c:v>
                </c:pt>
                <c:pt idx="17">
                  <c:v>1.1077662800000001</c:v>
                </c:pt>
                <c:pt idx="18">
                  <c:v>1.1077662800000001</c:v>
                </c:pt>
                <c:pt idx="19">
                  <c:v>1.1077662800000001</c:v>
                </c:pt>
                <c:pt idx="20">
                  <c:v>1.1077662800000001</c:v>
                </c:pt>
                <c:pt idx="21">
                  <c:v>1.1077662800000001</c:v>
                </c:pt>
                <c:pt idx="22">
                  <c:v>1.1077662800000001</c:v>
                </c:pt>
                <c:pt idx="23">
                  <c:v>1.1077662800000001</c:v>
                </c:pt>
                <c:pt idx="24">
                  <c:v>1.1077662800000001</c:v>
                </c:pt>
                <c:pt idx="25">
                  <c:v>1.1077662800000001</c:v>
                </c:pt>
                <c:pt idx="26">
                  <c:v>1.1077662800000001</c:v>
                </c:pt>
                <c:pt idx="27">
                  <c:v>1.1077662800000001</c:v>
                </c:pt>
                <c:pt idx="28">
                  <c:v>1.1077662800000001</c:v>
                </c:pt>
                <c:pt idx="29">
                  <c:v>1.1077662800000001</c:v>
                </c:pt>
                <c:pt idx="30">
                  <c:v>1.1077662800000001</c:v>
                </c:pt>
                <c:pt idx="31">
                  <c:v>1.1077662800000001</c:v>
                </c:pt>
                <c:pt idx="32">
                  <c:v>1.1077662800000001</c:v>
                </c:pt>
                <c:pt idx="33">
                  <c:v>1.1077662800000001</c:v>
                </c:pt>
                <c:pt idx="34">
                  <c:v>1.1077662800000001</c:v>
                </c:pt>
                <c:pt idx="35">
                  <c:v>1.1077662800000001</c:v>
                </c:pt>
                <c:pt idx="36">
                  <c:v>1.1077662800000001</c:v>
                </c:pt>
                <c:pt idx="37">
                  <c:v>1.1077662800000001</c:v>
                </c:pt>
                <c:pt idx="38">
                  <c:v>1.1077662800000001</c:v>
                </c:pt>
                <c:pt idx="39">
                  <c:v>1.1077662800000001</c:v>
                </c:pt>
                <c:pt idx="40">
                  <c:v>1.1077662800000001</c:v>
                </c:pt>
                <c:pt idx="41">
                  <c:v>1.1077662800000001</c:v>
                </c:pt>
                <c:pt idx="42">
                  <c:v>1.1077662800000001</c:v>
                </c:pt>
                <c:pt idx="43">
                  <c:v>1.1077662800000001</c:v>
                </c:pt>
                <c:pt idx="44">
                  <c:v>1.1077662800000001</c:v>
                </c:pt>
                <c:pt idx="45">
                  <c:v>1.1077662800000001</c:v>
                </c:pt>
                <c:pt idx="46">
                  <c:v>1.1077662800000001</c:v>
                </c:pt>
                <c:pt idx="47">
                  <c:v>1.1077662800000001</c:v>
                </c:pt>
                <c:pt idx="48">
                  <c:v>1.1077662800000001</c:v>
                </c:pt>
                <c:pt idx="49">
                  <c:v>1.1077662800000001</c:v>
                </c:pt>
                <c:pt idx="50">
                  <c:v>1.1077662800000001</c:v>
                </c:pt>
                <c:pt idx="51">
                  <c:v>1.1077662800000001</c:v>
                </c:pt>
                <c:pt idx="52">
                  <c:v>1.1077662800000001</c:v>
                </c:pt>
                <c:pt idx="53">
                  <c:v>1.1077662800000001</c:v>
                </c:pt>
                <c:pt idx="54">
                  <c:v>1.1077662800000001</c:v>
                </c:pt>
                <c:pt idx="55">
                  <c:v>1.1077662800000001</c:v>
                </c:pt>
                <c:pt idx="56">
                  <c:v>1.1077662800000001</c:v>
                </c:pt>
                <c:pt idx="57">
                  <c:v>1.1077662800000001</c:v>
                </c:pt>
                <c:pt idx="58">
                  <c:v>1.1077662800000001</c:v>
                </c:pt>
                <c:pt idx="59">
                  <c:v>1.1077662800000001</c:v>
                </c:pt>
                <c:pt idx="60">
                  <c:v>1.1077662800000001</c:v>
                </c:pt>
                <c:pt idx="61">
                  <c:v>1.1077662800000001</c:v>
                </c:pt>
                <c:pt idx="62">
                  <c:v>1.1077662800000001</c:v>
                </c:pt>
                <c:pt idx="63">
                  <c:v>1.1077662800000001</c:v>
                </c:pt>
                <c:pt idx="64">
                  <c:v>1.1077662800000001</c:v>
                </c:pt>
                <c:pt idx="65">
                  <c:v>1.1077662800000001</c:v>
                </c:pt>
                <c:pt idx="66">
                  <c:v>1.1077662800000001</c:v>
                </c:pt>
                <c:pt idx="67">
                  <c:v>1.1077662800000001</c:v>
                </c:pt>
                <c:pt idx="68">
                  <c:v>1.1077662800000001</c:v>
                </c:pt>
                <c:pt idx="69">
                  <c:v>1.1077662800000001</c:v>
                </c:pt>
                <c:pt idx="70">
                  <c:v>1.1077662800000001</c:v>
                </c:pt>
                <c:pt idx="71">
                  <c:v>1.1077662800000001</c:v>
                </c:pt>
                <c:pt idx="72">
                  <c:v>1.1077662800000001</c:v>
                </c:pt>
                <c:pt idx="73">
                  <c:v>1.1077662800000001</c:v>
                </c:pt>
                <c:pt idx="74">
                  <c:v>1.1077662800000001</c:v>
                </c:pt>
                <c:pt idx="75">
                  <c:v>1.1077662800000001</c:v>
                </c:pt>
                <c:pt idx="76">
                  <c:v>1.1077662800000001</c:v>
                </c:pt>
                <c:pt idx="77">
                  <c:v>1.1077662800000001</c:v>
                </c:pt>
                <c:pt idx="78">
                  <c:v>1.1077662800000001</c:v>
                </c:pt>
                <c:pt idx="79">
                  <c:v>1.1077662800000001</c:v>
                </c:pt>
                <c:pt idx="80">
                  <c:v>1.1077662800000001</c:v>
                </c:pt>
                <c:pt idx="81">
                  <c:v>1.1077662800000001</c:v>
                </c:pt>
                <c:pt idx="82">
                  <c:v>1.1077662800000001</c:v>
                </c:pt>
                <c:pt idx="83">
                  <c:v>1.1077662800000001</c:v>
                </c:pt>
                <c:pt idx="84">
                  <c:v>1.1077662800000001</c:v>
                </c:pt>
                <c:pt idx="85">
                  <c:v>1.1077662800000001</c:v>
                </c:pt>
                <c:pt idx="86">
                  <c:v>1.1077662800000001</c:v>
                </c:pt>
                <c:pt idx="87">
                  <c:v>1.1077662800000001</c:v>
                </c:pt>
                <c:pt idx="88">
                  <c:v>1.1077662800000001</c:v>
                </c:pt>
                <c:pt idx="89">
                  <c:v>1.1077662800000001</c:v>
                </c:pt>
                <c:pt idx="90">
                  <c:v>1.1077662800000001</c:v>
                </c:pt>
                <c:pt idx="91">
                  <c:v>1.1077662800000001</c:v>
                </c:pt>
                <c:pt idx="92">
                  <c:v>1.1077662800000001</c:v>
                </c:pt>
                <c:pt idx="93">
                  <c:v>1.1077662800000001</c:v>
                </c:pt>
                <c:pt idx="94">
                  <c:v>1.1077662800000001</c:v>
                </c:pt>
                <c:pt idx="95">
                  <c:v>1.1077662800000001</c:v>
                </c:pt>
                <c:pt idx="96">
                  <c:v>1.1077662800000001</c:v>
                </c:pt>
                <c:pt idx="97">
                  <c:v>1.1077662800000001</c:v>
                </c:pt>
                <c:pt idx="98">
                  <c:v>1.1077662800000001</c:v>
                </c:pt>
                <c:pt idx="99">
                  <c:v>1.1077662800000001</c:v>
                </c:pt>
                <c:pt idx="100">
                  <c:v>1.1077662800000001</c:v>
                </c:pt>
              </c:numCache>
            </c:numRef>
          </c:val>
        </c:ser>
        <c:ser>
          <c:idx val="11"/>
          <c:order val="11"/>
          <c:val>
            <c:numRef>
              <c:f>'[OHDSI distribution of results for opening remarks.xlsx]Sheet1 (4)'!$A$12:$CW$12</c:f>
              <c:numCache>
                <c:formatCode>General</c:formatCode>
                <c:ptCount val="101"/>
                <c:pt idx="0">
                  <c:v>1.1147952860000001</c:v>
                </c:pt>
                <c:pt idx="1">
                  <c:v>1.1147952860000001</c:v>
                </c:pt>
                <c:pt idx="2">
                  <c:v>1.1147952860000001</c:v>
                </c:pt>
                <c:pt idx="3">
                  <c:v>1.1147952860000001</c:v>
                </c:pt>
                <c:pt idx="4">
                  <c:v>1.1147952860000001</c:v>
                </c:pt>
                <c:pt idx="5">
                  <c:v>1.1147952860000001</c:v>
                </c:pt>
                <c:pt idx="6">
                  <c:v>1.1147952860000001</c:v>
                </c:pt>
                <c:pt idx="7">
                  <c:v>1.1147952860000001</c:v>
                </c:pt>
                <c:pt idx="8">
                  <c:v>1.1147952860000001</c:v>
                </c:pt>
                <c:pt idx="9">
                  <c:v>1.1147952860000001</c:v>
                </c:pt>
                <c:pt idx="10">
                  <c:v>1.1147952860000001</c:v>
                </c:pt>
                <c:pt idx="11">
                  <c:v>1.1147952860000001</c:v>
                </c:pt>
                <c:pt idx="12">
                  <c:v>1.1147952860000001</c:v>
                </c:pt>
                <c:pt idx="13">
                  <c:v>1.1147952860000001</c:v>
                </c:pt>
                <c:pt idx="14">
                  <c:v>1.1147952860000001</c:v>
                </c:pt>
                <c:pt idx="15">
                  <c:v>1.1147952860000001</c:v>
                </c:pt>
                <c:pt idx="16">
                  <c:v>1.1147952860000001</c:v>
                </c:pt>
                <c:pt idx="17">
                  <c:v>1.1147952860000001</c:v>
                </c:pt>
                <c:pt idx="18">
                  <c:v>1.1147952860000001</c:v>
                </c:pt>
                <c:pt idx="19">
                  <c:v>1.1147952860000001</c:v>
                </c:pt>
                <c:pt idx="20">
                  <c:v>1.1147952860000001</c:v>
                </c:pt>
                <c:pt idx="21">
                  <c:v>1.1147952860000001</c:v>
                </c:pt>
                <c:pt idx="22">
                  <c:v>1.1147952860000001</c:v>
                </c:pt>
                <c:pt idx="23">
                  <c:v>1.1147952860000001</c:v>
                </c:pt>
                <c:pt idx="24">
                  <c:v>1.1147952860000001</c:v>
                </c:pt>
                <c:pt idx="25">
                  <c:v>1.1147952860000001</c:v>
                </c:pt>
                <c:pt idx="26">
                  <c:v>1.1147952860000001</c:v>
                </c:pt>
                <c:pt idx="27">
                  <c:v>1.1147952860000001</c:v>
                </c:pt>
                <c:pt idx="28">
                  <c:v>1.1147952860000001</c:v>
                </c:pt>
                <c:pt idx="29">
                  <c:v>1.1147952860000001</c:v>
                </c:pt>
                <c:pt idx="30">
                  <c:v>1.1147952860000001</c:v>
                </c:pt>
                <c:pt idx="31">
                  <c:v>1.1147952860000001</c:v>
                </c:pt>
                <c:pt idx="32">
                  <c:v>1.1147952860000001</c:v>
                </c:pt>
                <c:pt idx="33">
                  <c:v>1.1147952860000001</c:v>
                </c:pt>
                <c:pt idx="34">
                  <c:v>1.1147952860000001</c:v>
                </c:pt>
                <c:pt idx="35">
                  <c:v>1.1147952860000001</c:v>
                </c:pt>
                <c:pt idx="36">
                  <c:v>1.1147952860000001</c:v>
                </c:pt>
                <c:pt idx="37">
                  <c:v>1.1147952860000001</c:v>
                </c:pt>
                <c:pt idx="38">
                  <c:v>1.1147952860000001</c:v>
                </c:pt>
                <c:pt idx="39">
                  <c:v>1.1147952860000001</c:v>
                </c:pt>
                <c:pt idx="40">
                  <c:v>1.1147952860000001</c:v>
                </c:pt>
                <c:pt idx="41">
                  <c:v>1.1147952860000001</c:v>
                </c:pt>
                <c:pt idx="42">
                  <c:v>1.1147952860000001</c:v>
                </c:pt>
                <c:pt idx="43">
                  <c:v>1.1147952860000001</c:v>
                </c:pt>
                <c:pt idx="44">
                  <c:v>1.1147952860000001</c:v>
                </c:pt>
                <c:pt idx="45">
                  <c:v>1.1147952860000001</c:v>
                </c:pt>
                <c:pt idx="46">
                  <c:v>1.1147952860000001</c:v>
                </c:pt>
                <c:pt idx="47">
                  <c:v>1.1147952860000001</c:v>
                </c:pt>
                <c:pt idx="48">
                  <c:v>1.1147952860000001</c:v>
                </c:pt>
                <c:pt idx="49">
                  <c:v>1.1147952860000001</c:v>
                </c:pt>
                <c:pt idx="50">
                  <c:v>1.1147952860000001</c:v>
                </c:pt>
                <c:pt idx="51">
                  <c:v>1.1147952860000001</c:v>
                </c:pt>
                <c:pt idx="52">
                  <c:v>1.1147952860000001</c:v>
                </c:pt>
                <c:pt idx="53">
                  <c:v>1.1147952860000001</c:v>
                </c:pt>
                <c:pt idx="54">
                  <c:v>1.1147952860000001</c:v>
                </c:pt>
                <c:pt idx="55">
                  <c:v>1.1147952860000001</c:v>
                </c:pt>
                <c:pt idx="56">
                  <c:v>1.1147952860000001</c:v>
                </c:pt>
                <c:pt idx="57">
                  <c:v>1.1147952860000001</c:v>
                </c:pt>
                <c:pt idx="58">
                  <c:v>1.1147952860000001</c:v>
                </c:pt>
                <c:pt idx="59">
                  <c:v>1.1147952860000001</c:v>
                </c:pt>
                <c:pt idx="60">
                  <c:v>1.1147952860000001</c:v>
                </c:pt>
                <c:pt idx="61">
                  <c:v>1.1147952860000001</c:v>
                </c:pt>
                <c:pt idx="62">
                  <c:v>1.1147952860000001</c:v>
                </c:pt>
                <c:pt idx="63">
                  <c:v>1.1147952860000001</c:v>
                </c:pt>
                <c:pt idx="64">
                  <c:v>1.1147952860000001</c:v>
                </c:pt>
                <c:pt idx="65">
                  <c:v>1.1147952860000001</c:v>
                </c:pt>
                <c:pt idx="66">
                  <c:v>1.1147952860000001</c:v>
                </c:pt>
                <c:pt idx="67">
                  <c:v>1.1147952860000001</c:v>
                </c:pt>
                <c:pt idx="68">
                  <c:v>1.1147952860000001</c:v>
                </c:pt>
                <c:pt idx="69">
                  <c:v>1.1147952860000001</c:v>
                </c:pt>
                <c:pt idx="70">
                  <c:v>1.1147952860000001</c:v>
                </c:pt>
                <c:pt idx="71">
                  <c:v>1.1147952860000001</c:v>
                </c:pt>
                <c:pt idx="72">
                  <c:v>1.1147952860000001</c:v>
                </c:pt>
                <c:pt idx="73">
                  <c:v>1.1147952860000001</c:v>
                </c:pt>
                <c:pt idx="74">
                  <c:v>1.1147952860000001</c:v>
                </c:pt>
                <c:pt idx="75">
                  <c:v>1.1147952860000001</c:v>
                </c:pt>
                <c:pt idx="76">
                  <c:v>1.1147952860000001</c:v>
                </c:pt>
                <c:pt idx="77">
                  <c:v>1.1147952860000001</c:v>
                </c:pt>
                <c:pt idx="78">
                  <c:v>1.1147952860000001</c:v>
                </c:pt>
                <c:pt idx="79">
                  <c:v>1.1147952860000001</c:v>
                </c:pt>
                <c:pt idx="80">
                  <c:v>1.1147952860000001</c:v>
                </c:pt>
                <c:pt idx="81">
                  <c:v>1.1147952860000001</c:v>
                </c:pt>
                <c:pt idx="82">
                  <c:v>1.1147952860000001</c:v>
                </c:pt>
                <c:pt idx="83">
                  <c:v>1.1147952860000001</c:v>
                </c:pt>
                <c:pt idx="84">
                  <c:v>1.1147952860000001</c:v>
                </c:pt>
                <c:pt idx="85">
                  <c:v>1.1147952860000001</c:v>
                </c:pt>
                <c:pt idx="86">
                  <c:v>1.1147952860000001</c:v>
                </c:pt>
                <c:pt idx="87">
                  <c:v>1.1147952860000001</c:v>
                </c:pt>
                <c:pt idx="88">
                  <c:v>1.1147952860000001</c:v>
                </c:pt>
                <c:pt idx="89">
                  <c:v>1.1147952860000001</c:v>
                </c:pt>
                <c:pt idx="90">
                  <c:v>1.1147952860000001</c:v>
                </c:pt>
                <c:pt idx="91">
                  <c:v>1.1147952860000001</c:v>
                </c:pt>
                <c:pt idx="92">
                  <c:v>1.1147952860000001</c:v>
                </c:pt>
                <c:pt idx="93">
                  <c:v>1.1147952860000001</c:v>
                </c:pt>
                <c:pt idx="94">
                  <c:v>1.1147952860000001</c:v>
                </c:pt>
                <c:pt idx="95">
                  <c:v>1.1147952860000001</c:v>
                </c:pt>
                <c:pt idx="96">
                  <c:v>1.1147952860000001</c:v>
                </c:pt>
                <c:pt idx="97">
                  <c:v>1.1147952860000001</c:v>
                </c:pt>
                <c:pt idx="98">
                  <c:v>1.1147952860000001</c:v>
                </c:pt>
                <c:pt idx="99">
                  <c:v>1.1147952860000001</c:v>
                </c:pt>
                <c:pt idx="100">
                  <c:v>1.1147952860000001</c:v>
                </c:pt>
              </c:numCache>
            </c:numRef>
          </c:val>
        </c:ser>
        <c:ser>
          <c:idx val="12"/>
          <c:order val="12"/>
          <c:val>
            <c:numRef>
              <c:f>'[OHDSI distribution of results for opening remarks.xlsx]Sheet1 (4)'!$A$13:$CW$13</c:f>
              <c:numCache>
                <c:formatCode>General</c:formatCode>
                <c:ptCount val="101"/>
                <c:pt idx="0">
                  <c:v>1.1220870860000001</c:v>
                </c:pt>
                <c:pt idx="1">
                  <c:v>1.1220870860000001</c:v>
                </c:pt>
                <c:pt idx="2">
                  <c:v>1.1220870860000001</c:v>
                </c:pt>
                <c:pt idx="3">
                  <c:v>1.1220870860000001</c:v>
                </c:pt>
                <c:pt idx="4">
                  <c:v>1.1220870860000001</c:v>
                </c:pt>
                <c:pt idx="5">
                  <c:v>1.1220870860000001</c:v>
                </c:pt>
                <c:pt idx="6">
                  <c:v>1.1220870860000001</c:v>
                </c:pt>
                <c:pt idx="7">
                  <c:v>1.1220870860000001</c:v>
                </c:pt>
                <c:pt idx="8">
                  <c:v>1.1220870860000001</c:v>
                </c:pt>
                <c:pt idx="9">
                  <c:v>1.1220870860000001</c:v>
                </c:pt>
                <c:pt idx="10">
                  <c:v>1.1220870860000001</c:v>
                </c:pt>
                <c:pt idx="11">
                  <c:v>1.1220870860000001</c:v>
                </c:pt>
                <c:pt idx="12">
                  <c:v>1.1220870860000001</c:v>
                </c:pt>
                <c:pt idx="13">
                  <c:v>1.1220870860000001</c:v>
                </c:pt>
                <c:pt idx="14">
                  <c:v>1.1220870860000001</c:v>
                </c:pt>
                <c:pt idx="15">
                  <c:v>1.1220870860000001</c:v>
                </c:pt>
                <c:pt idx="16">
                  <c:v>1.1220870860000001</c:v>
                </c:pt>
                <c:pt idx="17">
                  <c:v>1.1220870860000001</c:v>
                </c:pt>
                <c:pt idx="18">
                  <c:v>1.1220870860000001</c:v>
                </c:pt>
                <c:pt idx="19">
                  <c:v>1.1220870860000001</c:v>
                </c:pt>
                <c:pt idx="20">
                  <c:v>1.1220870860000001</c:v>
                </c:pt>
                <c:pt idx="21">
                  <c:v>1.1220870860000001</c:v>
                </c:pt>
                <c:pt idx="22">
                  <c:v>1.1220870860000001</c:v>
                </c:pt>
                <c:pt idx="23">
                  <c:v>1.1220870860000001</c:v>
                </c:pt>
                <c:pt idx="24">
                  <c:v>1.1220870860000001</c:v>
                </c:pt>
                <c:pt idx="25">
                  <c:v>1.1220870860000001</c:v>
                </c:pt>
                <c:pt idx="26">
                  <c:v>1.1220870860000001</c:v>
                </c:pt>
                <c:pt idx="27">
                  <c:v>1.1220870860000001</c:v>
                </c:pt>
                <c:pt idx="28">
                  <c:v>1.1220870860000001</c:v>
                </c:pt>
                <c:pt idx="29">
                  <c:v>1.1220870860000001</c:v>
                </c:pt>
                <c:pt idx="30">
                  <c:v>1.1220870860000001</c:v>
                </c:pt>
                <c:pt idx="31">
                  <c:v>1.1220870860000001</c:v>
                </c:pt>
                <c:pt idx="32">
                  <c:v>1.1220870860000001</c:v>
                </c:pt>
                <c:pt idx="33">
                  <c:v>1.1220870860000001</c:v>
                </c:pt>
                <c:pt idx="34">
                  <c:v>1.1220870860000001</c:v>
                </c:pt>
                <c:pt idx="35">
                  <c:v>1.1220870860000001</c:v>
                </c:pt>
                <c:pt idx="36">
                  <c:v>1.1220870860000001</c:v>
                </c:pt>
                <c:pt idx="37">
                  <c:v>1.1220870860000001</c:v>
                </c:pt>
                <c:pt idx="38">
                  <c:v>1.1220870860000001</c:v>
                </c:pt>
                <c:pt idx="39">
                  <c:v>1.1220870860000001</c:v>
                </c:pt>
                <c:pt idx="40">
                  <c:v>1.1220870860000001</c:v>
                </c:pt>
                <c:pt idx="41">
                  <c:v>1.1220870860000001</c:v>
                </c:pt>
                <c:pt idx="42">
                  <c:v>1.1220870860000001</c:v>
                </c:pt>
                <c:pt idx="43">
                  <c:v>1.1220870860000001</c:v>
                </c:pt>
                <c:pt idx="44">
                  <c:v>1.1220870860000001</c:v>
                </c:pt>
                <c:pt idx="45">
                  <c:v>1.1220870860000001</c:v>
                </c:pt>
                <c:pt idx="46">
                  <c:v>1.1220870860000001</c:v>
                </c:pt>
                <c:pt idx="47">
                  <c:v>1.1220870860000001</c:v>
                </c:pt>
                <c:pt idx="48">
                  <c:v>1.1220870860000001</c:v>
                </c:pt>
                <c:pt idx="49">
                  <c:v>1.1220870860000001</c:v>
                </c:pt>
                <c:pt idx="50">
                  <c:v>1.1220870860000001</c:v>
                </c:pt>
                <c:pt idx="51">
                  <c:v>1.1220870860000001</c:v>
                </c:pt>
                <c:pt idx="52">
                  <c:v>1.1220870860000001</c:v>
                </c:pt>
                <c:pt idx="53">
                  <c:v>1.1220870860000001</c:v>
                </c:pt>
                <c:pt idx="54">
                  <c:v>1.1220870860000001</c:v>
                </c:pt>
                <c:pt idx="55">
                  <c:v>1.1220870860000001</c:v>
                </c:pt>
                <c:pt idx="56">
                  <c:v>1.1220870860000001</c:v>
                </c:pt>
                <c:pt idx="57">
                  <c:v>1.1220870860000001</c:v>
                </c:pt>
                <c:pt idx="58">
                  <c:v>1.1220870860000001</c:v>
                </c:pt>
                <c:pt idx="59">
                  <c:v>1.1220870860000001</c:v>
                </c:pt>
                <c:pt idx="60">
                  <c:v>1.1220870860000001</c:v>
                </c:pt>
                <c:pt idx="61">
                  <c:v>1.1220870860000001</c:v>
                </c:pt>
                <c:pt idx="62">
                  <c:v>1.1220870860000001</c:v>
                </c:pt>
                <c:pt idx="63">
                  <c:v>1.1220870860000001</c:v>
                </c:pt>
                <c:pt idx="64">
                  <c:v>1.1220870860000001</c:v>
                </c:pt>
                <c:pt idx="65">
                  <c:v>1.1220870860000001</c:v>
                </c:pt>
                <c:pt idx="66">
                  <c:v>1.1220870860000001</c:v>
                </c:pt>
                <c:pt idx="67">
                  <c:v>1.1220870860000001</c:v>
                </c:pt>
                <c:pt idx="68">
                  <c:v>1.1220870860000001</c:v>
                </c:pt>
                <c:pt idx="69">
                  <c:v>1.1220870860000001</c:v>
                </c:pt>
                <c:pt idx="70">
                  <c:v>1.1220870860000001</c:v>
                </c:pt>
                <c:pt idx="71">
                  <c:v>1.1220870860000001</c:v>
                </c:pt>
                <c:pt idx="72">
                  <c:v>1.1220870860000001</c:v>
                </c:pt>
                <c:pt idx="73">
                  <c:v>1.1220870860000001</c:v>
                </c:pt>
                <c:pt idx="74">
                  <c:v>1.1220870860000001</c:v>
                </c:pt>
                <c:pt idx="75">
                  <c:v>1.1220870860000001</c:v>
                </c:pt>
                <c:pt idx="76">
                  <c:v>1.1220870860000001</c:v>
                </c:pt>
                <c:pt idx="77">
                  <c:v>1.1220870860000001</c:v>
                </c:pt>
                <c:pt idx="78">
                  <c:v>1.1220870860000001</c:v>
                </c:pt>
                <c:pt idx="79">
                  <c:v>1.1220870860000001</c:v>
                </c:pt>
                <c:pt idx="80">
                  <c:v>1.1220870860000001</c:v>
                </c:pt>
                <c:pt idx="81">
                  <c:v>1.1220870860000001</c:v>
                </c:pt>
                <c:pt idx="82">
                  <c:v>1.1220870860000001</c:v>
                </c:pt>
                <c:pt idx="83">
                  <c:v>1.1220870860000001</c:v>
                </c:pt>
                <c:pt idx="84">
                  <c:v>1.1220870860000001</c:v>
                </c:pt>
                <c:pt idx="85">
                  <c:v>1.1220870860000001</c:v>
                </c:pt>
                <c:pt idx="86">
                  <c:v>1.1220870860000001</c:v>
                </c:pt>
                <c:pt idx="87">
                  <c:v>1.1220870860000001</c:v>
                </c:pt>
                <c:pt idx="88">
                  <c:v>1.1220870860000001</c:v>
                </c:pt>
                <c:pt idx="89">
                  <c:v>1.1220870860000001</c:v>
                </c:pt>
                <c:pt idx="90">
                  <c:v>1.1220870860000001</c:v>
                </c:pt>
                <c:pt idx="91">
                  <c:v>1.1220870860000001</c:v>
                </c:pt>
                <c:pt idx="92">
                  <c:v>1.1220870860000001</c:v>
                </c:pt>
                <c:pt idx="93">
                  <c:v>1.1220870860000001</c:v>
                </c:pt>
                <c:pt idx="94">
                  <c:v>1.1220870860000001</c:v>
                </c:pt>
                <c:pt idx="95">
                  <c:v>1.1220870860000001</c:v>
                </c:pt>
                <c:pt idx="96">
                  <c:v>1.1220870860000001</c:v>
                </c:pt>
                <c:pt idx="97">
                  <c:v>1.1220870860000001</c:v>
                </c:pt>
                <c:pt idx="98">
                  <c:v>1.1220870860000001</c:v>
                </c:pt>
                <c:pt idx="99">
                  <c:v>1.1220870860000001</c:v>
                </c:pt>
                <c:pt idx="100">
                  <c:v>1.1220870860000001</c:v>
                </c:pt>
              </c:numCache>
            </c:numRef>
          </c:val>
        </c:ser>
        <c:ser>
          <c:idx val="13"/>
          <c:order val="13"/>
          <c:val>
            <c:numRef>
              <c:f>'[OHDSI distribution of results for opening remarks.xlsx]Sheet1 (4)'!$A$14:$CW$14</c:f>
              <c:numCache>
                <c:formatCode>General</c:formatCode>
                <c:ptCount val="101"/>
                <c:pt idx="0">
                  <c:v>1.129634391</c:v>
                </c:pt>
                <c:pt idx="1">
                  <c:v>1.129634391</c:v>
                </c:pt>
                <c:pt idx="2">
                  <c:v>1.129634391</c:v>
                </c:pt>
                <c:pt idx="3">
                  <c:v>1.129634391</c:v>
                </c:pt>
                <c:pt idx="4">
                  <c:v>1.129634391</c:v>
                </c:pt>
                <c:pt idx="5">
                  <c:v>1.129634391</c:v>
                </c:pt>
                <c:pt idx="6">
                  <c:v>1.129634391</c:v>
                </c:pt>
                <c:pt idx="7">
                  <c:v>1.129634391</c:v>
                </c:pt>
                <c:pt idx="8">
                  <c:v>1.129634391</c:v>
                </c:pt>
                <c:pt idx="9">
                  <c:v>1.129634391</c:v>
                </c:pt>
                <c:pt idx="10">
                  <c:v>1.129634391</c:v>
                </c:pt>
                <c:pt idx="11">
                  <c:v>1.129634391</c:v>
                </c:pt>
                <c:pt idx="12">
                  <c:v>1.129634391</c:v>
                </c:pt>
                <c:pt idx="13">
                  <c:v>1.129634391</c:v>
                </c:pt>
                <c:pt idx="14">
                  <c:v>1.129634391</c:v>
                </c:pt>
                <c:pt idx="15">
                  <c:v>1.129634391</c:v>
                </c:pt>
                <c:pt idx="16">
                  <c:v>1.129634391</c:v>
                </c:pt>
                <c:pt idx="17">
                  <c:v>1.129634391</c:v>
                </c:pt>
                <c:pt idx="18">
                  <c:v>1.129634391</c:v>
                </c:pt>
                <c:pt idx="19">
                  <c:v>1.129634391</c:v>
                </c:pt>
                <c:pt idx="20">
                  <c:v>1.129634391</c:v>
                </c:pt>
                <c:pt idx="21">
                  <c:v>1.129634391</c:v>
                </c:pt>
                <c:pt idx="22">
                  <c:v>1.129634391</c:v>
                </c:pt>
                <c:pt idx="23">
                  <c:v>1.129634391</c:v>
                </c:pt>
                <c:pt idx="24">
                  <c:v>1.129634391</c:v>
                </c:pt>
                <c:pt idx="25">
                  <c:v>1.129634391</c:v>
                </c:pt>
                <c:pt idx="26">
                  <c:v>1.129634391</c:v>
                </c:pt>
                <c:pt idx="27">
                  <c:v>1.129634391</c:v>
                </c:pt>
                <c:pt idx="28">
                  <c:v>1.129634391</c:v>
                </c:pt>
                <c:pt idx="29">
                  <c:v>1.129634391</c:v>
                </c:pt>
                <c:pt idx="30">
                  <c:v>1.129634391</c:v>
                </c:pt>
                <c:pt idx="31">
                  <c:v>1.129634391</c:v>
                </c:pt>
                <c:pt idx="32">
                  <c:v>1.129634391</c:v>
                </c:pt>
                <c:pt idx="33">
                  <c:v>1.129634391</c:v>
                </c:pt>
                <c:pt idx="34">
                  <c:v>1.129634391</c:v>
                </c:pt>
                <c:pt idx="35">
                  <c:v>1.129634391</c:v>
                </c:pt>
                <c:pt idx="36">
                  <c:v>1.129634391</c:v>
                </c:pt>
                <c:pt idx="37">
                  <c:v>1.129634391</c:v>
                </c:pt>
                <c:pt idx="38">
                  <c:v>1.129634391</c:v>
                </c:pt>
                <c:pt idx="39">
                  <c:v>1.129634391</c:v>
                </c:pt>
                <c:pt idx="40">
                  <c:v>1.129634391</c:v>
                </c:pt>
                <c:pt idx="41">
                  <c:v>1.129634391</c:v>
                </c:pt>
                <c:pt idx="42">
                  <c:v>1.129634391</c:v>
                </c:pt>
                <c:pt idx="43">
                  <c:v>1.129634391</c:v>
                </c:pt>
                <c:pt idx="44">
                  <c:v>1.129634391</c:v>
                </c:pt>
                <c:pt idx="45">
                  <c:v>1.129634391</c:v>
                </c:pt>
                <c:pt idx="46">
                  <c:v>1.129634391</c:v>
                </c:pt>
                <c:pt idx="47">
                  <c:v>1.129634391</c:v>
                </c:pt>
                <c:pt idx="48">
                  <c:v>1.129634391</c:v>
                </c:pt>
                <c:pt idx="49">
                  <c:v>1.129634391</c:v>
                </c:pt>
                <c:pt idx="50">
                  <c:v>1.129634391</c:v>
                </c:pt>
                <c:pt idx="51">
                  <c:v>1.129634391</c:v>
                </c:pt>
                <c:pt idx="52">
                  <c:v>1.129634391</c:v>
                </c:pt>
                <c:pt idx="53">
                  <c:v>1.129634391</c:v>
                </c:pt>
                <c:pt idx="54">
                  <c:v>1.129634391</c:v>
                </c:pt>
                <c:pt idx="55">
                  <c:v>1.129634391</c:v>
                </c:pt>
                <c:pt idx="56">
                  <c:v>1.129634391</c:v>
                </c:pt>
                <c:pt idx="57">
                  <c:v>1.129634391</c:v>
                </c:pt>
                <c:pt idx="58">
                  <c:v>1.129634391</c:v>
                </c:pt>
                <c:pt idx="59">
                  <c:v>1.129634391</c:v>
                </c:pt>
                <c:pt idx="60">
                  <c:v>1.129634391</c:v>
                </c:pt>
                <c:pt idx="61">
                  <c:v>1.129634391</c:v>
                </c:pt>
                <c:pt idx="62">
                  <c:v>1.129634391</c:v>
                </c:pt>
                <c:pt idx="63">
                  <c:v>1.129634391</c:v>
                </c:pt>
                <c:pt idx="64">
                  <c:v>1.129634391</c:v>
                </c:pt>
                <c:pt idx="65">
                  <c:v>1.129634391</c:v>
                </c:pt>
                <c:pt idx="66">
                  <c:v>1.129634391</c:v>
                </c:pt>
                <c:pt idx="67">
                  <c:v>1.129634391</c:v>
                </c:pt>
                <c:pt idx="68">
                  <c:v>1.129634391</c:v>
                </c:pt>
                <c:pt idx="69">
                  <c:v>1.129634391</c:v>
                </c:pt>
                <c:pt idx="70">
                  <c:v>1.129634391</c:v>
                </c:pt>
                <c:pt idx="71">
                  <c:v>1.129634391</c:v>
                </c:pt>
                <c:pt idx="72">
                  <c:v>1.129634391</c:v>
                </c:pt>
                <c:pt idx="73">
                  <c:v>1.129634391</c:v>
                </c:pt>
                <c:pt idx="74">
                  <c:v>1.129634391</c:v>
                </c:pt>
                <c:pt idx="75">
                  <c:v>1.129634391</c:v>
                </c:pt>
                <c:pt idx="76">
                  <c:v>1.129634391</c:v>
                </c:pt>
                <c:pt idx="77">
                  <c:v>1.129634391</c:v>
                </c:pt>
                <c:pt idx="78">
                  <c:v>1.129634391</c:v>
                </c:pt>
                <c:pt idx="79">
                  <c:v>1.129634391</c:v>
                </c:pt>
                <c:pt idx="80">
                  <c:v>1.129634391</c:v>
                </c:pt>
                <c:pt idx="81">
                  <c:v>1.129634391</c:v>
                </c:pt>
                <c:pt idx="82">
                  <c:v>1.129634391</c:v>
                </c:pt>
                <c:pt idx="83">
                  <c:v>1.129634391</c:v>
                </c:pt>
                <c:pt idx="84">
                  <c:v>1.129634391</c:v>
                </c:pt>
                <c:pt idx="85">
                  <c:v>1.129634391</c:v>
                </c:pt>
                <c:pt idx="86">
                  <c:v>1.129634391</c:v>
                </c:pt>
                <c:pt idx="87">
                  <c:v>1.129634391</c:v>
                </c:pt>
                <c:pt idx="88">
                  <c:v>1.129634391</c:v>
                </c:pt>
                <c:pt idx="89">
                  <c:v>1.129634391</c:v>
                </c:pt>
                <c:pt idx="90">
                  <c:v>1.129634391</c:v>
                </c:pt>
                <c:pt idx="91">
                  <c:v>1.129634391</c:v>
                </c:pt>
                <c:pt idx="92">
                  <c:v>1.129634391</c:v>
                </c:pt>
                <c:pt idx="93">
                  <c:v>1.129634391</c:v>
                </c:pt>
                <c:pt idx="94">
                  <c:v>1.129634391</c:v>
                </c:pt>
                <c:pt idx="95">
                  <c:v>1.129634391</c:v>
                </c:pt>
                <c:pt idx="96">
                  <c:v>1.129634391</c:v>
                </c:pt>
                <c:pt idx="97">
                  <c:v>1.129634391</c:v>
                </c:pt>
                <c:pt idx="98">
                  <c:v>1.129634391</c:v>
                </c:pt>
                <c:pt idx="99">
                  <c:v>1.129634391</c:v>
                </c:pt>
                <c:pt idx="100">
                  <c:v>1.129634391</c:v>
                </c:pt>
              </c:numCache>
            </c:numRef>
          </c:val>
        </c:ser>
        <c:ser>
          <c:idx val="14"/>
          <c:order val="14"/>
          <c:val>
            <c:numRef>
              <c:f>'[OHDSI distribution of results for opening remarks.xlsx]Sheet1 (4)'!$A$15:$CW$15</c:f>
              <c:numCache>
                <c:formatCode>General</c:formatCode>
                <c:ptCount val="101"/>
                <c:pt idx="0">
                  <c:v>1.1374282410000001</c:v>
                </c:pt>
                <c:pt idx="1">
                  <c:v>1.1374282410000001</c:v>
                </c:pt>
                <c:pt idx="2">
                  <c:v>1.1374282410000001</c:v>
                </c:pt>
                <c:pt idx="3">
                  <c:v>1.1374282410000001</c:v>
                </c:pt>
                <c:pt idx="4">
                  <c:v>1.1374282410000001</c:v>
                </c:pt>
                <c:pt idx="5">
                  <c:v>1.1374282410000001</c:v>
                </c:pt>
                <c:pt idx="6">
                  <c:v>1.1374282410000001</c:v>
                </c:pt>
                <c:pt idx="7">
                  <c:v>1.1374282410000001</c:v>
                </c:pt>
                <c:pt idx="8">
                  <c:v>1.1374282410000001</c:v>
                </c:pt>
                <c:pt idx="9">
                  <c:v>1.1374282410000001</c:v>
                </c:pt>
                <c:pt idx="10">
                  <c:v>1.1374282410000001</c:v>
                </c:pt>
                <c:pt idx="11">
                  <c:v>1.1374282410000001</c:v>
                </c:pt>
                <c:pt idx="12">
                  <c:v>1.1374282410000001</c:v>
                </c:pt>
                <c:pt idx="13">
                  <c:v>1.1374282410000001</c:v>
                </c:pt>
                <c:pt idx="14">
                  <c:v>1.1374282410000001</c:v>
                </c:pt>
                <c:pt idx="15">
                  <c:v>1.1374282410000001</c:v>
                </c:pt>
                <c:pt idx="16">
                  <c:v>1.1374282410000001</c:v>
                </c:pt>
                <c:pt idx="17">
                  <c:v>1.1374282410000001</c:v>
                </c:pt>
                <c:pt idx="18">
                  <c:v>1.1374282410000001</c:v>
                </c:pt>
                <c:pt idx="19">
                  <c:v>1.1374282410000001</c:v>
                </c:pt>
                <c:pt idx="20">
                  <c:v>1.1374282410000001</c:v>
                </c:pt>
                <c:pt idx="21">
                  <c:v>1.1374282410000001</c:v>
                </c:pt>
                <c:pt idx="22">
                  <c:v>1.1374282410000001</c:v>
                </c:pt>
                <c:pt idx="23">
                  <c:v>1.1374282410000001</c:v>
                </c:pt>
                <c:pt idx="24">
                  <c:v>1.1374282410000001</c:v>
                </c:pt>
                <c:pt idx="25">
                  <c:v>1.1374282410000001</c:v>
                </c:pt>
                <c:pt idx="26">
                  <c:v>1.1374282410000001</c:v>
                </c:pt>
                <c:pt idx="27">
                  <c:v>1.1374282410000001</c:v>
                </c:pt>
                <c:pt idx="28">
                  <c:v>1.1374282410000001</c:v>
                </c:pt>
                <c:pt idx="29">
                  <c:v>1.1374282410000001</c:v>
                </c:pt>
                <c:pt idx="30">
                  <c:v>1.1374282410000001</c:v>
                </c:pt>
                <c:pt idx="31">
                  <c:v>1.1374282410000001</c:v>
                </c:pt>
                <c:pt idx="32">
                  <c:v>1.1374282410000001</c:v>
                </c:pt>
                <c:pt idx="33">
                  <c:v>1.1374282410000001</c:v>
                </c:pt>
                <c:pt idx="34">
                  <c:v>1.1374282410000001</c:v>
                </c:pt>
                <c:pt idx="35">
                  <c:v>1.1374282410000001</c:v>
                </c:pt>
                <c:pt idx="36">
                  <c:v>1.1374282410000001</c:v>
                </c:pt>
                <c:pt idx="37">
                  <c:v>1.1374282410000001</c:v>
                </c:pt>
                <c:pt idx="38">
                  <c:v>1.1374282410000001</c:v>
                </c:pt>
                <c:pt idx="39">
                  <c:v>1.1374282410000001</c:v>
                </c:pt>
                <c:pt idx="40">
                  <c:v>1.1374282410000001</c:v>
                </c:pt>
                <c:pt idx="41">
                  <c:v>1.1374282410000001</c:v>
                </c:pt>
                <c:pt idx="42">
                  <c:v>1.1374282410000001</c:v>
                </c:pt>
                <c:pt idx="43">
                  <c:v>1.1374282410000001</c:v>
                </c:pt>
                <c:pt idx="44">
                  <c:v>1.1374282410000001</c:v>
                </c:pt>
                <c:pt idx="45">
                  <c:v>1.1374282410000001</c:v>
                </c:pt>
                <c:pt idx="46">
                  <c:v>1.1374282410000001</c:v>
                </c:pt>
                <c:pt idx="47">
                  <c:v>1.1374282410000001</c:v>
                </c:pt>
                <c:pt idx="48">
                  <c:v>1.1374282410000001</c:v>
                </c:pt>
                <c:pt idx="49">
                  <c:v>1.1374282410000001</c:v>
                </c:pt>
                <c:pt idx="50">
                  <c:v>1.1374282410000001</c:v>
                </c:pt>
                <c:pt idx="51">
                  <c:v>1.1374282410000001</c:v>
                </c:pt>
                <c:pt idx="52">
                  <c:v>1.1374282410000001</c:v>
                </c:pt>
                <c:pt idx="53">
                  <c:v>1.1374282410000001</c:v>
                </c:pt>
                <c:pt idx="54">
                  <c:v>1.1374282410000001</c:v>
                </c:pt>
                <c:pt idx="55">
                  <c:v>1.1374282410000001</c:v>
                </c:pt>
                <c:pt idx="56">
                  <c:v>1.1374282410000001</c:v>
                </c:pt>
                <c:pt idx="57">
                  <c:v>1.1374282410000001</c:v>
                </c:pt>
                <c:pt idx="58">
                  <c:v>1.1374282410000001</c:v>
                </c:pt>
                <c:pt idx="59">
                  <c:v>1.1374282410000001</c:v>
                </c:pt>
                <c:pt idx="60">
                  <c:v>1.1374282410000001</c:v>
                </c:pt>
                <c:pt idx="61">
                  <c:v>1.1374282410000001</c:v>
                </c:pt>
                <c:pt idx="62">
                  <c:v>1.1374282410000001</c:v>
                </c:pt>
                <c:pt idx="63">
                  <c:v>1.1374282410000001</c:v>
                </c:pt>
                <c:pt idx="64">
                  <c:v>1.1374282410000001</c:v>
                </c:pt>
                <c:pt idx="65">
                  <c:v>1.1374282410000001</c:v>
                </c:pt>
                <c:pt idx="66">
                  <c:v>1.1374282410000001</c:v>
                </c:pt>
                <c:pt idx="67">
                  <c:v>1.1374282410000001</c:v>
                </c:pt>
                <c:pt idx="68">
                  <c:v>1.1374282410000001</c:v>
                </c:pt>
                <c:pt idx="69">
                  <c:v>1.1374282410000001</c:v>
                </c:pt>
                <c:pt idx="70">
                  <c:v>1.1374282410000001</c:v>
                </c:pt>
                <c:pt idx="71">
                  <c:v>1.1374282410000001</c:v>
                </c:pt>
                <c:pt idx="72">
                  <c:v>1.1374282410000001</c:v>
                </c:pt>
                <c:pt idx="73">
                  <c:v>1.1374282410000001</c:v>
                </c:pt>
                <c:pt idx="74">
                  <c:v>1.1374282410000001</c:v>
                </c:pt>
                <c:pt idx="75">
                  <c:v>1.1374282410000001</c:v>
                </c:pt>
                <c:pt idx="76">
                  <c:v>1.1374282410000001</c:v>
                </c:pt>
                <c:pt idx="77">
                  <c:v>1.1374282410000001</c:v>
                </c:pt>
                <c:pt idx="78">
                  <c:v>1.1374282410000001</c:v>
                </c:pt>
                <c:pt idx="79">
                  <c:v>1.1374282410000001</c:v>
                </c:pt>
                <c:pt idx="80">
                  <c:v>1.1374282410000001</c:v>
                </c:pt>
                <c:pt idx="81">
                  <c:v>1.1374282410000001</c:v>
                </c:pt>
                <c:pt idx="82">
                  <c:v>1.1374282410000001</c:v>
                </c:pt>
                <c:pt idx="83">
                  <c:v>1.1374282410000001</c:v>
                </c:pt>
                <c:pt idx="84">
                  <c:v>1.1374282410000001</c:v>
                </c:pt>
                <c:pt idx="85">
                  <c:v>1.1374282410000001</c:v>
                </c:pt>
                <c:pt idx="86">
                  <c:v>1.1374282410000001</c:v>
                </c:pt>
                <c:pt idx="87">
                  <c:v>1.1374282410000001</c:v>
                </c:pt>
                <c:pt idx="88">
                  <c:v>1.1374282410000001</c:v>
                </c:pt>
                <c:pt idx="89">
                  <c:v>1.1374282410000001</c:v>
                </c:pt>
                <c:pt idx="90">
                  <c:v>1.1374282410000001</c:v>
                </c:pt>
                <c:pt idx="91">
                  <c:v>1.1374282410000001</c:v>
                </c:pt>
                <c:pt idx="92">
                  <c:v>1.1374282410000001</c:v>
                </c:pt>
                <c:pt idx="93">
                  <c:v>1.1374282410000001</c:v>
                </c:pt>
                <c:pt idx="94">
                  <c:v>1.1374282410000001</c:v>
                </c:pt>
                <c:pt idx="95">
                  <c:v>1.1374282410000001</c:v>
                </c:pt>
                <c:pt idx="96">
                  <c:v>1.1374282410000001</c:v>
                </c:pt>
                <c:pt idx="97">
                  <c:v>1.1374282410000001</c:v>
                </c:pt>
                <c:pt idx="98">
                  <c:v>1.1374282410000001</c:v>
                </c:pt>
                <c:pt idx="99">
                  <c:v>1.1374282410000001</c:v>
                </c:pt>
                <c:pt idx="100">
                  <c:v>1.1374282410000001</c:v>
                </c:pt>
              </c:numCache>
            </c:numRef>
          </c:val>
        </c:ser>
        <c:ser>
          <c:idx val="15"/>
          <c:order val="15"/>
          <c:val>
            <c:numRef>
              <c:f>'[OHDSI distribution of results for opening remarks.xlsx]Sheet1 (4)'!$A$16:$CW$16</c:f>
              <c:numCache>
                <c:formatCode>General</c:formatCode>
                <c:ptCount val="101"/>
                <c:pt idx="0">
                  <c:v>1.1454579540000001</c:v>
                </c:pt>
                <c:pt idx="1">
                  <c:v>1.1454579540000001</c:v>
                </c:pt>
                <c:pt idx="2">
                  <c:v>1.1454579540000001</c:v>
                </c:pt>
                <c:pt idx="3">
                  <c:v>1.1454579540000001</c:v>
                </c:pt>
                <c:pt idx="4">
                  <c:v>1.1454579540000001</c:v>
                </c:pt>
                <c:pt idx="5">
                  <c:v>1.1454579540000001</c:v>
                </c:pt>
                <c:pt idx="6">
                  <c:v>1.1454579540000001</c:v>
                </c:pt>
                <c:pt idx="7">
                  <c:v>1.1454579540000001</c:v>
                </c:pt>
                <c:pt idx="8">
                  <c:v>1.1454579540000001</c:v>
                </c:pt>
                <c:pt idx="9">
                  <c:v>1.1454579540000001</c:v>
                </c:pt>
                <c:pt idx="10">
                  <c:v>1.1454579540000001</c:v>
                </c:pt>
                <c:pt idx="11">
                  <c:v>1.1454579540000001</c:v>
                </c:pt>
                <c:pt idx="12">
                  <c:v>1.1454579540000001</c:v>
                </c:pt>
                <c:pt idx="13">
                  <c:v>1.1454579540000001</c:v>
                </c:pt>
                <c:pt idx="14">
                  <c:v>1.1454579540000001</c:v>
                </c:pt>
                <c:pt idx="15">
                  <c:v>1.1454579540000001</c:v>
                </c:pt>
                <c:pt idx="16">
                  <c:v>1.1454579540000001</c:v>
                </c:pt>
                <c:pt idx="17">
                  <c:v>1.1454579540000001</c:v>
                </c:pt>
                <c:pt idx="18">
                  <c:v>1.1454579540000001</c:v>
                </c:pt>
                <c:pt idx="19">
                  <c:v>1.1454579540000001</c:v>
                </c:pt>
                <c:pt idx="20">
                  <c:v>1.1454579540000001</c:v>
                </c:pt>
                <c:pt idx="21">
                  <c:v>1.1454579540000001</c:v>
                </c:pt>
                <c:pt idx="22">
                  <c:v>1.1454579540000001</c:v>
                </c:pt>
                <c:pt idx="23">
                  <c:v>1.1454579540000001</c:v>
                </c:pt>
                <c:pt idx="24">
                  <c:v>1.1454579540000001</c:v>
                </c:pt>
                <c:pt idx="25">
                  <c:v>1.1454579540000001</c:v>
                </c:pt>
                <c:pt idx="26">
                  <c:v>1.1454579540000001</c:v>
                </c:pt>
                <c:pt idx="27">
                  <c:v>1.1454579540000001</c:v>
                </c:pt>
                <c:pt idx="28">
                  <c:v>1.1454579540000001</c:v>
                </c:pt>
                <c:pt idx="29">
                  <c:v>1.1454579540000001</c:v>
                </c:pt>
                <c:pt idx="30">
                  <c:v>1.1454579540000001</c:v>
                </c:pt>
                <c:pt idx="31">
                  <c:v>1.1454579540000001</c:v>
                </c:pt>
                <c:pt idx="32">
                  <c:v>1.1454579540000001</c:v>
                </c:pt>
                <c:pt idx="33">
                  <c:v>1.1454579540000001</c:v>
                </c:pt>
                <c:pt idx="34">
                  <c:v>1.1454579540000001</c:v>
                </c:pt>
                <c:pt idx="35">
                  <c:v>1.1454579540000001</c:v>
                </c:pt>
                <c:pt idx="36">
                  <c:v>1.1454579540000001</c:v>
                </c:pt>
                <c:pt idx="37">
                  <c:v>1.1454579540000001</c:v>
                </c:pt>
                <c:pt idx="38">
                  <c:v>1.1454579540000001</c:v>
                </c:pt>
                <c:pt idx="39">
                  <c:v>1.1454579540000001</c:v>
                </c:pt>
                <c:pt idx="40">
                  <c:v>1.1454579540000001</c:v>
                </c:pt>
                <c:pt idx="41">
                  <c:v>1.1454579540000001</c:v>
                </c:pt>
                <c:pt idx="42">
                  <c:v>1.1454579540000001</c:v>
                </c:pt>
                <c:pt idx="43">
                  <c:v>1.1454579540000001</c:v>
                </c:pt>
                <c:pt idx="44">
                  <c:v>1.1454579540000001</c:v>
                </c:pt>
                <c:pt idx="45">
                  <c:v>1.1454579540000001</c:v>
                </c:pt>
                <c:pt idx="46">
                  <c:v>1.1454579540000001</c:v>
                </c:pt>
                <c:pt idx="47">
                  <c:v>1.1454579540000001</c:v>
                </c:pt>
                <c:pt idx="48">
                  <c:v>1.1454579540000001</c:v>
                </c:pt>
                <c:pt idx="49">
                  <c:v>1.1454579540000001</c:v>
                </c:pt>
                <c:pt idx="50">
                  <c:v>1.1454579540000001</c:v>
                </c:pt>
                <c:pt idx="51">
                  <c:v>1.1454579540000001</c:v>
                </c:pt>
                <c:pt idx="52">
                  <c:v>1.1454579540000001</c:v>
                </c:pt>
                <c:pt idx="53">
                  <c:v>1.1454579540000001</c:v>
                </c:pt>
                <c:pt idx="54">
                  <c:v>1.1454579540000001</c:v>
                </c:pt>
                <c:pt idx="55">
                  <c:v>1.1454579540000001</c:v>
                </c:pt>
                <c:pt idx="56">
                  <c:v>1.1454579540000001</c:v>
                </c:pt>
                <c:pt idx="57">
                  <c:v>1.1454579540000001</c:v>
                </c:pt>
                <c:pt idx="58">
                  <c:v>1.1454579540000001</c:v>
                </c:pt>
                <c:pt idx="59">
                  <c:v>1.1454579540000001</c:v>
                </c:pt>
                <c:pt idx="60">
                  <c:v>1.1454579540000001</c:v>
                </c:pt>
                <c:pt idx="61">
                  <c:v>1.1454579540000001</c:v>
                </c:pt>
                <c:pt idx="62">
                  <c:v>1.1454579540000001</c:v>
                </c:pt>
                <c:pt idx="63">
                  <c:v>1.1454579540000001</c:v>
                </c:pt>
                <c:pt idx="64">
                  <c:v>1.1454579540000001</c:v>
                </c:pt>
                <c:pt idx="65">
                  <c:v>1.1454579540000001</c:v>
                </c:pt>
                <c:pt idx="66">
                  <c:v>1.1454579540000001</c:v>
                </c:pt>
                <c:pt idx="67">
                  <c:v>1.1454579540000001</c:v>
                </c:pt>
                <c:pt idx="68">
                  <c:v>1.1454579540000001</c:v>
                </c:pt>
                <c:pt idx="69">
                  <c:v>1.1454579540000001</c:v>
                </c:pt>
                <c:pt idx="70">
                  <c:v>1.1454579540000001</c:v>
                </c:pt>
                <c:pt idx="71">
                  <c:v>1.1454579540000001</c:v>
                </c:pt>
                <c:pt idx="72">
                  <c:v>1.1454579540000001</c:v>
                </c:pt>
                <c:pt idx="73">
                  <c:v>1.1454579540000001</c:v>
                </c:pt>
                <c:pt idx="74">
                  <c:v>1.1454579540000001</c:v>
                </c:pt>
                <c:pt idx="75">
                  <c:v>1.1454579540000001</c:v>
                </c:pt>
                <c:pt idx="76">
                  <c:v>1.1454579540000001</c:v>
                </c:pt>
                <c:pt idx="77">
                  <c:v>1.1454579540000001</c:v>
                </c:pt>
                <c:pt idx="78">
                  <c:v>1.1454579540000001</c:v>
                </c:pt>
                <c:pt idx="79">
                  <c:v>1.1454579540000001</c:v>
                </c:pt>
                <c:pt idx="80">
                  <c:v>1.1454579540000001</c:v>
                </c:pt>
                <c:pt idx="81">
                  <c:v>1.1454579540000001</c:v>
                </c:pt>
                <c:pt idx="82">
                  <c:v>1.1454579540000001</c:v>
                </c:pt>
                <c:pt idx="83">
                  <c:v>1.1454579540000001</c:v>
                </c:pt>
                <c:pt idx="84">
                  <c:v>1.1454579540000001</c:v>
                </c:pt>
                <c:pt idx="85">
                  <c:v>1.1454579540000001</c:v>
                </c:pt>
                <c:pt idx="86">
                  <c:v>1.1454579540000001</c:v>
                </c:pt>
                <c:pt idx="87">
                  <c:v>1.1454579540000001</c:v>
                </c:pt>
                <c:pt idx="88">
                  <c:v>1.1454579540000001</c:v>
                </c:pt>
                <c:pt idx="89">
                  <c:v>1.1454579540000001</c:v>
                </c:pt>
                <c:pt idx="90">
                  <c:v>1.1454579540000001</c:v>
                </c:pt>
                <c:pt idx="91">
                  <c:v>1.1454579540000001</c:v>
                </c:pt>
                <c:pt idx="92">
                  <c:v>1.1454579540000001</c:v>
                </c:pt>
                <c:pt idx="93">
                  <c:v>1.1454579540000001</c:v>
                </c:pt>
                <c:pt idx="94">
                  <c:v>1.1454579540000001</c:v>
                </c:pt>
                <c:pt idx="95">
                  <c:v>1.1454579540000001</c:v>
                </c:pt>
                <c:pt idx="96">
                  <c:v>1.1454579540000001</c:v>
                </c:pt>
                <c:pt idx="97">
                  <c:v>1.1454579540000001</c:v>
                </c:pt>
                <c:pt idx="98">
                  <c:v>1.1454579540000001</c:v>
                </c:pt>
                <c:pt idx="99">
                  <c:v>1.1454579540000001</c:v>
                </c:pt>
                <c:pt idx="100">
                  <c:v>1.1454579540000001</c:v>
                </c:pt>
              </c:numCache>
            </c:numRef>
          </c:val>
        </c:ser>
        <c:ser>
          <c:idx val="16"/>
          <c:order val="16"/>
          <c:val>
            <c:numRef>
              <c:f>'[OHDSI distribution of results for opening remarks.xlsx]Sheet1 (4)'!$A$17:$CW$17</c:f>
              <c:numCache>
                <c:formatCode>General</c:formatCode>
                <c:ptCount val="101"/>
                <c:pt idx="0">
                  <c:v>1.1537110859999999</c:v>
                </c:pt>
                <c:pt idx="1">
                  <c:v>1.1537110859999999</c:v>
                </c:pt>
                <c:pt idx="2">
                  <c:v>1.1537110859999999</c:v>
                </c:pt>
                <c:pt idx="3">
                  <c:v>1.1537110859999999</c:v>
                </c:pt>
                <c:pt idx="4">
                  <c:v>1.1537110859999999</c:v>
                </c:pt>
                <c:pt idx="5">
                  <c:v>1.1537110859999999</c:v>
                </c:pt>
                <c:pt idx="6">
                  <c:v>1.1537110859999999</c:v>
                </c:pt>
                <c:pt idx="7">
                  <c:v>1.1537110859999999</c:v>
                </c:pt>
                <c:pt idx="8">
                  <c:v>1.1537110859999999</c:v>
                </c:pt>
                <c:pt idx="9">
                  <c:v>1.1537110859999999</c:v>
                </c:pt>
                <c:pt idx="10">
                  <c:v>1.1537110859999999</c:v>
                </c:pt>
                <c:pt idx="11">
                  <c:v>1.1537110859999999</c:v>
                </c:pt>
                <c:pt idx="12">
                  <c:v>1.1537110859999999</c:v>
                </c:pt>
                <c:pt idx="13">
                  <c:v>1.1537110859999999</c:v>
                </c:pt>
                <c:pt idx="14">
                  <c:v>1.1537110859999999</c:v>
                </c:pt>
                <c:pt idx="15">
                  <c:v>1.1537110859999999</c:v>
                </c:pt>
                <c:pt idx="16">
                  <c:v>1.1537110859999999</c:v>
                </c:pt>
                <c:pt idx="17">
                  <c:v>1.1537110859999999</c:v>
                </c:pt>
                <c:pt idx="18">
                  <c:v>1.1537110859999999</c:v>
                </c:pt>
                <c:pt idx="19">
                  <c:v>1.1537110859999999</c:v>
                </c:pt>
                <c:pt idx="20">
                  <c:v>1.1537110859999999</c:v>
                </c:pt>
                <c:pt idx="21">
                  <c:v>1.1537110859999999</c:v>
                </c:pt>
                <c:pt idx="22">
                  <c:v>1.1537110859999999</c:v>
                </c:pt>
                <c:pt idx="23">
                  <c:v>1.1537110859999999</c:v>
                </c:pt>
                <c:pt idx="24">
                  <c:v>1.1537110859999999</c:v>
                </c:pt>
                <c:pt idx="25">
                  <c:v>1.1537110859999999</c:v>
                </c:pt>
                <c:pt idx="26">
                  <c:v>1.1537110859999999</c:v>
                </c:pt>
                <c:pt idx="27">
                  <c:v>1.1537110859999999</c:v>
                </c:pt>
                <c:pt idx="28">
                  <c:v>1.1537110859999999</c:v>
                </c:pt>
                <c:pt idx="29">
                  <c:v>1.1537110859999999</c:v>
                </c:pt>
                <c:pt idx="30">
                  <c:v>1.1537110859999999</c:v>
                </c:pt>
                <c:pt idx="31">
                  <c:v>1.1537110859999999</c:v>
                </c:pt>
                <c:pt idx="32">
                  <c:v>1.1537110859999999</c:v>
                </c:pt>
                <c:pt idx="33">
                  <c:v>1.1537110859999999</c:v>
                </c:pt>
                <c:pt idx="34">
                  <c:v>1.1537110859999999</c:v>
                </c:pt>
                <c:pt idx="35">
                  <c:v>1.1537110859999999</c:v>
                </c:pt>
                <c:pt idx="36">
                  <c:v>1.1537110859999999</c:v>
                </c:pt>
                <c:pt idx="37">
                  <c:v>1.1537110859999999</c:v>
                </c:pt>
                <c:pt idx="38">
                  <c:v>1.1537110859999999</c:v>
                </c:pt>
                <c:pt idx="39">
                  <c:v>1.1537110859999999</c:v>
                </c:pt>
                <c:pt idx="40">
                  <c:v>1.1537110859999999</c:v>
                </c:pt>
                <c:pt idx="41">
                  <c:v>1.1537110859999999</c:v>
                </c:pt>
                <c:pt idx="42">
                  <c:v>1.1537110859999999</c:v>
                </c:pt>
                <c:pt idx="43">
                  <c:v>1.1537110859999999</c:v>
                </c:pt>
                <c:pt idx="44">
                  <c:v>1.1537110859999999</c:v>
                </c:pt>
                <c:pt idx="45">
                  <c:v>1.1537110859999999</c:v>
                </c:pt>
                <c:pt idx="46">
                  <c:v>1.1537110859999999</c:v>
                </c:pt>
                <c:pt idx="47">
                  <c:v>1.1537110859999999</c:v>
                </c:pt>
                <c:pt idx="48">
                  <c:v>1.1537110859999999</c:v>
                </c:pt>
                <c:pt idx="49">
                  <c:v>1.1537110859999999</c:v>
                </c:pt>
                <c:pt idx="50">
                  <c:v>1.1537110859999999</c:v>
                </c:pt>
                <c:pt idx="51">
                  <c:v>1.1537110859999999</c:v>
                </c:pt>
                <c:pt idx="52">
                  <c:v>1.1537110859999999</c:v>
                </c:pt>
                <c:pt idx="53">
                  <c:v>1.1537110859999999</c:v>
                </c:pt>
                <c:pt idx="54">
                  <c:v>1.1537110859999999</c:v>
                </c:pt>
                <c:pt idx="55">
                  <c:v>1.1537110859999999</c:v>
                </c:pt>
                <c:pt idx="56">
                  <c:v>1.1537110859999999</c:v>
                </c:pt>
                <c:pt idx="57">
                  <c:v>1.1537110859999999</c:v>
                </c:pt>
                <c:pt idx="58">
                  <c:v>1.1537110859999999</c:v>
                </c:pt>
                <c:pt idx="59">
                  <c:v>1.1537110859999999</c:v>
                </c:pt>
                <c:pt idx="60">
                  <c:v>1.1537110859999999</c:v>
                </c:pt>
                <c:pt idx="61">
                  <c:v>1.1537110859999999</c:v>
                </c:pt>
                <c:pt idx="62">
                  <c:v>1.1537110859999999</c:v>
                </c:pt>
                <c:pt idx="63">
                  <c:v>1.1537110859999999</c:v>
                </c:pt>
                <c:pt idx="64">
                  <c:v>1.1537110859999999</c:v>
                </c:pt>
                <c:pt idx="65">
                  <c:v>1.1537110859999999</c:v>
                </c:pt>
                <c:pt idx="66">
                  <c:v>1.1537110859999999</c:v>
                </c:pt>
                <c:pt idx="67">
                  <c:v>1.1537110859999999</c:v>
                </c:pt>
                <c:pt idx="68">
                  <c:v>1.1537110859999999</c:v>
                </c:pt>
                <c:pt idx="69">
                  <c:v>1.1537110859999999</c:v>
                </c:pt>
                <c:pt idx="70">
                  <c:v>1.1537110859999999</c:v>
                </c:pt>
                <c:pt idx="71">
                  <c:v>1.1537110859999999</c:v>
                </c:pt>
                <c:pt idx="72">
                  <c:v>1.1537110859999999</c:v>
                </c:pt>
                <c:pt idx="73">
                  <c:v>1.1537110859999999</c:v>
                </c:pt>
                <c:pt idx="74">
                  <c:v>1.1537110859999999</c:v>
                </c:pt>
                <c:pt idx="75">
                  <c:v>1.1537110859999999</c:v>
                </c:pt>
                <c:pt idx="76">
                  <c:v>1.1537110859999999</c:v>
                </c:pt>
                <c:pt idx="77">
                  <c:v>1.1537110859999999</c:v>
                </c:pt>
                <c:pt idx="78">
                  <c:v>1.1537110859999999</c:v>
                </c:pt>
                <c:pt idx="79">
                  <c:v>1.1537110859999999</c:v>
                </c:pt>
                <c:pt idx="80">
                  <c:v>1.1537110859999999</c:v>
                </c:pt>
                <c:pt idx="81">
                  <c:v>1.1537110859999999</c:v>
                </c:pt>
                <c:pt idx="82">
                  <c:v>1.1537110859999999</c:v>
                </c:pt>
                <c:pt idx="83">
                  <c:v>1.1537110859999999</c:v>
                </c:pt>
                <c:pt idx="84">
                  <c:v>1.1537110859999999</c:v>
                </c:pt>
                <c:pt idx="85">
                  <c:v>1.1537110859999999</c:v>
                </c:pt>
                <c:pt idx="86">
                  <c:v>1.1537110859999999</c:v>
                </c:pt>
                <c:pt idx="87">
                  <c:v>1.1537110859999999</c:v>
                </c:pt>
                <c:pt idx="88">
                  <c:v>1.1537110859999999</c:v>
                </c:pt>
                <c:pt idx="89">
                  <c:v>1.1537110859999999</c:v>
                </c:pt>
                <c:pt idx="90">
                  <c:v>1.1537110859999999</c:v>
                </c:pt>
                <c:pt idx="91">
                  <c:v>1.1537110859999999</c:v>
                </c:pt>
                <c:pt idx="92">
                  <c:v>1.1537110859999999</c:v>
                </c:pt>
                <c:pt idx="93">
                  <c:v>1.1537110859999999</c:v>
                </c:pt>
                <c:pt idx="94">
                  <c:v>1.1537110859999999</c:v>
                </c:pt>
                <c:pt idx="95">
                  <c:v>1.1537110859999999</c:v>
                </c:pt>
                <c:pt idx="96">
                  <c:v>1.1537110859999999</c:v>
                </c:pt>
                <c:pt idx="97">
                  <c:v>1.1537110859999999</c:v>
                </c:pt>
                <c:pt idx="98">
                  <c:v>1.1537110859999999</c:v>
                </c:pt>
                <c:pt idx="99">
                  <c:v>1.1537110859999999</c:v>
                </c:pt>
                <c:pt idx="100">
                  <c:v>1.1537110859999999</c:v>
                </c:pt>
              </c:numCache>
            </c:numRef>
          </c:val>
        </c:ser>
        <c:ser>
          <c:idx val="17"/>
          <c:order val="17"/>
          <c:val>
            <c:numRef>
              <c:f>'[OHDSI distribution of results for opening remarks.xlsx]Sheet1 (4)'!$A$18:$CW$18</c:f>
              <c:numCache>
                <c:formatCode>General</c:formatCode>
                <c:ptCount val="101"/>
                <c:pt idx="0">
                  <c:v>1.162173382</c:v>
                </c:pt>
                <c:pt idx="1">
                  <c:v>1.162173382</c:v>
                </c:pt>
                <c:pt idx="2">
                  <c:v>1.162173382</c:v>
                </c:pt>
                <c:pt idx="3">
                  <c:v>1.162173382</c:v>
                </c:pt>
                <c:pt idx="4">
                  <c:v>1.162173382</c:v>
                </c:pt>
                <c:pt idx="5">
                  <c:v>1.162173382</c:v>
                </c:pt>
                <c:pt idx="6">
                  <c:v>1.162173382</c:v>
                </c:pt>
                <c:pt idx="7">
                  <c:v>1.162173382</c:v>
                </c:pt>
                <c:pt idx="8">
                  <c:v>1.162173382</c:v>
                </c:pt>
                <c:pt idx="9">
                  <c:v>1.162173382</c:v>
                </c:pt>
                <c:pt idx="10">
                  <c:v>1.162173382</c:v>
                </c:pt>
                <c:pt idx="11">
                  <c:v>1.162173382</c:v>
                </c:pt>
                <c:pt idx="12">
                  <c:v>1.162173382</c:v>
                </c:pt>
                <c:pt idx="13">
                  <c:v>1.162173382</c:v>
                </c:pt>
                <c:pt idx="14">
                  <c:v>1.162173382</c:v>
                </c:pt>
                <c:pt idx="15">
                  <c:v>1.162173382</c:v>
                </c:pt>
                <c:pt idx="16">
                  <c:v>1.162173382</c:v>
                </c:pt>
                <c:pt idx="17">
                  <c:v>1.162173382</c:v>
                </c:pt>
                <c:pt idx="18">
                  <c:v>1.162173382</c:v>
                </c:pt>
                <c:pt idx="19">
                  <c:v>1.162173382</c:v>
                </c:pt>
                <c:pt idx="20">
                  <c:v>1.162173382</c:v>
                </c:pt>
                <c:pt idx="21">
                  <c:v>1.162173382</c:v>
                </c:pt>
                <c:pt idx="22">
                  <c:v>1.162173382</c:v>
                </c:pt>
                <c:pt idx="23">
                  <c:v>1.162173382</c:v>
                </c:pt>
                <c:pt idx="24">
                  <c:v>1.162173382</c:v>
                </c:pt>
                <c:pt idx="25">
                  <c:v>1.162173382</c:v>
                </c:pt>
                <c:pt idx="26">
                  <c:v>1.162173382</c:v>
                </c:pt>
                <c:pt idx="27">
                  <c:v>1.162173382</c:v>
                </c:pt>
                <c:pt idx="28">
                  <c:v>1.162173382</c:v>
                </c:pt>
                <c:pt idx="29">
                  <c:v>1.162173382</c:v>
                </c:pt>
                <c:pt idx="30">
                  <c:v>1.162173382</c:v>
                </c:pt>
                <c:pt idx="31">
                  <c:v>1.162173382</c:v>
                </c:pt>
                <c:pt idx="32">
                  <c:v>1.162173382</c:v>
                </c:pt>
                <c:pt idx="33">
                  <c:v>1.162173382</c:v>
                </c:pt>
                <c:pt idx="34">
                  <c:v>1.162173382</c:v>
                </c:pt>
                <c:pt idx="35">
                  <c:v>1.162173382</c:v>
                </c:pt>
                <c:pt idx="36">
                  <c:v>1.162173382</c:v>
                </c:pt>
                <c:pt idx="37">
                  <c:v>1.162173382</c:v>
                </c:pt>
                <c:pt idx="38">
                  <c:v>1.162173382</c:v>
                </c:pt>
                <c:pt idx="39">
                  <c:v>1.162173382</c:v>
                </c:pt>
                <c:pt idx="40">
                  <c:v>1.162173382</c:v>
                </c:pt>
                <c:pt idx="41">
                  <c:v>1.162173382</c:v>
                </c:pt>
                <c:pt idx="42">
                  <c:v>1.162173382</c:v>
                </c:pt>
                <c:pt idx="43">
                  <c:v>1.162173382</c:v>
                </c:pt>
                <c:pt idx="44">
                  <c:v>1.162173382</c:v>
                </c:pt>
                <c:pt idx="45">
                  <c:v>1.162173382</c:v>
                </c:pt>
                <c:pt idx="46">
                  <c:v>1.162173382</c:v>
                </c:pt>
                <c:pt idx="47">
                  <c:v>1.162173382</c:v>
                </c:pt>
                <c:pt idx="48">
                  <c:v>1.162173382</c:v>
                </c:pt>
                <c:pt idx="49">
                  <c:v>1.162173382</c:v>
                </c:pt>
                <c:pt idx="50">
                  <c:v>1.162173382</c:v>
                </c:pt>
                <c:pt idx="51">
                  <c:v>1.162173382</c:v>
                </c:pt>
                <c:pt idx="52">
                  <c:v>1.162173382</c:v>
                </c:pt>
                <c:pt idx="53">
                  <c:v>1.162173382</c:v>
                </c:pt>
                <c:pt idx="54">
                  <c:v>1.162173382</c:v>
                </c:pt>
                <c:pt idx="55">
                  <c:v>1.162173382</c:v>
                </c:pt>
                <c:pt idx="56">
                  <c:v>1.162173382</c:v>
                </c:pt>
                <c:pt idx="57">
                  <c:v>1.162173382</c:v>
                </c:pt>
                <c:pt idx="58">
                  <c:v>1.162173382</c:v>
                </c:pt>
                <c:pt idx="59">
                  <c:v>1.162173382</c:v>
                </c:pt>
                <c:pt idx="60">
                  <c:v>1.162173382</c:v>
                </c:pt>
                <c:pt idx="61">
                  <c:v>1.162173382</c:v>
                </c:pt>
                <c:pt idx="62">
                  <c:v>1.162173382</c:v>
                </c:pt>
                <c:pt idx="63">
                  <c:v>1.162173382</c:v>
                </c:pt>
                <c:pt idx="64">
                  <c:v>1.162173382</c:v>
                </c:pt>
                <c:pt idx="65">
                  <c:v>1.162173382</c:v>
                </c:pt>
                <c:pt idx="66">
                  <c:v>1.162173382</c:v>
                </c:pt>
                <c:pt idx="67">
                  <c:v>1.162173382</c:v>
                </c:pt>
                <c:pt idx="68">
                  <c:v>1.162173382</c:v>
                </c:pt>
                <c:pt idx="69">
                  <c:v>1.162173382</c:v>
                </c:pt>
                <c:pt idx="70">
                  <c:v>1.162173382</c:v>
                </c:pt>
                <c:pt idx="71">
                  <c:v>1.162173382</c:v>
                </c:pt>
                <c:pt idx="72">
                  <c:v>1.162173382</c:v>
                </c:pt>
                <c:pt idx="73">
                  <c:v>1.162173382</c:v>
                </c:pt>
                <c:pt idx="74">
                  <c:v>1.162173382</c:v>
                </c:pt>
                <c:pt idx="75">
                  <c:v>1.162173382</c:v>
                </c:pt>
                <c:pt idx="76">
                  <c:v>1.162173382</c:v>
                </c:pt>
                <c:pt idx="77">
                  <c:v>1.162173382</c:v>
                </c:pt>
                <c:pt idx="78">
                  <c:v>1.162173382</c:v>
                </c:pt>
                <c:pt idx="79">
                  <c:v>1.162173382</c:v>
                </c:pt>
                <c:pt idx="80">
                  <c:v>1.162173382</c:v>
                </c:pt>
                <c:pt idx="81">
                  <c:v>1.162173382</c:v>
                </c:pt>
                <c:pt idx="82">
                  <c:v>1.162173382</c:v>
                </c:pt>
                <c:pt idx="83">
                  <c:v>1.162173382</c:v>
                </c:pt>
                <c:pt idx="84">
                  <c:v>1.162173382</c:v>
                </c:pt>
                <c:pt idx="85">
                  <c:v>1.162173382</c:v>
                </c:pt>
                <c:pt idx="86">
                  <c:v>1.162173382</c:v>
                </c:pt>
                <c:pt idx="87">
                  <c:v>1.162173382</c:v>
                </c:pt>
                <c:pt idx="88">
                  <c:v>1.162173382</c:v>
                </c:pt>
                <c:pt idx="89">
                  <c:v>1.162173382</c:v>
                </c:pt>
                <c:pt idx="90">
                  <c:v>1.162173382</c:v>
                </c:pt>
                <c:pt idx="91">
                  <c:v>1.162173382</c:v>
                </c:pt>
                <c:pt idx="92">
                  <c:v>1.162173382</c:v>
                </c:pt>
                <c:pt idx="93">
                  <c:v>1.162173382</c:v>
                </c:pt>
                <c:pt idx="94">
                  <c:v>1.162173382</c:v>
                </c:pt>
                <c:pt idx="95">
                  <c:v>1.162173382</c:v>
                </c:pt>
                <c:pt idx="96">
                  <c:v>1.162173382</c:v>
                </c:pt>
                <c:pt idx="97">
                  <c:v>1.162173382</c:v>
                </c:pt>
                <c:pt idx="98">
                  <c:v>1.162173382</c:v>
                </c:pt>
                <c:pt idx="99">
                  <c:v>1.162173382</c:v>
                </c:pt>
                <c:pt idx="100">
                  <c:v>1.162173382</c:v>
                </c:pt>
              </c:numCache>
            </c:numRef>
          </c:val>
        </c:ser>
        <c:ser>
          <c:idx val="18"/>
          <c:order val="18"/>
          <c:val>
            <c:numRef>
              <c:f>'[OHDSI distribution of results for opening remarks.xlsx]Sheet1 (4)'!$A$19:$CW$19</c:f>
              <c:numCache>
                <c:formatCode>General</c:formatCode>
                <c:ptCount val="101"/>
                <c:pt idx="0">
                  <c:v>1.170828749</c:v>
                </c:pt>
                <c:pt idx="1">
                  <c:v>1.170828749</c:v>
                </c:pt>
                <c:pt idx="2">
                  <c:v>1.170828749</c:v>
                </c:pt>
                <c:pt idx="3">
                  <c:v>1.170828749</c:v>
                </c:pt>
                <c:pt idx="4">
                  <c:v>1.170828749</c:v>
                </c:pt>
                <c:pt idx="5">
                  <c:v>1.170828749</c:v>
                </c:pt>
                <c:pt idx="6">
                  <c:v>1.170828749</c:v>
                </c:pt>
                <c:pt idx="7">
                  <c:v>1.170828749</c:v>
                </c:pt>
                <c:pt idx="8">
                  <c:v>1.170828749</c:v>
                </c:pt>
                <c:pt idx="9">
                  <c:v>1.170828749</c:v>
                </c:pt>
                <c:pt idx="10">
                  <c:v>1.170828749</c:v>
                </c:pt>
                <c:pt idx="11">
                  <c:v>1.170828749</c:v>
                </c:pt>
                <c:pt idx="12">
                  <c:v>1.170828749</c:v>
                </c:pt>
                <c:pt idx="13">
                  <c:v>1.170828749</c:v>
                </c:pt>
                <c:pt idx="14">
                  <c:v>1.170828749</c:v>
                </c:pt>
                <c:pt idx="15">
                  <c:v>1.170828749</c:v>
                </c:pt>
                <c:pt idx="16">
                  <c:v>1.170828749</c:v>
                </c:pt>
                <c:pt idx="17">
                  <c:v>1.170828749</c:v>
                </c:pt>
                <c:pt idx="18">
                  <c:v>1.170828749</c:v>
                </c:pt>
                <c:pt idx="19">
                  <c:v>1.170828749</c:v>
                </c:pt>
                <c:pt idx="20">
                  <c:v>1.170828749</c:v>
                </c:pt>
                <c:pt idx="21">
                  <c:v>1.170828749</c:v>
                </c:pt>
                <c:pt idx="22">
                  <c:v>1.170828749</c:v>
                </c:pt>
                <c:pt idx="23">
                  <c:v>1.170828749</c:v>
                </c:pt>
                <c:pt idx="24">
                  <c:v>1.170828749</c:v>
                </c:pt>
                <c:pt idx="25">
                  <c:v>1.170828749</c:v>
                </c:pt>
                <c:pt idx="26">
                  <c:v>1.170828749</c:v>
                </c:pt>
                <c:pt idx="27">
                  <c:v>1.170828749</c:v>
                </c:pt>
                <c:pt idx="28">
                  <c:v>1.170828749</c:v>
                </c:pt>
                <c:pt idx="29">
                  <c:v>1.170828749</c:v>
                </c:pt>
                <c:pt idx="30">
                  <c:v>1.170828749</c:v>
                </c:pt>
                <c:pt idx="31">
                  <c:v>1.170828749</c:v>
                </c:pt>
                <c:pt idx="32">
                  <c:v>1.170828749</c:v>
                </c:pt>
                <c:pt idx="33">
                  <c:v>1.170828749</c:v>
                </c:pt>
                <c:pt idx="34">
                  <c:v>1.170828749</c:v>
                </c:pt>
                <c:pt idx="35">
                  <c:v>1.170828749</c:v>
                </c:pt>
                <c:pt idx="36">
                  <c:v>1.170828749</c:v>
                </c:pt>
                <c:pt idx="37">
                  <c:v>1.170828749</c:v>
                </c:pt>
                <c:pt idx="38">
                  <c:v>1.170828749</c:v>
                </c:pt>
                <c:pt idx="39">
                  <c:v>1.170828749</c:v>
                </c:pt>
                <c:pt idx="40">
                  <c:v>1.170828749</c:v>
                </c:pt>
                <c:pt idx="41">
                  <c:v>1.170828749</c:v>
                </c:pt>
                <c:pt idx="42">
                  <c:v>1.170828749</c:v>
                </c:pt>
                <c:pt idx="43">
                  <c:v>1.170828749</c:v>
                </c:pt>
                <c:pt idx="44">
                  <c:v>1.170828749</c:v>
                </c:pt>
                <c:pt idx="45">
                  <c:v>1.170828749</c:v>
                </c:pt>
                <c:pt idx="46">
                  <c:v>1.170828749</c:v>
                </c:pt>
                <c:pt idx="47">
                  <c:v>1.170828749</c:v>
                </c:pt>
                <c:pt idx="48">
                  <c:v>1.170828749</c:v>
                </c:pt>
                <c:pt idx="49">
                  <c:v>1.170828749</c:v>
                </c:pt>
                <c:pt idx="50">
                  <c:v>1.170828749</c:v>
                </c:pt>
                <c:pt idx="51">
                  <c:v>1.170828749</c:v>
                </c:pt>
                <c:pt idx="52">
                  <c:v>1.170828749</c:v>
                </c:pt>
                <c:pt idx="53">
                  <c:v>1.170828749</c:v>
                </c:pt>
                <c:pt idx="54">
                  <c:v>1.170828749</c:v>
                </c:pt>
                <c:pt idx="55">
                  <c:v>1.170828749</c:v>
                </c:pt>
                <c:pt idx="56">
                  <c:v>1.170828749</c:v>
                </c:pt>
                <c:pt idx="57">
                  <c:v>1.170828749</c:v>
                </c:pt>
                <c:pt idx="58">
                  <c:v>1.170828749</c:v>
                </c:pt>
                <c:pt idx="59">
                  <c:v>1.170828749</c:v>
                </c:pt>
                <c:pt idx="60">
                  <c:v>1.170828749</c:v>
                </c:pt>
                <c:pt idx="61">
                  <c:v>1.170828749</c:v>
                </c:pt>
                <c:pt idx="62">
                  <c:v>1.170828749</c:v>
                </c:pt>
                <c:pt idx="63">
                  <c:v>1.170828749</c:v>
                </c:pt>
                <c:pt idx="64">
                  <c:v>1.170828749</c:v>
                </c:pt>
                <c:pt idx="65">
                  <c:v>1.170828749</c:v>
                </c:pt>
                <c:pt idx="66">
                  <c:v>1.170828749</c:v>
                </c:pt>
                <c:pt idx="67">
                  <c:v>1.170828749</c:v>
                </c:pt>
                <c:pt idx="68">
                  <c:v>1.170828749</c:v>
                </c:pt>
                <c:pt idx="69">
                  <c:v>1.170828749</c:v>
                </c:pt>
                <c:pt idx="70">
                  <c:v>1.170828749</c:v>
                </c:pt>
                <c:pt idx="71">
                  <c:v>1.170828749</c:v>
                </c:pt>
                <c:pt idx="72">
                  <c:v>1.170828749</c:v>
                </c:pt>
                <c:pt idx="73">
                  <c:v>1.170828749</c:v>
                </c:pt>
                <c:pt idx="74">
                  <c:v>1.170828749</c:v>
                </c:pt>
                <c:pt idx="75">
                  <c:v>1.170828749</c:v>
                </c:pt>
                <c:pt idx="76">
                  <c:v>1.170828749</c:v>
                </c:pt>
                <c:pt idx="77">
                  <c:v>1.170828749</c:v>
                </c:pt>
                <c:pt idx="78">
                  <c:v>1.170828749</c:v>
                </c:pt>
                <c:pt idx="79">
                  <c:v>1.170828749</c:v>
                </c:pt>
                <c:pt idx="80">
                  <c:v>1.170828749</c:v>
                </c:pt>
                <c:pt idx="81">
                  <c:v>1.170828749</c:v>
                </c:pt>
                <c:pt idx="82">
                  <c:v>1.170828749</c:v>
                </c:pt>
                <c:pt idx="83">
                  <c:v>1.170828749</c:v>
                </c:pt>
                <c:pt idx="84">
                  <c:v>1.170828749</c:v>
                </c:pt>
                <c:pt idx="85">
                  <c:v>1.170828749</c:v>
                </c:pt>
                <c:pt idx="86">
                  <c:v>1.170828749</c:v>
                </c:pt>
                <c:pt idx="87">
                  <c:v>1.170828749</c:v>
                </c:pt>
                <c:pt idx="88">
                  <c:v>1.170828749</c:v>
                </c:pt>
                <c:pt idx="89">
                  <c:v>1.170828749</c:v>
                </c:pt>
                <c:pt idx="90">
                  <c:v>1.170828749</c:v>
                </c:pt>
                <c:pt idx="91">
                  <c:v>1.170828749</c:v>
                </c:pt>
                <c:pt idx="92">
                  <c:v>1.170828749</c:v>
                </c:pt>
                <c:pt idx="93">
                  <c:v>1.170828749</c:v>
                </c:pt>
                <c:pt idx="94">
                  <c:v>1.170828749</c:v>
                </c:pt>
                <c:pt idx="95">
                  <c:v>1.170828749</c:v>
                </c:pt>
                <c:pt idx="96">
                  <c:v>1.170828749</c:v>
                </c:pt>
                <c:pt idx="97">
                  <c:v>1.170828749</c:v>
                </c:pt>
                <c:pt idx="98">
                  <c:v>1.170828749</c:v>
                </c:pt>
                <c:pt idx="99">
                  <c:v>1.170828749</c:v>
                </c:pt>
                <c:pt idx="100">
                  <c:v>1.170828749</c:v>
                </c:pt>
              </c:numCache>
            </c:numRef>
          </c:val>
        </c:ser>
        <c:ser>
          <c:idx val="19"/>
          <c:order val="19"/>
          <c:val>
            <c:numRef>
              <c:f>'[OHDSI distribution of results for opening remarks.xlsx]Sheet1 (4)'!$A$20:$CW$20</c:f>
              <c:numCache>
                <c:formatCode>General</c:formatCode>
                <c:ptCount val="101"/>
                <c:pt idx="0">
                  <c:v>1.1796592260000001</c:v>
                </c:pt>
                <c:pt idx="1">
                  <c:v>1.1796592260000001</c:v>
                </c:pt>
                <c:pt idx="2">
                  <c:v>1.1796592260000001</c:v>
                </c:pt>
                <c:pt idx="3">
                  <c:v>1.1796592260000001</c:v>
                </c:pt>
                <c:pt idx="4">
                  <c:v>1.1796592260000001</c:v>
                </c:pt>
                <c:pt idx="5">
                  <c:v>1.1796592260000001</c:v>
                </c:pt>
                <c:pt idx="6">
                  <c:v>1.1796592260000001</c:v>
                </c:pt>
                <c:pt idx="7">
                  <c:v>1.1796592260000001</c:v>
                </c:pt>
                <c:pt idx="8">
                  <c:v>1.1796592260000001</c:v>
                </c:pt>
                <c:pt idx="9">
                  <c:v>1.1796592260000001</c:v>
                </c:pt>
                <c:pt idx="10">
                  <c:v>1.1796592260000001</c:v>
                </c:pt>
                <c:pt idx="11">
                  <c:v>1.1796592260000001</c:v>
                </c:pt>
                <c:pt idx="12">
                  <c:v>1.1796592260000001</c:v>
                </c:pt>
                <c:pt idx="13">
                  <c:v>1.1796592260000001</c:v>
                </c:pt>
                <c:pt idx="14">
                  <c:v>1.1796592260000001</c:v>
                </c:pt>
                <c:pt idx="15">
                  <c:v>1.1796592260000001</c:v>
                </c:pt>
                <c:pt idx="16">
                  <c:v>1.1796592260000001</c:v>
                </c:pt>
                <c:pt idx="17">
                  <c:v>1.1796592260000001</c:v>
                </c:pt>
                <c:pt idx="18">
                  <c:v>1.1796592260000001</c:v>
                </c:pt>
                <c:pt idx="19">
                  <c:v>1.1796592260000001</c:v>
                </c:pt>
                <c:pt idx="20">
                  <c:v>1.1796592260000001</c:v>
                </c:pt>
                <c:pt idx="21">
                  <c:v>1.1796592260000001</c:v>
                </c:pt>
                <c:pt idx="22">
                  <c:v>1.1796592260000001</c:v>
                </c:pt>
                <c:pt idx="23">
                  <c:v>1.1796592260000001</c:v>
                </c:pt>
                <c:pt idx="24">
                  <c:v>1.1796592260000001</c:v>
                </c:pt>
                <c:pt idx="25">
                  <c:v>1.1796592260000001</c:v>
                </c:pt>
                <c:pt idx="26">
                  <c:v>1.1796592260000001</c:v>
                </c:pt>
                <c:pt idx="27">
                  <c:v>1.1796592260000001</c:v>
                </c:pt>
                <c:pt idx="28">
                  <c:v>1.1796592260000001</c:v>
                </c:pt>
                <c:pt idx="29">
                  <c:v>1.1796592260000001</c:v>
                </c:pt>
                <c:pt idx="30">
                  <c:v>1.1796592260000001</c:v>
                </c:pt>
                <c:pt idx="31">
                  <c:v>1.1796592260000001</c:v>
                </c:pt>
                <c:pt idx="32">
                  <c:v>1.1796592260000001</c:v>
                </c:pt>
                <c:pt idx="33">
                  <c:v>1.1796592260000001</c:v>
                </c:pt>
                <c:pt idx="34">
                  <c:v>1.1796592260000001</c:v>
                </c:pt>
                <c:pt idx="35">
                  <c:v>1.1796592260000001</c:v>
                </c:pt>
                <c:pt idx="36">
                  <c:v>1.1796592260000001</c:v>
                </c:pt>
                <c:pt idx="37">
                  <c:v>1.1796592260000001</c:v>
                </c:pt>
                <c:pt idx="38">
                  <c:v>1.1796592260000001</c:v>
                </c:pt>
                <c:pt idx="39">
                  <c:v>1.1796592260000001</c:v>
                </c:pt>
                <c:pt idx="40">
                  <c:v>1.1796592260000001</c:v>
                </c:pt>
                <c:pt idx="41">
                  <c:v>1.1796592260000001</c:v>
                </c:pt>
                <c:pt idx="42">
                  <c:v>1.1796592260000001</c:v>
                </c:pt>
                <c:pt idx="43">
                  <c:v>1.1796592260000001</c:v>
                </c:pt>
                <c:pt idx="44">
                  <c:v>1.1796592260000001</c:v>
                </c:pt>
                <c:pt idx="45">
                  <c:v>1.1796592260000001</c:v>
                </c:pt>
                <c:pt idx="46">
                  <c:v>1.1796592260000001</c:v>
                </c:pt>
                <c:pt idx="47">
                  <c:v>1.1796592260000001</c:v>
                </c:pt>
                <c:pt idx="48">
                  <c:v>1.1796592260000001</c:v>
                </c:pt>
                <c:pt idx="49">
                  <c:v>1.1796592260000001</c:v>
                </c:pt>
                <c:pt idx="50">
                  <c:v>1.1796592260000001</c:v>
                </c:pt>
                <c:pt idx="51">
                  <c:v>1.1796592260000001</c:v>
                </c:pt>
                <c:pt idx="52">
                  <c:v>1.1796592260000001</c:v>
                </c:pt>
                <c:pt idx="53">
                  <c:v>1.1796592260000001</c:v>
                </c:pt>
                <c:pt idx="54">
                  <c:v>1.1796592260000001</c:v>
                </c:pt>
                <c:pt idx="55">
                  <c:v>1.1796592260000001</c:v>
                </c:pt>
                <c:pt idx="56">
                  <c:v>1.1796592260000001</c:v>
                </c:pt>
                <c:pt idx="57">
                  <c:v>1.1796592260000001</c:v>
                </c:pt>
                <c:pt idx="58">
                  <c:v>1.1796592260000001</c:v>
                </c:pt>
                <c:pt idx="59">
                  <c:v>1.1796592260000001</c:v>
                </c:pt>
                <c:pt idx="60">
                  <c:v>1.1796592260000001</c:v>
                </c:pt>
                <c:pt idx="61">
                  <c:v>1.1796592260000001</c:v>
                </c:pt>
                <c:pt idx="62">
                  <c:v>1.1796592260000001</c:v>
                </c:pt>
                <c:pt idx="63">
                  <c:v>1.1796592260000001</c:v>
                </c:pt>
                <c:pt idx="64">
                  <c:v>1.1796592260000001</c:v>
                </c:pt>
                <c:pt idx="65">
                  <c:v>1.1796592260000001</c:v>
                </c:pt>
                <c:pt idx="66">
                  <c:v>1.1796592260000001</c:v>
                </c:pt>
                <c:pt idx="67">
                  <c:v>1.1796592260000001</c:v>
                </c:pt>
                <c:pt idx="68">
                  <c:v>1.1796592260000001</c:v>
                </c:pt>
                <c:pt idx="69">
                  <c:v>1.1796592260000001</c:v>
                </c:pt>
                <c:pt idx="70">
                  <c:v>1.1796592260000001</c:v>
                </c:pt>
                <c:pt idx="71">
                  <c:v>1.1796592260000001</c:v>
                </c:pt>
                <c:pt idx="72">
                  <c:v>1.1796592260000001</c:v>
                </c:pt>
                <c:pt idx="73">
                  <c:v>1.1796592260000001</c:v>
                </c:pt>
                <c:pt idx="74">
                  <c:v>1.1796592260000001</c:v>
                </c:pt>
                <c:pt idx="75">
                  <c:v>1.1796592260000001</c:v>
                </c:pt>
                <c:pt idx="76">
                  <c:v>1.1796592260000001</c:v>
                </c:pt>
                <c:pt idx="77">
                  <c:v>1.1796592260000001</c:v>
                </c:pt>
                <c:pt idx="78">
                  <c:v>1.1796592260000001</c:v>
                </c:pt>
                <c:pt idx="79">
                  <c:v>1.1796592260000001</c:v>
                </c:pt>
                <c:pt idx="80">
                  <c:v>1.1796592260000001</c:v>
                </c:pt>
                <c:pt idx="81">
                  <c:v>1.1796592260000001</c:v>
                </c:pt>
                <c:pt idx="82">
                  <c:v>1.1796592260000001</c:v>
                </c:pt>
                <c:pt idx="83">
                  <c:v>1.1796592260000001</c:v>
                </c:pt>
                <c:pt idx="84">
                  <c:v>1.1796592260000001</c:v>
                </c:pt>
                <c:pt idx="85">
                  <c:v>1.1796592260000001</c:v>
                </c:pt>
                <c:pt idx="86">
                  <c:v>1.1796592260000001</c:v>
                </c:pt>
                <c:pt idx="87">
                  <c:v>1.1796592260000001</c:v>
                </c:pt>
                <c:pt idx="88">
                  <c:v>1.1796592260000001</c:v>
                </c:pt>
                <c:pt idx="89">
                  <c:v>1.1796592260000001</c:v>
                </c:pt>
                <c:pt idx="90">
                  <c:v>1.1796592260000001</c:v>
                </c:pt>
                <c:pt idx="91">
                  <c:v>1.1796592260000001</c:v>
                </c:pt>
                <c:pt idx="92">
                  <c:v>1.1796592260000001</c:v>
                </c:pt>
                <c:pt idx="93">
                  <c:v>1.1796592260000001</c:v>
                </c:pt>
                <c:pt idx="94">
                  <c:v>1.1796592260000001</c:v>
                </c:pt>
                <c:pt idx="95">
                  <c:v>1.1796592260000001</c:v>
                </c:pt>
                <c:pt idx="96">
                  <c:v>1.1796592260000001</c:v>
                </c:pt>
                <c:pt idx="97">
                  <c:v>1.1796592260000001</c:v>
                </c:pt>
                <c:pt idx="98">
                  <c:v>1.1796592260000001</c:v>
                </c:pt>
                <c:pt idx="99">
                  <c:v>1.1796592260000001</c:v>
                </c:pt>
                <c:pt idx="100">
                  <c:v>1.1796592260000001</c:v>
                </c:pt>
              </c:numCache>
            </c:numRef>
          </c:val>
        </c:ser>
        <c:ser>
          <c:idx val="20"/>
          <c:order val="20"/>
          <c:val>
            <c:numRef>
              <c:f>'[OHDSI distribution of results for opening remarks.xlsx]Sheet1 (4)'!$A$21:$CW$21</c:f>
              <c:numCache>
                <c:formatCode>General</c:formatCode>
                <c:ptCount val="101"/>
                <c:pt idx="0">
                  <c:v>1.1886449800000001</c:v>
                </c:pt>
                <c:pt idx="1">
                  <c:v>1.1886449800000001</c:v>
                </c:pt>
                <c:pt idx="2">
                  <c:v>1.1886449800000001</c:v>
                </c:pt>
                <c:pt idx="3">
                  <c:v>1.1886449800000001</c:v>
                </c:pt>
                <c:pt idx="4">
                  <c:v>1.1886449800000001</c:v>
                </c:pt>
                <c:pt idx="5">
                  <c:v>1.1886449800000001</c:v>
                </c:pt>
                <c:pt idx="6">
                  <c:v>1.1886449800000001</c:v>
                </c:pt>
                <c:pt idx="7">
                  <c:v>1.1886449800000001</c:v>
                </c:pt>
                <c:pt idx="8">
                  <c:v>1.1886449800000001</c:v>
                </c:pt>
                <c:pt idx="9">
                  <c:v>1.1886449800000001</c:v>
                </c:pt>
                <c:pt idx="10">
                  <c:v>1.1886449800000001</c:v>
                </c:pt>
                <c:pt idx="11">
                  <c:v>1.1886449800000001</c:v>
                </c:pt>
                <c:pt idx="12">
                  <c:v>1.1886449800000001</c:v>
                </c:pt>
                <c:pt idx="13">
                  <c:v>1.1886449800000001</c:v>
                </c:pt>
                <c:pt idx="14">
                  <c:v>1.1886449800000001</c:v>
                </c:pt>
                <c:pt idx="15">
                  <c:v>1.1886449800000001</c:v>
                </c:pt>
                <c:pt idx="16">
                  <c:v>1.1886449800000001</c:v>
                </c:pt>
                <c:pt idx="17">
                  <c:v>1.1886449800000001</c:v>
                </c:pt>
                <c:pt idx="18">
                  <c:v>1.1886449800000001</c:v>
                </c:pt>
                <c:pt idx="19">
                  <c:v>1.1886449800000001</c:v>
                </c:pt>
                <c:pt idx="20">
                  <c:v>1.1886449800000001</c:v>
                </c:pt>
                <c:pt idx="21">
                  <c:v>1.1886449800000001</c:v>
                </c:pt>
                <c:pt idx="22">
                  <c:v>1.1886449800000001</c:v>
                </c:pt>
                <c:pt idx="23">
                  <c:v>1.1886449800000001</c:v>
                </c:pt>
                <c:pt idx="24">
                  <c:v>1.1886449800000001</c:v>
                </c:pt>
                <c:pt idx="25">
                  <c:v>1.1886449800000001</c:v>
                </c:pt>
                <c:pt idx="26">
                  <c:v>1.1886449800000001</c:v>
                </c:pt>
                <c:pt idx="27">
                  <c:v>1.1886449800000001</c:v>
                </c:pt>
                <c:pt idx="28">
                  <c:v>1.1886449800000001</c:v>
                </c:pt>
                <c:pt idx="29">
                  <c:v>1.1886449800000001</c:v>
                </c:pt>
                <c:pt idx="30">
                  <c:v>1.1886449800000001</c:v>
                </c:pt>
                <c:pt idx="31">
                  <c:v>1.1886449800000001</c:v>
                </c:pt>
                <c:pt idx="32">
                  <c:v>1.1886449800000001</c:v>
                </c:pt>
                <c:pt idx="33">
                  <c:v>1.1886449800000001</c:v>
                </c:pt>
                <c:pt idx="34">
                  <c:v>1.1886449800000001</c:v>
                </c:pt>
                <c:pt idx="35">
                  <c:v>1.1886449800000001</c:v>
                </c:pt>
                <c:pt idx="36">
                  <c:v>1.1886449800000001</c:v>
                </c:pt>
                <c:pt idx="37">
                  <c:v>1.1886449800000001</c:v>
                </c:pt>
                <c:pt idx="38">
                  <c:v>1.1886449800000001</c:v>
                </c:pt>
                <c:pt idx="39">
                  <c:v>1.1886449800000001</c:v>
                </c:pt>
                <c:pt idx="40">
                  <c:v>1.1886449800000001</c:v>
                </c:pt>
                <c:pt idx="41">
                  <c:v>1.1886449800000001</c:v>
                </c:pt>
                <c:pt idx="42">
                  <c:v>1.1886449800000001</c:v>
                </c:pt>
                <c:pt idx="43">
                  <c:v>1.1886449800000001</c:v>
                </c:pt>
                <c:pt idx="44">
                  <c:v>1.1886449800000001</c:v>
                </c:pt>
                <c:pt idx="45">
                  <c:v>1.1886449800000001</c:v>
                </c:pt>
                <c:pt idx="46">
                  <c:v>1.1886449800000001</c:v>
                </c:pt>
                <c:pt idx="47">
                  <c:v>1.1886449800000001</c:v>
                </c:pt>
                <c:pt idx="48">
                  <c:v>1.1886449800000001</c:v>
                </c:pt>
                <c:pt idx="49">
                  <c:v>1.1886449800000001</c:v>
                </c:pt>
                <c:pt idx="50">
                  <c:v>1.1886449800000001</c:v>
                </c:pt>
                <c:pt idx="51">
                  <c:v>1.1886449800000001</c:v>
                </c:pt>
                <c:pt idx="52">
                  <c:v>1.1886449800000001</c:v>
                </c:pt>
                <c:pt idx="53">
                  <c:v>1.1886449800000001</c:v>
                </c:pt>
                <c:pt idx="54">
                  <c:v>1.1886449800000001</c:v>
                </c:pt>
                <c:pt idx="55">
                  <c:v>1.1886449800000001</c:v>
                </c:pt>
                <c:pt idx="56">
                  <c:v>1.1886449800000001</c:v>
                </c:pt>
                <c:pt idx="57">
                  <c:v>1.1886449800000001</c:v>
                </c:pt>
                <c:pt idx="58">
                  <c:v>1.1886449800000001</c:v>
                </c:pt>
                <c:pt idx="59">
                  <c:v>1.1886449800000001</c:v>
                </c:pt>
                <c:pt idx="60">
                  <c:v>1.1886449800000001</c:v>
                </c:pt>
                <c:pt idx="61">
                  <c:v>1.1886449800000001</c:v>
                </c:pt>
                <c:pt idx="62">
                  <c:v>1.1886449800000001</c:v>
                </c:pt>
                <c:pt idx="63">
                  <c:v>1.1886449800000001</c:v>
                </c:pt>
                <c:pt idx="64">
                  <c:v>1.1886449800000001</c:v>
                </c:pt>
                <c:pt idx="65">
                  <c:v>1.1886449800000001</c:v>
                </c:pt>
                <c:pt idx="66">
                  <c:v>1.1886449800000001</c:v>
                </c:pt>
                <c:pt idx="67">
                  <c:v>1.1886449800000001</c:v>
                </c:pt>
                <c:pt idx="68">
                  <c:v>1.1886449800000001</c:v>
                </c:pt>
                <c:pt idx="69">
                  <c:v>1.1886449800000001</c:v>
                </c:pt>
                <c:pt idx="70">
                  <c:v>1.1886449800000001</c:v>
                </c:pt>
                <c:pt idx="71">
                  <c:v>1.1886449800000001</c:v>
                </c:pt>
                <c:pt idx="72">
                  <c:v>1.1886449800000001</c:v>
                </c:pt>
                <c:pt idx="73">
                  <c:v>1.1886449800000001</c:v>
                </c:pt>
                <c:pt idx="74">
                  <c:v>1.1886449800000001</c:v>
                </c:pt>
                <c:pt idx="75">
                  <c:v>1.1886449800000001</c:v>
                </c:pt>
                <c:pt idx="76">
                  <c:v>1.1886449800000001</c:v>
                </c:pt>
                <c:pt idx="77">
                  <c:v>1.1886449800000001</c:v>
                </c:pt>
                <c:pt idx="78">
                  <c:v>1.1886449800000001</c:v>
                </c:pt>
                <c:pt idx="79">
                  <c:v>1.1886449800000001</c:v>
                </c:pt>
                <c:pt idx="80">
                  <c:v>1.1886449800000001</c:v>
                </c:pt>
                <c:pt idx="81">
                  <c:v>1.1886449800000001</c:v>
                </c:pt>
                <c:pt idx="82">
                  <c:v>1.1886449800000001</c:v>
                </c:pt>
                <c:pt idx="83">
                  <c:v>1.1886449800000001</c:v>
                </c:pt>
                <c:pt idx="84">
                  <c:v>1.1886449800000001</c:v>
                </c:pt>
                <c:pt idx="85">
                  <c:v>1.1886449800000001</c:v>
                </c:pt>
                <c:pt idx="86">
                  <c:v>1.1886449800000001</c:v>
                </c:pt>
                <c:pt idx="87">
                  <c:v>1.1886449800000001</c:v>
                </c:pt>
                <c:pt idx="88">
                  <c:v>1.1886449800000001</c:v>
                </c:pt>
                <c:pt idx="89">
                  <c:v>1.1886449800000001</c:v>
                </c:pt>
                <c:pt idx="90">
                  <c:v>1.1886449800000001</c:v>
                </c:pt>
                <c:pt idx="91">
                  <c:v>1.1886449800000001</c:v>
                </c:pt>
                <c:pt idx="92">
                  <c:v>1.1886449800000001</c:v>
                </c:pt>
                <c:pt idx="93">
                  <c:v>1.1886449800000001</c:v>
                </c:pt>
                <c:pt idx="94">
                  <c:v>1.1886449800000001</c:v>
                </c:pt>
                <c:pt idx="95">
                  <c:v>1.1886449800000001</c:v>
                </c:pt>
                <c:pt idx="96">
                  <c:v>1.1886449800000001</c:v>
                </c:pt>
                <c:pt idx="97">
                  <c:v>1.1886449800000001</c:v>
                </c:pt>
                <c:pt idx="98">
                  <c:v>1.1886449800000001</c:v>
                </c:pt>
                <c:pt idx="99">
                  <c:v>1.1886449800000001</c:v>
                </c:pt>
                <c:pt idx="100">
                  <c:v>1.1886449800000001</c:v>
                </c:pt>
              </c:numCache>
            </c:numRef>
          </c:val>
        </c:ser>
        <c:ser>
          <c:idx val="21"/>
          <c:order val="21"/>
          <c:val>
            <c:numRef>
              <c:f>'[OHDSI distribution of results for opening remarks.xlsx]Sheet1 (4)'!$A$22:$CW$22</c:f>
              <c:numCache>
                <c:formatCode>General</c:formatCode>
                <c:ptCount val="101"/>
                <c:pt idx="0">
                  <c:v>1.1977643250000001</c:v>
                </c:pt>
                <c:pt idx="1">
                  <c:v>1.1977643250000001</c:v>
                </c:pt>
                <c:pt idx="2">
                  <c:v>1.1977643250000001</c:v>
                </c:pt>
                <c:pt idx="3">
                  <c:v>1.1977643250000001</c:v>
                </c:pt>
                <c:pt idx="4">
                  <c:v>1.1977643250000001</c:v>
                </c:pt>
                <c:pt idx="5">
                  <c:v>1.1977643250000001</c:v>
                </c:pt>
                <c:pt idx="6">
                  <c:v>1.1977643250000001</c:v>
                </c:pt>
                <c:pt idx="7">
                  <c:v>1.1977643250000001</c:v>
                </c:pt>
                <c:pt idx="8">
                  <c:v>1.1977643250000001</c:v>
                </c:pt>
                <c:pt idx="9">
                  <c:v>1.1977643250000001</c:v>
                </c:pt>
                <c:pt idx="10">
                  <c:v>1.1977643250000001</c:v>
                </c:pt>
                <c:pt idx="11">
                  <c:v>1.1977643250000001</c:v>
                </c:pt>
                <c:pt idx="12">
                  <c:v>1.1977643250000001</c:v>
                </c:pt>
                <c:pt idx="13">
                  <c:v>1.1977643250000001</c:v>
                </c:pt>
                <c:pt idx="14">
                  <c:v>1.1977643250000001</c:v>
                </c:pt>
                <c:pt idx="15">
                  <c:v>1.1977643250000001</c:v>
                </c:pt>
                <c:pt idx="16">
                  <c:v>1.1977643250000001</c:v>
                </c:pt>
                <c:pt idx="17">
                  <c:v>1.1977643250000001</c:v>
                </c:pt>
                <c:pt idx="18">
                  <c:v>1.1977643250000001</c:v>
                </c:pt>
                <c:pt idx="19">
                  <c:v>1.1977643250000001</c:v>
                </c:pt>
                <c:pt idx="20">
                  <c:v>1.1977643250000001</c:v>
                </c:pt>
                <c:pt idx="21">
                  <c:v>1.1977643250000001</c:v>
                </c:pt>
                <c:pt idx="22">
                  <c:v>1.1977643250000001</c:v>
                </c:pt>
                <c:pt idx="23">
                  <c:v>1.1977643250000001</c:v>
                </c:pt>
                <c:pt idx="24">
                  <c:v>1.1977643250000001</c:v>
                </c:pt>
                <c:pt idx="25">
                  <c:v>1.1977643250000001</c:v>
                </c:pt>
                <c:pt idx="26">
                  <c:v>1.1977643250000001</c:v>
                </c:pt>
                <c:pt idx="27">
                  <c:v>1.1977643250000001</c:v>
                </c:pt>
                <c:pt idx="28">
                  <c:v>1.1977643250000001</c:v>
                </c:pt>
                <c:pt idx="29">
                  <c:v>1.1977643250000001</c:v>
                </c:pt>
                <c:pt idx="30">
                  <c:v>1.1977643250000001</c:v>
                </c:pt>
                <c:pt idx="31">
                  <c:v>1.1977643250000001</c:v>
                </c:pt>
                <c:pt idx="32">
                  <c:v>1.1977643250000001</c:v>
                </c:pt>
                <c:pt idx="33">
                  <c:v>1.1977643250000001</c:v>
                </c:pt>
                <c:pt idx="34">
                  <c:v>1.1977643250000001</c:v>
                </c:pt>
                <c:pt idx="35">
                  <c:v>1.1977643250000001</c:v>
                </c:pt>
                <c:pt idx="36">
                  <c:v>1.1977643250000001</c:v>
                </c:pt>
                <c:pt idx="37">
                  <c:v>1.1977643250000001</c:v>
                </c:pt>
                <c:pt idx="38">
                  <c:v>1.1977643250000001</c:v>
                </c:pt>
                <c:pt idx="39">
                  <c:v>1.1977643250000001</c:v>
                </c:pt>
                <c:pt idx="40">
                  <c:v>1.1977643250000001</c:v>
                </c:pt>
                <c:pt idx="41">
                  <c:v>1.1977643250000001</c:v>
                </c:pt>
                <c:pt idx="42">
                  <c:v>1.1977643250000001</c:v>
                </c:pt>
                <c:pt idx="43">
                  <c:v>1.1977643250000001</c:v>
                </c:pt>
                <c:pt idx="44">
                  <c:v>1.1977643250000001</c:v>
                </c:pt>
                <c:pt idx="45">
                  <c:v>1.1977643250000001</c:v>
                </c:pt>
                <c:pt idx="46">
                  <c:v>1.1977643250000001</c:v>
                </c:pt>
                <c:pt idx="47">
                  <c:v>1.1977643250000001</c:v>
                </c:pt>
                <c:pt idx="48">
                  <c:v>1.1977643250000001</c:v>
                </c:pt>
                <c:pt idx="49">
                  <c:v>1.1977643250000001</c:v>
                </c:pt>
                <c:pt idx="50">
                  <c:v>1.1977643250000001</c:v>
                </c:pt>
                <c:pt idx="51">
                  <c:v>1.1977643250000001</c:v>
                </c:pt>
                <c:pt idx="52">
                  <c:v>1.1977643250000001</c:v>
                </c:pt>
                <c:pt idx="53">
                  <c:v>1.1977643250000001</c:v>
                </c:pt>
                <c:pt idx="54">
                  <c:v>1.1977643250000001</c:v>
                </c:pt>
                <c:pt idx="55">
                  <c:v>1.1977643250000001</c:v>
                </c:pt>
                <c:pt idx="56">
                  <c:v>1.1977643250000001</c:v>
                </c:pt>
                <c:pt idx="57">
                  <c:v>1.1977643250000001</c:v>
                </c:pt>
                <c:pt idx="58">
                  <c:v>1.1977643250000001</c:v>
                </c:pt>
                <c:pt idx="59">
                  <c:v>1.1977643250000001</c:v>
                </c:pt>
                <c:pt idx="60">
                  <c:v>1.1977643250000001</c:v>
                </c:pt>
                <c:pt idx="61">
                  <c:v>1.1977643250000001</c:v>
                </c:pt>
                <c:pt idx="62">
                  <c:v>1.1977643250000001</c:v>
                </c:pt>
                <c:pt idx="63">
                  <c:v>1.1977643250000001</c:v>
                </c:pt>
                <c:pt idx="64">
                  <c:v>1.1977643250000001</c:v>
                </c:pt>
                <c:pt idx="65">
                  <c:v>1.1977643250000001</c:v>
                </c:pt>
                <c:pt idx="66">
                  <c:v>1.1977643250000001</c:v>
                </c:pt>
                <c:pt idx="67">
                  <c:v>1.1977643250000001</c:v>
                </c:pt>
                <c:pt idx="68">
                  <c:v>1.1977643250000001</c:v>
                </c:pt>
                <c:pt idx="69">
                  <c:v>1.1977643250000001</c:v>
                </c:pt>
                <c:pt idx="70">
                  <c:v>1.1977643250000001</c:v>
                </c:pt>
                <c:pt idx="71">
                  <c:v>1.1977643250000001</c:v>
                </c:pt>
                <c:pt idx="72">
                  <c:v>1.1977643250000001</c:v>
                </c:pt>
                <c:pt idx="73">
                  <c:v>1.1977643250000001</c:v>
                </c:pt>
                <c:pt idx="74">
                  <c:v>1.1977643250000001</c:v>
                </c:pt>
                <c:pt idx="75">
                  <c:v>1.1977643250000001</c:v>
                </c:pt>
                <c:pt idx="76">
                  <c:v>1.1977643250000001</c:v>
                </c:pt>
                <c:pt idx="77">
                  <c:v>1.1977643250000001</c:v>
                </c:pt>
                <c:pt idx="78">
                  <c:v>1.1977643250000001</c:v>
                </c:pt>
                <c:pt idx="79">
                  <c:v>1.1977643250000001</c:v>
                </c:pt>
                <c:pt idx="80">
                  <c:v>1.1977643250000001</c:v>
                </c:pt>
                <c:pt idx="81">
                  <c:v>1.1977643250000001</c:v>
                </c:pt>
                <c:pt idx="82">
                  <c:v>1.1977643250000001</c:v>
                </c:pt>
                <c:pt idx="83">
                  <c:v>1.1977643250000001</c:v>
                </c:pt>
                <c:pt idx="84">
                  <c:v>1.1977643250000001</c:v>
                </c:pt>
                <c:pt idx="85">
                  <c:v>1.1977643250000001</c:v>
                </c:pt>
                <c:pt idx="86">
                  <c:v>1.1977643250000001</c:v>
                </c:pt>
                <c:pt idx="87">
                  <c:v>1.1977643250000001</c:v>
                </c:pt>
                <c:pt idx="88">
                  <c:v>1.1977643250000001</c:v>
                </c:pt>
                <c:pt idx="89">
                  <c:v>1.1977643250000001</c:v>
                </c:pt>
                <c:pt idx="90">
                  <c:v>1.1977643250000001</c:v>
                </c:pt>
                <c:pt idx="91">
                  <c:v>1.1977643250000001</c:v>
                </c:pt>
                <c:pt idx="92">
                  <c:v>1.1977643250000001</c:v>
                </c:pt>
                <c:pt idx="93">
                  <c:v>1.1977643250000001</c:v>
                </c:pt>
                <c:pt idx="94">
                  <c:v>1.1977643250000001</c:v>
                </c:pt>
                <c:pt idx="95">
                  <c:v>1.1977643250000001</c:v>
                </c:pt>
                <c:pt idx="96">
                  <c:v>1.1977643250000001</c:v>
                </c:pt>
                <c:pt idx="97">
                  <c:v>1.1977643250000001</c:v>
                </c:pt>
                <c:pt idx="98">
                  <c:v>1.1977643250000001</c:v>
                </c:pt>
                <c:pt idx="99">
                  <c:v>1.1977643250000001</c:v>
                </c:pt>
                <c:pt idx="100">
                  <c:v>1.1977643250000001</c:v>
                </c:pt>
              </c:numCache>
            </c:numRef>
          </c:val>
        </c:ser>
        <c:ser>
          <c:idx val="22"/>
          <c:order val="22"/>
          <c:val>
            <c:numRef>
              <c:f>'[OHDSI distribution of results for opening remarks.xlsx]Sheet1 (4)'!$A$23:$CW$23</c:f>
              <c:numCache>
                <c:formatCode>General</c:formatCode>
                <c:ptCount val="101"/>
                <c:pt idx="0">
                  <c:v>1.20699377</c:v>
                </c:pt>
                <c:pt idx="1">
                  <c:v>1.20699377</c:v>
                </c:pt>
                <c:pt idx="2">
                  <c:v>1.20699377</c:v>
                </c:pt>
                <c:pt idx="3">
                  <c:v>1.20699377</c:v>
                </c:pt>
                <c:pt idx="4">
                  <c:v>1.20699377</c:v>
                </c:pt>
                <c:pt idx="5">
                  <c:v>1.20699377</c:v>
                </c:pt>
                <c:pt idx="6">
                  <c:v>1.20699377</c:v>
                </c:pt>
                <c:pt idx="7">
                  <c:v>1.20699377</c:v>
                </c:pt>
                <c:pt idx="8">
                  <c:v>1.20699377</c:v>
                </c:pt>
                <c:pt idx="9">
                  <c:v>1.20699377</c:v>
                </c:pt>
                <c:pt idx="10">
                  <c:v>1.20699377</c:v>
                </c:pt>
                <c:pt idx="11">
                  <c:v>1.20699377</c:v>
                </c:pt>
                <c:pt idx="12">
                  <c:v>1.20699377</c:v>
                </c:pt>
                <c:pt idx="13">
                  <c:v>1.20699377</c:v>
                </c:pt>
                <c:pt idx="14">
                  <c:v>1.20699377</c:v>
                </c:pt>
                <c:pt idx="15">
                  <c:v>1.20699377</c:v>
                </c:pt>
                <c:pt idx="16">
                  <c:v>1.20699377</c:v>
                </c:pt>
                <c:pt idx="17">
                  <c:v>1.20699377</c:v>
                </c:pt>
                <c:pt idx="18">
                  <c:v>1.20699377</c:v>
                </c:pt>
                <c:pt idx="19">
                  <c:v>1.20699377</c:v>
                </c:pt>
                <c:pt idx="20">
                  <c:v>1.20699377</c:v>
                </c:pt>
                <c:pt idx="21">
                  <c:v>1.20699377</c:v>
                </c:pt>
                <c:pt idx="22">
                  <c:v>1.20699377</c:v>
                </c:pt>
                <c:pt idx="23">
                  <c:v>1.20699377</c:v>
                </c:pt>
                <c:pt idx="24">
                  <c:v>1.20699377</c:v>
                </c:pt>
                <c:pt idx="25">
                  <c:v>1.20699377</c:v>
                </c:pt>
                <c:pt idx="26">
                  <c:v>1.20699377</c:v>
                </c:pt>
                <c:pt idx="27">
                  <c:v>1.20699377</c:v>
                </c:pt>
                <c:pt idx="28">
                  <c:v>1.20699377</c:v>
                </c:pt>
                <c:pt idx="29">
                  <c:v>1.20699377</c:v>
                </c:pt>
                <c:pt idx="30">
                  <c:v>1.20699377</c:v>
                </c:pt>
                <c:pt idx="31">
                  <c:v>1.20699377</c:v>
                </c:pt>
                <c:pt idx="32">
                  <c:v>1.20699377</c:v>
                </c:pt>
                <c:pt idx="33">
                  <c:v>1.20699377</c:v>
                </c:pt>
                <c:pt idx="34">
                  <c:v>1.20699377</c:v>
                </c:pt>
                <c:pt idx="35">
                  <c:v>1.20699377</c:v>
                </c:pt>
                <c:pt idx="36">
                  <c:v>1.20699377</c:v>
                </c:pt>
                <c:pt idx="37">
                  <c:v>1.20699377</c:v>
                </c:pt>
                <c:pt idx="38">
                  <c:v>1.20699377</c:v>
                </c:pt>
                <c:pt idx="39">
                  <c:v>1.20699377</c:v>
                </c:pt>
                <c:pt idx="40">
                  <c:v>1.20699377</c:v>
                </c:pt>
                <c:pt idx="41">
                  <c:v>1.20699377</c:v>
                </c:pt>
                <c:pt idx="42">
                  <c:v>1.20699377</c:v>
                </c:pt>
                <c:pt idx="43">
                  <c:v>1.20699377</c:v>
                </c:pt>
                <c:pt idx="44">
                  <c:v>1.20699377</c:v>
                </c:pt>
                <c:pt idx="45">
                  <c:v>1.20699377</c:v>
                </c:pt>
                <c:pt idx="46">
                  <c:v>1.20699377</c:v>
                </c:pt>
                <c:pt idx="47">
                  <c:v>1.20699377</c:v>
                </c:pt>
                <c:pt idx="48">
                  <c:v>1.20699377</c:v>
                </c:pt>
                <c:pt idx="49">
                  <c:v>1.20699377</c:v>
                </c:pt>
                <c:pt idx="50">
                  <c:v>1.20699377</c:v>
                </c:pt>
                <c:pt idx="51">
                  <c:v>1.20699377</c:v>
                </c:pt>
                <c:pt idx="52">
                  <c:v>1.20699377</c:v>
                </c:pt>
                <c:pt idx="53">
                  <c:v>1.20699377</c:v>
                </c:pt>
                <c:pt idx="54">
                  <c:v>1.20699377</c:v>
                </c:pt>
                <c:pt idx="55">
                  <c:v>1.20699377</c:v>
                </c:pt>
                <c:pt idx="56">
                  <c:v>1.20699377</c:v>
                </c:pt>
                <c:pt idx="57">
                  <c:v>1.20699377</c:v>
                </c:pt>
                <c:pt idx="58">
                  <c:v>1.20699377</c:v>
                </c:pt>
                <c:pt idx="59">
                  <c:v>1.20699377</c:v>
                </c:pt>
                <c:pt idx="60">
                  <c:v>1.20699377</c:v>
                </c:pt>
                <c:pt idx="61">
                  <c:v>1.20699377</c:v>
                </c:pt>
                <c:pt idx="62">
                  <c:v>1.20699377</c:v>
                </c:pt>
                <c:pt idx="63">
                  <c:v>1.20699377</c:v>
                </c:pt>
                <c:pt idx="64">
                  <c:v>1.20699377</c:v>
                </c:pt>
                <c:pt idx="65">
                  <c:v>1.20699377</c:v>
                </c:pt>
                <c:pt idx="66">
                  <c:v>1.20699377</c:v>
                </c:pt>
                <c:pt idx="67">
                  <c:v>1.20699377</c:v>
                </c:pt>
                <c:pt idx="68">
                  <c:v>1.20699377</c:v>
                </c:pt>
                <c:pt idx="69">
                  <c:v>1.20699377</c:v>
                </c:pt>
                <c:pt idx="70">
                  <c:v>1.20699377</c:v>
                </c:pt>
                <c:pt idx="71">
                  <c:v>1.20699377</c:v>
                </c:pt>
                <c:pt idx="72">
                  <c:v>1.20699377</c:v>
                </c:pt>
                <c:pt idx="73">
                  <c:v>1.20699377</c:v>
                </c:pt>
                <c:pt idx="74">
                  <c:v>1.20699377</c:v>
                </c:pt>
                <c:pt idx="75">
                  <c:v>1.20699377</c:v>
                </c:pt>
                <c:pt idx="76">
                  <c:v>1.20699377</c:v>
                </c:pt>
                <c:pt idx="77">
                  <c:v>1.20699377</c:v>
                </c:pt>
                <c:pt idx="78">
                  <c:v>1.20699377</c:v>
                </c:pt>
                <c:pt idx="79">
                  <c:v>1.20699377</c:v>
                </c:pt>
                <c:pt idx="80">
                  <c:v>1.20699377</c:v>
                </c:pt>
                <c:pt idx="81">
                  <c:v>1.20699377</c:v>
                </c:pt>
                <c:pt idx="82">
                  <c:v>1.20699377</c:v>
                </c:pt>
                <c:pt idx="83">
                  <c:v>1.20699377</c:v>
                </c:pt>
                <c:pt idx="84">
                  <c:v>1.20699377</c:v>
                </c:pt>
                <c:pt idx="85">
                  <c:v>1.20699377</c:v>
                </c:pt>
                <c:pt idx="86">
                  <c:v>1.20699377</c:v>
                </c:pt>
                <c:pt idx="87">
                  <c:v>1.20699377</c:v>
                </c:pt>
                <c:pt idx="88">
                  <c:v>1.20699377</c:v>
                </c:pt>
                <c:pt idx="89">
                  <c:v>1.20699377</c:v>
                </c:pt>
                <c:pt idx="90">
                  <c:v>1.20699377</c:v>
                </c:pt>
                <c:pt idx="91">
                  <c:v>1.20699377</c:v>
                </c:pt>
                <c:pt idx="92">
                  <c:v>1.20699377</c:v>
                </c:pt>
                <c:pt idx="93">
                  <c:v>1.20699377</c:v>
                </c:pt>
                <c:pt idx="94">
                  <c:v>1.20699377</c:v>
                </c:pt>
                <c:pt idx="95">
                  <c:v>1.20699377</c:v>
                </c:pt>
                <c:pt idx="96">
                  <c:v>1.20699377</c:v>
                </c:pt>
                <c:pt idx="97">
                  <c:v>1.20699377</c:v>
                </c:pt>
                <c:pt idx="98">
                  <c:v>1.20699377</c:v>
                </c:pt>
                <c:pt idx="99">
                  <c:v>1.20699377</c:v>
                </c:pt>
                <c:pt idx="100">
                  <c:v>1.20699377</c:v>
                </c:pt>
              </c:numCache>
            </c:numRef>
          </c:val>
        </c:ser>
        <c:ser>
          <c:idx val="23"/>
          <c:order val="23"/>
          <c:val>
            <c:numRef>
              <c:f>'[OHDSI distribution of results for opening remarks.xlsx]Sheet1 (4)'!$A$24:$CW$24</c:f>
              <c:numCache>
                <c:formatCode>General</c:formatCode>
                <c:ptCount val="101"/>
                <c:pt idx="0">
                  <c:v>1.216308092</c:v>
                </c:pt>
                <c:pt idx="1">
                  <c:v>1.216308092</c:v>
                </c:pt>
                <c:pt idx="2">
                  <c:v>1.216308092</c:v>
                </c:pt>
                <c:pt idx="3">
                  <c:v>1.216308092</c:v>
                </c:pt>
                <c:pt idx="4">
                  <c:v>1.216308092</c:v>
                </c:pt>
                <c:pt idx="5">
                  <c:v>1.216308092</c:v>
                </c:pt>
                <c:pt idx="6">
                  <c:v>1.216308092</c:v>
                </c:pt>
                <c:pt idx="7">
                  <c:v>1.216308092</c:v>
                </c:pt>
                <c:pt idx="8">
                  <c:v>1.216308092</c:v>
                </c:pt>
                <c:pt idx="9">
                  <c:v>1.216308092</c:v>
                </c:pt>
                <c:pt idx="10">
                  <c:v>1.216308092</c:v>
                </c:pt>
                <c:pt idx="11">
                  <c:v>1.216308092</c:v>
                </c:pt>
                <c:pt idx="12">
                  <c:v>1.216308092</c:v>
                </c:pt>
                <c:pt idx="13">
                  <c:v>1.216308092</c:v>
                </c:pt>
                <c:pt idx="14">
                  <c:v>1.216308092</c:v>
                </c:pt>
                <c:pt idx="15">
                  <c:v>1.216308092</c:v>
                </c:pt>
                <c:pt idx="16">
                  <c:v>1.216308092</c:v>
                </c:pt>
                <c:pt idx="17">
                  <c:v>1.216308092</c:v>
                </c:pt>
                <c:pt idx="18">
                  <c:v>1.216308092</c:v>
                </c:pt>
                <c:pt idx="19">
                  <c:v>1.216308092</c:v>
                </c:pt>
                <c:pt idx="20">
                  <c:v>1.216308092</c:v>
                </c:pt>
                <c:pt idx="21">
                  <c:v>1.216308092</c:v>
                </c:pt>
                <c:pt idx="22">
                  <c:v>1.216308092</c:v>
                </c:pt>
                <c:pt idx="23">
                  <c:v>1.216308092</c:v>
                </c:pt>
                <c:pt idx="24">
                  <c:v>1.216308092</c:v>
                </c:pt>
                <c:pt idx="25">
                  <c:v>1.216308092</c:v>
                </c:pt>
                <c:pt idx="26">
                  <c:v>1.216308092</c:v>
                </c:pt>
                <c:pt idx="27">
                  <c:v>1.216308092</c:v>
                </c:pt>
                <c:pt idx="28">
                  <c:v>1.216308092</c:v>
                </c:pt>
                <c:pt idx="29">
                  <c:v>1.216308092</c:v>
                </c:pt>
                <c:pt idx="30">
                  <c:v>1.216308092</c:v>
                </c:pt>
                <c:pt idx="31">
                  <c:v>1.216308092</c:v>
                </c:pt>
                <c:pt idx="32">
                  <c:v>1.216308092</c:v>
                </c:pt>
                <c:pt idx="33">
                  <c:v>1.216308092</c:v>
                </c:pt>
                <c:pt idx="34">
                  <c:v>1.216308092</c:v>
                </c:pt>
                <c:pt idx="35">
                  <c:v>1.216308092</c:v>
                </c:pt>
                <c:pt idx="36">
                  <c:v>1.216308092</c:v>
                </c:pt>
                <c:pt idx="37">
                  <c:v>1.216308092</c:v>
                </c:pt>
                <c:pt idx="38">
                  <c:v>1.216308092</c:v>
                </c:pt>
                <c:pt idx="39">
                  <c:v>1.216308092</c:v>
                </c:pt>
                <c:pt idx="40">
                  <c:v>1.216308092</c:v>
                </c:pt>
                <c:pt idx="41">
                  <c:v>1.216308092</c:v>
                </c:pt>
                <c:pt idx="42">
                  <c:v>1.216308092</c:v>
                </c:pt>
                <c:pt idx="43">
                  <c:v>1.216308092</c:v>
                </c:pt>
                <c:pt idx="44">
                  <c:v>1.216308092</c:v>
                </c:pt>
                <c:pt idx="45">
                  <c:v>1.216308092</c:v>
                </c:pt>
                <c:pt idx="46">
                  <c:v>1.216308092</c:v>
                </c:pt>
                <c:pt idx="47">
                  <c:v>1.216308092</c:v>
                </c:pt>
                <c:pt idx="48">
                  <c:v>1.216308092</c:v>
                </c:pt>
                <c:pt idx="49">
                  <c:v>1.216308092</c:v>
                </c:pt>
                <c:pt idx="50">
                  <c:v>1.216308092</c:v>
                </c:pt>
                <c:pt idx="51">
                  <c:v>1.216308092</c:v>
                </c:pt>
                <c:pt idx="52">
                  <c:v>1.216308092</c:v>
                </c:pt>
                <c:pt idx="53">
                  <c:v>1.216308092</c:v>
                </c:pt>
                <c:pt idx="54">
                  <c:v>1.216308092</c:v>
                </c:pt>
                <c:pt idx="55">
                  <c:v>1.216308092</c:v>
                </c:pt>
                <c:pt idx="56">
                  <c:v>1.216308092</c:v>
                </c:pt>
                <c:pt idx="57">
                  <c:v>1.216308092</c:v>
                </c:pt>
                <c:pt idx="58">
                  <c:v>1.216308092</c:v>
                </c:pt>
                <c:pt idx="59">
                  <c:v>1.216308092</c:v>
                </c:pt>
                <c:pt idx="60">
                  <c:v>1.216308092</c:v>
                </c:pt>
                <c:pt idx="61">
                  <c:v>1.216308092</c:v>
                </c:pt>
                <c:pt idx="62">
                  <c:v>1.216308092</c:v>
                </c:pt>
                <c:pt idx="63">
                  <c:v>1.216308092</c:v>
                </c:pt>
                <c:pt idx="64">
                  <c:v>1.216308092</c:v>
                </c:pt>
                <c:pt idx="65">
                  <c:v>1.216308092</c:v>
                </c:pt>
                <c:pt idx="66">
                  <c:v>1.216308092</c:v>
                </c:pt>
                <c:pt idx="67">
                  <c:v>1.216308092</c:v>
                </c:pt>
                <c:pt idx="68">
                  <c:v>1.216308092</c:v>
                </c:pt>
                <c:pt idx="69">
                  <c:v>1.216308092</c:v>
                </c:pt>
                <c:pt idx="70">
                  <c:v>1.216308092</c:v>
                </c:pt>
                <c:pt idx="71">
                  <c:v>1.216308092</c:v>
                </c:pt>
                <c:pt idx="72">
                  <c:v>1.216308092</c:v>
                </c:pt>
                <c:pt idx="73">
                  <c:v>1.216308092</c:v>
                </c:pt>
                <c:pt idx="74">
                  <c:v>1.216308092</c:v>
                </c:pt>
                <c:pt idx="75">
                  <c:v>1.216308092</c:v>
                </c:pt>
                <c:pt idx="76">
                  <c:v>1.216308092</c:v>
                </c:pt>
                <c:pt idx="77">
                  <c:v>1.216308092</c:v>
                </c:pt>
                <c:pt idx="78">
                  <c:v>1.216308092</c:v>
                </c:pt>
                <c:pt idx="79">
                  <c:v>1.216308092</c:v>
                </c:pt>
                <c:pt idx="80">
                  <c:v>1.216308092</c:v>
                </c:pt>
                <c:pt idx="81">
                  <c:v>1.216308092</c:v>
                </c:pt>
                <c:pt idx="82">
                  <c:v>1.216308092</c:v>
                </c:pt>
                <c:pt idx="83">
                  <c:v>1.216308092</c:v>
                </c:pt>
                <c:pt idx="84">
                  <c:v>1.216308092</c:v>
                </c:pt>
                <c:pt idx="85">
                  <c:v>1.216308092</c:v>
                </c:pt>
                <c:pt idx="86">
                  <c:v>1.216308092</c:v>
                </c:pt>
                <c:pt idx="87">
                  <c:v>1.216308092</c:v>
                </c:pt>
                <c:pt idx="88">
                  <c:v>1.216308092</c:v>
                </c:pt>
                <c:pt idx="89">
                  <c:v>1.216308092</c:v>
                </c:pt>
                <c:pt idx="90">
                  <c:v>1.216308092</c:v>
                </c:pt>
                <c:pt idx="91">
                  <c:v>1.216308092</c:v>
                </c:pt>
                <c:pt idx="92">
                  <c:v>1.216308092</c:v>
                </c:pt>
                <c:pt idx="93">
                  <c:v>1.216308092</c:v>
                </c:pt>
                <c:pt idx="94">
                  <c:v>1.216308092</c:v>
                </c:pt>
                <c:pt idx="95">
                  <c:v>1.216308092</c:v>
                </c:pt>
                <c:pt idx="96">
                  <c:v>1.216308092</c:v>
                </c:pt>
                <c:pt idx="97">
                  <c:v>1.216308092</c:v>
                </c:pt>
                <c:pt idx="98">
                  <c:v>1.216308092</c:v>
                </c:pt>
                <c:pt idx="99">
                  <c:v>1.216308092</c:v>
                </c:pt>
                <c:pt idx="100">
                  <c:v>1.216308092</c:v>
                </c:pt>
              </c:numCache>
            </c:numRef>
          </c:val>
        </c:ser>
        <c:ser>
          <c:idx val="24"/>
          <c:order val="24"/>
          <c:val>
            <c:numRef>
              <c:f>'[OHDSI distribution of results for opening remarks.xlsx]Sheet1 (4)'!$A$25:$CW$25</c:f>
              <c:numCache>
                <c:formatCode>General</c:formatCode>
                <c:ptCount val="101"/>
                <c:pt idx="0">
                  <c:v>1.225680447</c:v>
                </c:pt>
                <c:pt idx="1">
                  <c:v>1.225680447</c:v>
                </c:pt>
                <c:pt idx="2">
                  <c:v>1.225680447</c:v>
                </c:pt>
                <c:pt idx="3">
                  <c:v>1.225680447</c:v>
                </c:pt>
                <c:pt idx="4">
                  <c:v>1.225680447</c:v>
                </c:pt>
                <c:pt idx="5">
                  <c:v>1.225680447</c:v>
                </c:pt>
                <c:pt idx="6">
                  <c:v>1.225680447</c:v>
                </c:pt>
                <c:pt idx="7">
                  <c:v>1.225680447</c:v>
                </c:pt>
                <c:pt idx="8">
                  <c:v>1.225680447</c:v>
                </c:pt>
                <c:pt idx="9">
                  <c:v>1.225680447</c:v>
                </c:pt>
                <c:pt idx="10">
                  <c:v>1.225680447</c:v>
                </c:pt>
                <c:pt idx="11">
                  <c:v>1.225680447</c:v>
                </c:pt>
                <c:pt idx="12">
                  <c:v>1.225680447</c:v>
                </c:pt>
                <c:pt idx="13">
                  <c:v>1.225680447</c:v>
                </c:pt>
                <c:pt idx="14">
                  <c:v>1.225680447</c:v>
                </c:pt>
                <c:pt idx="15">
                  <c:v>1.225680447</c:v>
                </c:pt>
                <c:pt idx="16">
                  <c:v>1.225680447</c:v>
                </c:pt>
                <c:pt idx="17">
                  <c:v>1.225680447</c:v>
                </c:pt>
                <c:pt idx="18">
                  <c:v>1.225680447</c:v>
                </c:pt>
                <c:pt idx="19">
                  <c:v>1.225680447</c:v>
                </c:pt>
                <c:pt idx="20">
                  <c:v>1.225680447</c:v>
                </c:pt>
                <c:pt idx="21">
                  <c:v>1.225680447</c:v>
                </c:pt>
                <c:pt idx="22">
                  <c:v>1.225680447</c:v>
                </c:pt>
                <c:pt idx="23">
                  <c:v>1.225680447</c:v>
                </c:pt>
                <c:pt idx="24">
                  <c:v>1.225680447</c:v>
                </c:pt>
                <c:pt idx="25">
                  <c:v>1.225680447</c:v>
                </c:pt>
                <c:pt idx="26">
                  <c:v>1.225680447</c:v>
                </c:pt>
                <c:pt idx="27">
                  <c:v>1.225680447</c:v>
                </c:pt>
                <c:pt idx="28">
                  <c:v>1.225680447</c:v>
                </c:pt>
                <c:pt idx="29">
                  <c:v>1.225680447</c:v>
                </c:pt>
                <c:pt idx="30">
                  <c:v>1.225680447</c:v>
                </c:pt>
                <c:pt idx="31">
                  <c:v>1.225680447</c:v>
                </c:pt>
                <c:pt idx="32">
                  <c:v>1.225680447</c:v>
                </c:pt>
                <c:pt idx="33">
                  <c:v>1.225680447</c:v>
                </c:pt>
                <c:pt idx="34">
                  <c:v>1.225680447</c:v>
                </c:pt>
                <c:pt idx="35">
                  <c:v>1.225680447</c:v>
                </c:pt>
                <c:pt idx="36">
                  <c:v>1.225680447</c:v>
                </c:pt>
                <c:pt idx="37">
                  <c:v>1.225680447</c:v>
                </c:pt>
                <c:pt idx="38">
                  <c:v>1.225680447</c:v>
                </c:pt>
                <c:pt idx="39">
                  <c:v>1.225680447</c:v>
                </c:pt>
                <c:pt idx="40">
                  <c:v>1.225680447</c:v>
                </c:pt>
                <c:pt idx="41">
                  <c:v>1.225680447</c:v>
                </c:pt>
                <c:pt idx="42">
                  <c:v>1.225680447</c:v>
                </c:pt>
                <c:pt idx="43">
                  <c:v>1.225680447</c:v>
                </c:pt>
                <c:pt idx="44">
                  <c:v>1.225680447</c:v>
                </c:pt>
                <c:pt idx="45">
                  <c:v>1.225680447</c:v>
                </c:pt>
                <c:pt idx="46">
                  <c:v>1.225680447</c:v>
                </c:pt>
                <c:pt idx="47">
                  <c:v>1.225680447</c:v>
                </c:pt>
                <c:pt idx="48">
                  <c:v>1.225680447</c:v>
                </c:pt>
                <c:pt idx="49">
                  <c:v>1.225680447</c:v>
                </c:pt>
                <c:pt idx="50">
                  <c:v>1.225680447</c:v>
                </c:pt>
                <c:pt idx="51">
                  <c:v>1.225680447</c:v>
                </c:pt>
                <c:pt idx="52">
                  <c:v>1.225680447</c:v>
                </c:pt>
                <c:pt idx="53">
                  <c:v>1.225680447</c:v>
                </c:pt>
                <c:pt idx="54">
                  <c:v>1.225680447</c:v>
                </c:pt>
                <c:pt idx="55">
                  <c:v>1.225680447</c:v>
                </c:pt>
                <c:pt idx="56">
                  <c:v>1.225680447</c:v>
                </c:pt>
                <c:pt idx="57">
                  <c:v>1.225680447</c:v>
                </c:pt>
                <c:pt idx="58">
                  <c:v>1.225680447</c:v>
                </c:pt>
                <c:pt idx="59">
                  <c:v>1.225680447</c:v>
                </c:pt>
                <c:pt idx="60">
                  <c:v>1.225680447</c:v>
                </c:pt>
                <c:pt idx="61">
                  <c:v>1.225680447</c:v>
                </c:pt>
                <c:pt idx="62">
                  <c:v>1.225680447</c:v>
                </c:pt>
                <c:pt idx="63">
                  <c:v>1.225680447</c:v>
                </c:pt>
                <c:pt idx="64">
                  <c:v>1.225680447</c:v>
                </c:pt>
                <c:pt idx="65">
                  <c:v>1.225680447</c:v>
                </c:pt>
                <c:pt idx="66">
                  <c:v>1.225680447</c:v>
                </c:pt>
                <c:pt idx="67">
                  <c:v>1.225680447</c:v>
                </c:pt>
                <c:pt idx="68">
                  <c:v>1.225680447</c:v>
                </c:pt>
                <c:pt idx="69">
                  <c:v>1.225680447</c:v>
                </c:pt>
                <c:pt idx="70">
                  <c:v>1.225680447</c:v>
                </c:pt>
                <c:pt idx="71">
                  <c:v>1.225680447</c:v>
                </c:pt>
                <c:pt idx="72">
                  <c:v>1.225680447</c:v>
                </c:pt>
                <c:pt idx="73">
                  <c:v>1.225680447</c:v>
                </c:pt>
                <c:pt idx="74">
                  <c:v>1.225680447</c:v>
                </c:pt>
                <c:pt idx="75">
                  <c:v>1.225680447</c:v>
                </c:pt>
                <c:pt idx="76">
                  <c:v>1.225680447</c:v>
                </c:pt>
                <c:pt idx="77">
                  <c:v>1.225680447</c:v>
                </c:pt>
                <c:pt idx="78">
                  <c:v>1.225680447</c:v>
                </c:pt>
                <c:pt idx="79">
                  <c:v>1.225680447</c:v>
                </c:pt>
                <c:pt idx="80">
                  <c:v>1.225680447</c:v>
                </c:pt>
                <c:pt idx="81">
                  <c:v>1.225680447</c:v>
                </c:pt>
                <c:pt idx="82">
                  <c:v>1.225680447</c:v>
                </c:pt>
                <c:pt idx="83">
                  <c:v>1.225680447</c:v>
                </c:pt>
                <c:pt idx="84">
                  <c:v>1.225680447</c:v>
                </c:pt>
                <c:pt idx="85">
                  <c:v>1.225680447</c:v>
                </c:pt>
                <c:pt idx="86">
                  <c:v>1.225680447</c:v>
                </c:pt>
                <c:pt idx="87">
                  <c:v>1.225680447</c:v>
                </c:pt>
                <c:pt idx="88">
                  <c:v>1.225680447</c:v>
                </c:pt>
                <c:pt idx="89">
                  <c:v>1.225680447</c:v>
                </c:pt>
                <c:pt idx="90">
                  <c:v>1.225680447</c:v>
                </c:pt>
                <c:pt idx="91">
                  <c:v>1.225680447</c:v>
                </c:pt>
                <c:pt idx="92">
                  <c:v>1.225680447</c:v>
                </c:pt>
                <c:pt idx="93">
                  <c:v>1.225680447</c:v>
                </c:pt>
                <c:pt idx="94">
                  <c:v>1.225680447</c:v>
                </c:pt>
                <c:pt idx="95">
                  <c:v>1.225680447</c:v>
                </c:pt>
                <c:pt idx="96">
                  <c:v>1.225680447</c:v>
                </c:pt>
                <c:pt idx="97">
                  <c:v>1.225680447</c:v>
                </c:pt>
                <c:pt idx="98">
                  <c:v>1.225680447</c:v>
                </c:pt>
                <c:pt idx="99">
                  <c:v>1.225680447</c:v>
                </c:pt>
                <c:pt idx="100">
                  <c:v>1.225680447</c:v>
                </c:pt>
              </c:numCache>
            </c:numRef>
          </c:val>
        </c:ser>
        <c:ser>
          <c:idx val="25"/>
          <c:order val="25"/>
          <c:val>
            <c:numRef>
              <c:f>'[OHDSI distribution of results for opening remarks.xlsx]Sheet1 (4)'!$A$26:$CW$26</c:f>
              <c:numCache>
                <c:formatCode>General</c:formatCode>
                <c:ptCount val="101"/>
                <c:pt idx="0">
                  <c:v>1.2350824979999999</c:v>
                </c:pt>
                <c:pt idx="1">
                  <c:v>1.2350824979999999</c:v>
                </c:pt>
                <c:pt idx="2">
                  <c:v>1.2350824979999999</c:v>
                </c:pt>
                <c:pt idx="3">
                  <c:v>1.2350824979999999</c:v>
                </c:pt>
                <c:pt idx="4">
                  <c:v>1.2350824979999999</c:v>
                </c:pt>
                <c:pt idx="5">
                  <c:v>1.2350824979999999</c:v>
                </c:pt>
                <c:pt idx="6">
                  <c:v>1.2350824979999999</c:v>
                </c:pt>
                <c:pt idx="7">
                  <c:v>1.2350824979999999</c:v>
                </c:pt>
                <c:pt idx="8">
                  <c:v>1.2350824979999999</c:v>
                </c:pt>
                <c:pt idx="9">
                  <c:v>1.2350824979999999</c:v>
                </c:pt>
                <c:pt idx="10">
                  <c:v>1.2350824979999999</c:v>
                </c:pt>
                <c:pt idx="11">
                  <c:v>1.2350824979999999</c:v>
                </c:pt>
                <c:pt idx="12">
                  <c:v>1.2350824979999999</c:v>
                </c:pt>
                <c:pt idx="13">
                  <c:v>1.2350824979999999</c:v>
                </c:pt>
                <c:pt idx="14">
                  <c:v>1.2350824979999999</c:v>
                </c:pt>
                <c:pt idx="15">
                  <c:v>1.2350824979999999</c:v>
                </c:pt>
                <c:pt idx="16">
                  <c:v>1.2350824979999999</c:v>
                </c:pt>
                <c:pt idx="17">
                  <c:v>1.2350824979999999</c:v>
                </c:pt>
                <c:pt idx="18">
                  <c:v>1.2350824979999999</c:v>
                </c:pt>
                <c:pt idx="19">
                  <c:v>1.2350824979999999</c:v>
                </c:pt>
                <c:pt idx="20">
                  <c:v>1.2350824979999999</c:v>
                </c:pt>
                <c:pt idx="21">
                  <c:v>1.2350824979999999</c:v>
                </c:pt>
                <c:pt idx="22">
                  <c:v>1.2350824979999999</c:v>
                </c:pt>
                <c:pt idx="23">
                  <c:v>1.2350824979999999</c:v>
                </c:pt>
                <c:pt idx="24">
                  <c:v>1.2350824979999999</c:v>
                </c:pt>
                <c:pt idx="25">
                  <c:v>1.2350824979999999</c:v>
                </c:pt>
                <c:pt idx="26">
                  <c:v>1.2350824979999999</c:v>
                </c:pt>
                <c:pt idx="27">
                  <c:v>1.2350824979999999</c:v>
                </c:pt>
                <c:pt idx="28">
                  <c:v>1.2350824979999999</c:v>
                </c:pt>
                <c:pt idx="29">
                  <c:v>1.2350824979999999</c:v>
                </c:pt>
                <c:pt idx="30">
                  <c:v>1.2350824979999999</c:v>
                </c:pt>
                <c:pt idx="31">
                  <c:v>1.2350824979999999</c:v>
                </c:pt>
                <c:pt idx="32">
                  <c:v>1.2350824979999999</c:v>
                </c:pt>
                <c:pt idx="33">
                  <c:v>1.2350824979999999</c:v>
                </c:pt>
                <c:pt idx="34">
                  <c:v>1.2350824979999999</c:v>
                </c:pt>
                <c:pt idx="35">
                  <c:v>1.2350824979999999</c:v>
                </c:pt>
                <c:pt idx="36">
                  <c:v>1.2350824979999999</c:v>
                </c:pt>
                <c:pt idx="37">
                  <c:v>1.2350824979999999</c:v>
                </c:pt>
                <c:pt idx="38">
                  <c:v>1.2350824979999999</c:v>
                </c:pt>
                <c:pt idx="39">
                  <c:v>1.2350824979999999</c:v>
                </c:pt>
                <c:pt idx="40">
                  <c:v>1.2350824979999999</c:v>
                </c:pt>
                <c:pt idx="41">
                  <c:v>1.2350824979999999</c:v>
                </c:pt>
                <c:pt idx="42">
                  <c:v>1.2350824979999999</c:v>
                </c:pt>
                <c:pt idx="43">
                  <c:v>1.2350824979999999</c:v>
                </c:pt>
                <c:pt idx="44">
                  <c:v>1.2350824979999999</c:v>
                </c:pt>
                <c:pt idx="45">
                  <c:v>1.2350824979999999</c:v>
                </c:pt>
                <c:pt idx="46">
                  <c:v>1.2350824979999999</c:v>
                </c:pt>
                <c:pt idx="47">
                  <c:v>1.2350824979999999</c:v>
                </c:pt>
                <c:pt idx="48">
                  <c:v>1.2350824979999999</c:v>
                </c:pt>
                <c:pt idx="49">
                  <c:v>1.2350824979999999</c:v>
                </c:pt>
                <c:pt idx="50">
                  <c:v>1.2350824979999999</c:v>
                </c:pt>
                <c:pt idx="51">
                  <c:v>1.2350824979999999</c:v>
                </c:pt>
                <c:pt idx="52">
                  <c:v>1.2350824979999999</c:v>
                </c:pt>
                <c:pt idx="53">
                  <c:v>1.2350824979999999</c:v>
                </c:pt>
                <c:pt idx="54">
                  <c:v>1.2350824979999999</c:v>
                </c:pt>
                <c:pt idx="55">
                  <c:v>1.2350824979999999</c:v>
                </c:pt>
                <c:pt idx="56">
                  <c:v>1.2350824979999999</c:v>
                </c:pt>
                <c:pt idx="57">
                  <c:v>1.2350824979999999</c:v>
                </c:pt>
                <c:pt idx="58">
                  <c:v>1.2350824979999999</c:v>
                </c:pt>
                <c:pt idx="59">
                  <c:v>1.2350824979999999</c:v>
                </c:pt>
                <c:pt idx="60">
                  <c:v>1.2350824979999999</c:v>
                </c:pt>
                <c:pt idx="61">
                  <c:v>1.2350824979999999</c:v>
                </c:pt>
                <c:pt idx="62">
                  <c:v>1.2350824979999999</c:v>
                </c:pt>
                <c:pt idx="63">
                  <c:v>1.2350824979999999</c:v>
                </c:pt>
                <c:pt idx="64">
                  <c:v>1.2350824979999999</c:v>
                </c:pt>
                <c:pt idx="65">
                  <c:v>1.2350824979999999</c:v>
                </c:pt>
                <c:pt idx="66">
                  <c:v>1.2350824979999999</c:v>
                </c:pt>
                <c:pt idx="67">
                  <c:v>1.2350824979999999</c:v>
                </c:pt>
                <c:pt idx="68">
                  <c:v>1.2350824979999999</c:v>
                </c:pt>
                <c:pt idx="69">
                  <c:v>1.2350824979999999</c:v>
                </c:pt>
                <c:pt idx="70">
                  <c:v>1.2350824979999999</c:v>
                </c:pt>
                <c:pt idx="71">
                  <c:v>1.2350824979999999</c:v>
                </c:pt>
                <c:pt idx="72">
                  <c:v>1.2350824979999999</c:v>
                </c:pt>
                <c:pt idx="73">
                  <c:v>1.2350824979999999</c:v>
                </c:pt>
                <c:pt idx="74">
                  <c:v>1.2350824979999999</c:v>
                </c:pt>
                <c:pt idx="75">
                  <c:v>1.2350824979999999</c:v>
                </c:pt>
                <c:pt idx="76">
                  <c:v>1.2350824979999999</c:v>
                </c:pt>
                <c:pt idx="77">
                  <c:v>1.2350824979999999</c:v>
                </c:pt>
                <c:pt idx="78">
                  <c:v>1.2350824979999999</c:v>
                </c:pt>
                <c:pt idx="79">
                  <c:v>1.2350824979999999</c:v>
                </c:pt>
                <c:pt idx="80">
                  <c:v>1.2350824979999999</c:v>
                </c:pt>
                <c:pt idx="81">
                  <c:v>1.2350824979999999</c:v>
                </c:pt>
                <c:pt idx="82">
                  <c:v>1.2350824979999999</c:v>
                </c:pt>
                <c:pt idx="83">
                  <c:v>1.2350824979999999</c:v>
                </c:pt>
                <c:pt idx="84">
                  <c:v>1.2350824979999999</c:v>
                </c:pt>
                <c:pt idx="85">
                  <c:v>1.2350824979999999</c:v>
                </c:pt>
                <c:pt idx="86">
                  <c:v>1.2350824979999999</c:v>
                </c:pt>
                <c:pt idx="87">
                  <c:v>1.2350824979999999</c:v>
                </c:pt>
                <c:pt idx="88">
                  <c:v>1.2350824979999999</c:v>
                </c:pt>
                <c:pt idx="89">
                  <c:v>1.2350824979999999</c:v>
                </c:pt>
                <c:pt idx="90">
                  <c:v>1.2350824979999999</c:v>
                </c:pt>
                <c:pt idx="91">
                  <c:v>1.2350824979999999</c:v>
                </c:pt>
                <c:pt idx="92">
                  <c:v>1.2350824979999999</c:v>
                </c:pt>
                <c:pt idx="93">
                  <c:v>1.2350824979999999</c:v>
                </c:pt>
                <c:pt idx="94">
                  <c:v>1.2350824979999999</c:v>
                </c:pt>
                <c:pt idx="95">
                  <c:v>1.2350824979999999</c:v>
                </c:pt>
                <c:pt idx="96">
                  <c:v>1.2350824979999999</c:v>
                </c:pt>
                <c:pt idx="97">
                  <c:v>1.2350824979999999</c:v>
                </c:pt>
                <c:pt idx="98">
                  <c:v>1.2350824979999999</c:v>
                </c:pt>
                <c:pt idx="99">
                  <c:v>1.2350824979999999</c:v>
                </c:pt>
                <c:pt idx="100">
                  <c:v>1.2350824979999999</c:v>
                </c:pt>
              </c:numCache>
            </c:numRef>
          </c:val>
        </c:ser>
        <c:ser>
          <c:idx val="26"/>
          <c:order val="26"/>
          <c:val>
            <c:numRef>
              <c:f>'[OHDSI distribution of results for opening remarks.xlsx]Sheet1 (4)'!$A$27:$CW$27</c:f>
              <c:numCache>
                <c:formatCode>General</c:formatCode>
                <c:ptCount val="101"/>
                <c:pt idx="0">
                  <c:v>1.244484567</c:v>
                </c:pt>
                <c:pt idx="1">
                  <c:v>1.244484567</c:v>
                </c:pt>
                <c:pt idx="2">
                  <c:v>1.244484567</c:v>
                </c:pt>
                <c:pt idx="3">
                  <c:v>1.244484567</c:v>
                </c:pt>
                <c:pt idx="4">
                  <c:v>1.244484567</c:v>
                </c:pt>
                <c:pt idx="5">
                  <c:v>1.244484567</c:v>
                </c:pt>
                <c:pt idx="6">
                  <c:v>1.244484567</c:v>
                </c:pt>
                <c:pt idx="7">
                  <c:v>1.244484567</c:v>
                </c:pt>
                <c:pt idx="8">
                  <c:v>1.244484567</c:v>
                </c:pt>
                <c:pt idx="9">
                  <c:v>1.244484567</c:v>
                </c:pt>
                <c:pt idx="10">
                  <c:v>1.244484567</c:v>
                </c:pt>
                <c:pt idx="11">
                  <c:v>1.244484567</c:v>
                </c:pt>
                <c:pt idx="12">
                  <c:v>1.244484567</c:v>
                </c:pt>
                <c:pt idx="13">
                  <c:v>1.244484567</c:v>
                </c:pt>
                <c:pt idx="14">
                  <c:v>1.244484567</c:v>
                </c:pt>
                <c:pt idx="15">
                  <c:v>1.244484567</c:v>
                </c:pt>
                <c:pt idx="16">
                  <c:v>1.244484567</c:v>
                </c:pt>
                <c:pt idx="17">
                  <c:v>1.244484567</c:v>
                </c:pt>
                <c:pt idx="18">
                  <c:v>1.244484567</c:v>
                </c:pt>
                <c:pt idx="19">
                  <c:v>1.244484567</c:v>
                </c:pt>
                <c:pt idx="20">
                  <c:v>1.244484567</c:v>
                </c:pt>
                <c:pt idx="21">
                  <c:v>1.244484567</c:v>
                </c:pt>
                <c:pt idx="22">
                  <c:v>1.244484567</c:v>
                </c:pt>
                <c:pt idx="23">
                  <c:v>1.244484567</c:v>
                </c:pt>
                <c:pt idx="24">
                  <c:v>1.244484567</c:v>
                </c:pt>
                <c:pt idx="25">
                  <c:v>1.244484567</c:v>
                </c:pt>
                <c:pt idx="26">
                  <c:v>1.244484567</c:v>
                </c:pt>
                <c:pt idx="27">
                  <c:v>1.244484567</c:v>
                </c:pt>
                <c:pt idx="28">
                  <c:v>1.244484567</c:v>
                </c:pt>
                <c:pt idx="29">
                  <c:v>1.244484567</c:v>
                </c:pt>
                <c:pt idx="30">
                  <c:v>1.244484567</c:v>
                </c:pt>
                <c:pt idx="31">
                  <c:v>1.244484567</c:v>
                </c:pt>
                <c:pt idx="32">
                  <c:v>1.244484567</c:v>
                </c:pt>
                <c:pt idx="33">
                  <c:v>1.244484567</c:v>
                </c:pt>
                <c:pt idx="34">
                  <c:v>1.244484567</c:v>
                </c:pt>
                <c:pt idx="35">
                  <c:v>1.244484567</c:v>
                </c:pt>
                <c:pt idx="36">
                  <c:v>1.244484567</c:v>
                </c:pt>
                <c:pt idx="37">
                  <c:v>1.244484567</c:v>
                </c:pt>
                <c:pt idx="38">
                  <c:v>1.244484567</c:v>
                </c:pt>
                <c:pt idx="39">
                  <c:v>1.244484567</c:v>
                </c:pt>
                <c:pt idx="40">
                  <c:v>1.244484567</c:v>
                </c:pt>
                <c:pt idx="41">
                  <c:v>1.244484567</c:v>
                </c:pt>
                <c:pt idx="42">
                  <c:v>1.244484567</c:v>
                </c:pt>
                <c:pt idx="43">
                  <c:v>1.244484567</c:v>
                </c:pt>
                <c:pt idx="44">
                  <c:v>1.244484567</c:v>
                </c:pt>
                <c:pt idx="45">
                  <c:v>1.244484567</c:v>
                </c:pt>
                <c:pt idx="46">
                  <c:v>1.244484567</c:v>
                </c:pt>
                <c:pt idx="47">
                  <c:v>1.244484567</c:v>
                </c:pt>
                <c:pt idx="48">
                  <c:v>1.244484567</c:v>
                </c:pt>
                <c:pt idx="49">
                  <c:v>1.244484567</c:v>
                </c:pt>
                <c:pt idx="50">
                  <c:v>1.244484567</c:v>
                </c:pt>
                <c:pt idx="51">
                  <c:v>1.244484567</c:v>
                </c:pt>
                <c:pt idx="52">
                  <c:v>1.244484567</c:v>
                </c:pt>
                <c:pt idx="53">
                  <c:v>1.244484567</c:v>
                </c:pt>
                <c:pt idx="54">
                  <c:v>1.244484567</c:v>
                </c:pt>
                <c:pt idx="55">
                  <c:v>1.244484567</c:v>
                </c:pt>
                <c:pt idx="56">
                  <c:v>1.244484567</c:v>
                </c:pt>
                <c:pt idx="57">
                  <c:v>1.244484567</c:v>
                </c:pt>
                <c:pt idx="58">
                  <c:v>1.244484567</c:v>
                </c:pt>
                <c:pt idx="59">
                  <c:v>1.244484567</c:v>
                </c:pt>
                <c:pt idx="60">
                  <c:v>1.244484567</c:v>
                </c:pt>
                <c:pt idx="61">
                  <c:v>1.244484567</c:v>
                </c:pt>
                <c:pt idx="62">
                  <c:v>1.244484567</c:v>
                </c:pt>
                <c:pt idx="63">
                  <c:v>1.244484567</c:v>
                </c:pt>
                <c:pt idx="64">
                  <c:v>1.244484567</c:v>
                </c:pt>
                <c:pt idx="65">
                  <c:v>1.244484567</c:v>
                </c:pt>
                <c:pt idx="66">
                  <c:v>1.244484567</c:v>
                </c:pt>
                <c:pt idx="67">
                  <c:v>1.244484567</c:v>
                </c:pt>
                <c:pt idx="68">
                  <c:v>1.244484567</c:v>
                </c:pt>
                <c:pt idx="69">
                  <c:v>1.244484567</c:v>
                </c:pt>
                <c:pt idx="70">
                  <c:v>1.244484567</c:v>
                </c:pt>
                <c:pt idx="71">
                  <c:v>1.244484567</c:v>
                </c:pt>
                <c:pt idx="72">
                  <c:v>1.244484567</c:v>
                </c:pt>
                <c:pt idx="73">
                  <c:v>1.244484567</c:v>
                </c:pt>
                <c:pt idx="74">
                  <c:v>1.244484567</c:v>
                </c:pt>
                <c:pt idx="75">
                  <c:v>1.244484567</c:v>
                </c:pt>
                <c:pt idx="76">
                  <c:v>1.244484567</c:v>
                </c:pt>
                <c:pt idx="77">
                  <c:v>1.244484567</c:v>
                </c:pt>
                <c:pt idx="78">
                  <c:v>1.244484567</c:v>
                </c:pt>
                <c:pt idx="79">
                  <c:v>1.244484567</c:v>
                </c:pt>
                <c:pt idx="80">
                  <c:v>1.244484567</c:v>
                </c:pt>
                <c:pt idx="81">
                  <c:v>1.244484567</c:v>
                </c:pt>
                <c:pt idx="82">
                  <c:v>1.244484567</c:v>
                </c:pt>
                <c:pt idx="83">
                  <c:v>1.244484567</c:v>
                </c:pt>
                <c:pt idx="84">
                  <c:v>1.244484567</c:v>
                </c:pt>
                <c:pt idx="85">
                  <c:v>1.244484567</c:v>
                </c:pt>
                <c:pt idx="86">
                  <c:v>1.244484567</c:v>
                </c:pt>
                <c:pt idx="87">
                  <c:v>1.244484567</c:v>
                </c:pt>
                <c:pt idx="88">
                  <c:v>1.244484567</c:v>
                </c:pt>
                <c:pt idx="89">
                  <c:v>1.244484567</c:v>
                </c:pt>
                <c:pt idx="90">
                  <c:v>1.244484567</c:v>
                </c:pt>
                <c:pt idx="91">
                  <c:v>1.244484567</c:v>
                </c:pt>
                <c:pt idx="92">
                  <c:v>1.244484567</c:v>
                </c:pt>
                <c:pt idx="93">
                  <c:v>1.244484567</c:v>
                </c:pt>
                <c:pt idx="94">
                  <c:v>1.244484567</c:v>
                </c:pt>
                <c:pt idx="95">
                  <c:v>1.244484567</c:v>
                </c:pt>
                <c:pt idx="96">
                  <c:v>1.244484567</c:v>
                </c:pt>
                <c:pt idx="97">
                  <c:v>1.244484567</c:v>
                </c:pt>
                <c:pt idx="98">
                  <c:v>1.244484567</c:v>
                </c:pt>
                <c:pt idx="99">
                  <c:v>1.244484567</c:v>
                </c:pt>
                <c:pt idx="100">
                  <c:v>1.244484567</c:v>
                </c:pt>
              </c:numCache>
            </c:numRef>
          </c:val>
        </c:ser>
        <c:ser>
          <c:idx val="27"/>
          <c:order val="27"/>
          <c:val>
            <c:numRef>
              <c:f>'[OHDSI distribution of results for opening remarks.xlsx]Sheet1 (4)'!$A$28:$CW$28</c:f>
              <c:numCache>
                <c:formatCode>General</c:formatCode>
                <c:ptCount val="101"/>
                <c:pt idx="0">
                  <c:v>1.2538557969999999</c:v>
                </c:pt>
                <c:pt idx="1">
                  <c:v>1.2538557969999999</c:v>
                </c:pt>
                <c:pt idx="2">
                  <c:v>1.2538557969999999</c:v>
                </c:pt>
                <c:pt idx="3">
                  <c:v>1.2538557969999999</c:v>
                </c:pt>
                <c:pt idx="4">
                  <c:v>1.2538557969999999</c:v>
                </c:pt>
                <c:pt idx="5">
                  <c:v>1.2538557969999999</c:v>
                </c:pt>
                <c:pt idx="6">
                  <c:v>1.2538557969999999</c:v>
                </c:pt>
                <c:pt idx="7">
                  <c:v>1.2538557969999999</c:v>
                </c:pt>
                <c:pt idx="8">
                  <c:v>1.2538557969999999</c:v>
                </c:pt>
                <c:pt idx="9">
                  <c:v>1.2538557969999999</c:v>
                </c:pt>
                <c:pt idx="10">
                  <c:v>1.2538557969999999</c:v>
                </c:pt>
                <c:pt idx="11">
                  <c:v>1.2538557969999999</c:v>
                </c:pt>
                <c:pt idx="12">
                  <c:v>1.2538557969999999</c:v>
                </c:pt>
                <c:pt idx="13">
                  <c:v>1.2538557969999999</c:v>
                </c:pt>
                <c:pt idx="14">
                  <c:v>1.2538557969999999</c:v>
                </c:pt>
                <c:pt idx="15">
                  <c:v>1.2538557969999999</c:v>
                </c:pt>
                <c:pt idx="16">
                  <c:v>1.2538557969999999</c:v>
                </c:pt>
                <c:pt idx="17">
                  <c:v>1.2538557969999999</c:v>
                </c:pt>
                <c:pt idx="18">
                  <c:v>1.2538557969999999</c:v>
                </c:pt>
                <c:pt idx="19">
                  <c:v>1.2538557969999999</c:v>
                </c:pt>
                <c:pt idx="20">
                  <c:v>1.2538557969999999</c:v>
                </c:pt>
                <c:pt idx="21">
                  <c:v>1.2538557969999999</c:v>
                </c:pt>
                <c:pt idx="22">
                  <c:v>1.2538557969999999</c:v>
                </c:pt>
                <c:pt idx="23">
                  <c:v>1.2538557969999999</c:v>
                </c:pt>
                <c:pt idx="24">
                  <c:v>1.2538557969999999</c:v>
                </c:pt>
                <c:pt idx="25">
                  <c:v>1.2538557969999999</c:v>
                </c:pt>
                <c:pt idx="26">
                  <c:v>1.2538557969999999</c:v>
                </c:pt>
                <c:pt idx="27">
                  <c:v>1.2538557969999999</c:v>
                </c:pt>
                <c:pt idx="28">
                  <c:v>1.2538557969999999</c:v>
                </c:pt>
                <c:pt idx="29">
                  <c:v>1.2538557969999999</c:v>
                </c:pt>
                <c:pt idx="30">
                  <c:v>1.2538557969999999</c:v>
                </c:pt>
                <c:pt idx="31">
                  <c:v>1.2538557969999999</c:v>
                </c:pt>
                <c:pt idx="32">
                  <c:v>1.2538557969999999</c:v>
                </c:pt>
                <c:pt idx="33">
                  <c:v>1.2538557969999999</c:v>
                </c:pt>
                <c:pt idx="34">
                  <c:v>1.2538557969999999</c:v>
                </c:pt>
                <c:pt idx="35">
                  <c:v>1.2538557969999999</c:v>
                </c:pt>
                <c:pt idx="36">
                  <c:v>1.2538557969999999</c:v>
                </c:pt>
                <c:pt idx="37">
                  <c:v>1.2538557969999999</c:v>
                </c:pt>
                <c:pt idx="38">
                  <c:v>1.2538557969999999</c:v>
                </c:pt>
                <c:pt idx="39">
                  <c:v>1.2538557969999999</c:v>
                </c:pt>
                <c:pt idx="40">
                  <c:v>1.2538557969999999</c:v>
                </c:pt>
                <c:pt idx="41">
                  <c:v>1.2538557969999999</c:v>
                </c:pt>
                <c:pt idx="42">
                  <c:v>1.2538557969999999</c:v>
                </c:pt>
                <c:pt idx="43">
                  <c:v>1.2538557969999999</c:v>
                </c:pt>
                <c:pt idx="44">
                  <c:v>1.2538557969999999</c:v>
                </c:pt>
                <c:pt idx="45">
                  <c:v>1.2538557969999999</c:v>
                </c:pt>
                <c:pt idx="46">
                  <c:v>1.2538557969999999</c:v>
                </c:pt>
                <c:pt idx="47">
                  <c:v>1.2538557969999999</c:v>
                </c:pt>
                <c:pt idx="48">
                  <c:v>1.2538557969999999</c:v>
                </c:pt>
                <c:pt idx="49">
                  <c:v>1.2538557969999999</c:v>
                </c:pt>
                <c:pt idx="50">
                  <c:v>1.2538557969999999</c:v>
                </c:pt>
                <c:pt idx="51">
                  <c:v>1.2538557969999999</c:v>
                </c:pt>
                <c:pt idx="52">
                  <c:v>1.2538557969999999</c:v>
                </c:pt>
                <c:pt idx="53">
                  <c:v>1.2538557969999999</c:v>
                </c:pt>
                <c:pt idx="54">
                  <c:v>1.2538557969999999</c:v>
                </c:pt>
                <c:pt idx="55">
                  <c:v>1.2538557969999999</c:v>
                </c:pt>
                <c:pt idx="56">
                  <c:v>1.2538557969999999</c:v>
                </c:pt>
                <c:pt idx="57">
                  <c:v>1.2538557969999999</c:v>
                </c:pt>
                <c:pt idx="58">
                  <c:v>1.2538557969999999</c:v>
                </c:pt>
                <c:pt idx="59">
                  <c:v>1.2538557969999999</c:v>
                </c:pt>
                <c:pt idx="60">
                  <c:v>1.2538557969999999</c:v>
                </c:pt>
                <c:pt idx="61">
                  <c:v>1.2538557969999999</c:v>
                </c:pt>
                <c:pt idx="62">
                  <c:v>1.2538557969999999</c:v>
                </c:pt>
                <c:pt idx="63">
                  <c:v>1.2538557969999999</c:v>
                </c:pt>
                <c:pt idx="64">
                  <c:v>1.2538557969999999</c:v>
                </c:pt>
                <c:pt idx="65">
                  <c:v>1.2538557969999999</c:v>
                </c:pt>
                <c:pt idx="66">
                  <c:v>1.2538557969999999</c:v>
                </c:pt>
                <c:pt idx="67">
                  <c:v>1.2538557969999999</c:v>
                </c:pt>
                <c:pt idx="68">
                  <c:v>1.2538557969999999</c:v>
                </c:pt>
                <c:pt idx="69">
                  <c:v>1.2538557969999999</c:v>
                </c:pt>
                <c:pt idx="70">
                  <c:v>1.2538557969999999</c:v>
                </c:pt>
                <c:pt idx="71">
                  <c:v>1.2538557969999999</c:v>
                </c:pt>
                <c:pt idx="72">
                  <c:v>1.2538557969999999</c:v>
                </c:pt>
                <c:pt idx="73">
                  <c:v>1.2538557969999999</c:v>
                </c:pt>
                <c:pt idx="74">
                  <c:v>1.2538557969999999</c:v>
                </c:pt>
                <c:pt idx="75">
                  <c:v>1.2538557969999999</c:v>
                </c:pt>
                <c:pt idx="76">
                  <c:v>1.2538557969999999</c:v>
                </c:pt>
                <c:pt idx="77">
                  <c:v>1.2538557969999999</c:v>
                </c:pt>
                <c:pt idx="78">
                  <c:v>1.2538557969999999</c:v>
                </c:pt>
                <c:pt idx="79">
                  <c:v>1.2538557969999999</c:v>
                </c:pt>
                <c:pt idx="80">
                  <c:v>1.2538557969999999</c:v>
                </c:pt>
                <c:pt idx="81">
                  <c:v>1.2538557969999999</c:v>
                </c:pt>
                <c:pt idx="82">
                  <c:v>1.2538557969999999</c:v>
                </c:pt>
                <c:pt idx="83">
                  <c:v>1.2538557969999999</c:v>
                </c:pt>
                <c:pt idx="84">
                  <c:v>1.2538557969999999</c:v>
                </c:pt>
                <c:pt idx="85">
                  <c:v>1.2538557969999999</c:v>
                </c:pt>
                <c:pt idx="86">
                  <c:v>1.2538557969999999</c:v>
                </c:pt>
                <c:pt idx="87">
                  <c:v>1.2538557969999999</c:v>
                </c:pt>
                <c:pt idx="88">
                  <c:v>1.2538557969999999</c:v>
                </c:pt>
                <c:pt idx="89">
                  <c:v>1.2538557969999999</c:v>
                </c:pt>
                <c:pt idx="90">
                  <c:v>1.2538557969999999</c:v>
                </c:pt>
                <c:pt idx="91">
                  <c:v>1.2538557969999999</c:v>
                </c:pt>
                <c:pt idx="92">
                  <c:v>1.2538557969999999</c:v>
                </c:pt>
                <c:pt idx="93">
                  <c:v>1.2538557969999999</c:v>
                </c:pt>
                <c:pt idx="94">
                  <c:v>1.2538557969999999</c:v>
                </c:pt>
                <c:pt idx="95">
                  <c:v>1.2538557969999999</c:v>
                </c:pt>
                <c:pt idx="96">
                  <c:v>1.2538557969999999</c:v>
                </c:pt>
                <c:pt idx="97">
                  <c:v>1.2538557969999999</c:v>
                </c:pt>
                <c:pt idx="98">
                  <c:v>1.2538557969999999</c:v>
                </c:pt>
                <c:pt idx="99">
                  <c:v>1.2538557969999999</c:v>
                </c:pt>
                <c:pt idx="100">
                  <c:v>1.2538557969999999</c:v>
                </c:pt>
              </c:numCache>
            </c:numRef>
          </c:val>
        </c:ser>
        <c:ser>
          <c:idx val="28"/>
          <c:order val="28"/>
          <c:val>
            <c:numRef>
              <c:f>'[OHDSI distribution of results for opening remarks.xlsx]Sheet1 (4)'!$A$29:$CW$29</c:f>
              <c:numCache>
                <c:formatCode>General</c:formatCode>
                <c:ptCount val="101"/>
                <c:pt idx="0">
                  <c:v>1.263164323</c:v>
                </c:pt>
                <c:pt idx="1">
                  <c:v>1.263164323</c:v>
                </c:pt>
                <c:pt idx="2">
                  <c:v>1.263164323</c:v>
                </c:pt>
                <c:pt idx="3">
                  <c:v>1.263164323</c:v>
                </c:pt>
                <c:pt idx="4">
                  <c:v>1.263164323</c:v>
                </c:pt>
                <c:pt idx="5">
                  <c:v>1.263164323</c:v>
                </c:pt>
                <c:pt idx="6">
                  <c:v>1.263164323</c:v>
                </c:pt>
                <c:pt idx="7">
                  <c:v>1.263164323</c:v>
                </c:pt>
                <c:pt idx="8">
                  <c:v>1.263164323</c:v>
                </c:pt>
                <c:pt idx="9">
                  <c:v>1.263164323</c:v>
                </c:pt>
                <c:pt idx="10">
                  <c:v>1.263164323</c:v>
                </c:pt>
                <c:pt idx="11">
                  <c:v>1.263164323</c:v>
                </c:pt>
                <c:pt idx="12">
                  <c:v>1.263164323</c:v>
                </c:pt>
                <c:pt idx="13">
                  <c:v>1.263164323</c:v>
                </c:pt>
                <c:pt idx="14">
                  <c:v>1.263164323</c:v>
                </c:pt>
                <c:pt idx="15">
                  <c:v>1.263164323</c:v>
                </c:pt>
                <c:pt idx="16">
                  <c:v>1.263164323</c:v>
                </c:pt>
                <c:pt idx="17">
                  <c:v>1.263164323</c:v>
                </c:pt>
                <c:pt idx="18">
                  <c:v>1.263164323</c:v>
                </c:pt>
                <c:pt idx="19">
                  <c:v>1.263164323</c:v>
                </c:pt>
                <c:pt idx="20">
                  <c:v>1.263164323</c:v>
                </c:pt>
                <c:pt idx="21">
                  <c:v>1.263164323</c:v>
                </c:pt>
                <c:pt idx="22">
                  <c:v>1.263164323</c:v>
                </c:pt>
                <c:pt idx="23">
                  <c:v>1.263164323</c:v>
                </c:pt>
                <c:pt idx="24">
                  <c:v>1.263164323</c:v>
                </c:pt>
                <c:pt idx="25">
                  <c:v>1.263164323</c:v>
                </c:pt>
                <c:pt idx="26">
                  <c:v>1.263164323</c:v>
                </c:pt>
                <c:pt idx="27">
                  <c:v>1.263164323</c:v>
                </c:pt>
                <c:pt idx="28">
                  <c:v>1.263164323</c:v>
                </c:pt>
                <c:pt idx="29">
                  <c:v>1.263164323</c:v>
                </c:pt>
                <c:pt idx="30">
                  <c:v>1.263164323</c:v>
                </c:pt>
                <c:pt idx="31">
                  <c:v>1.263164323</c:v>
                </c:pt>
                <c:pt idx="32">
                  <c:v>1.263164323</c:v>
                </c:pt>
                <c:pt idx="33">
                  <c:v>1.263164323</c:v>
                </c:pt>
                <c:pt idx="34">
                  <c:v>1.263164323</c:v>
                </c:pt>
                <c:pt idx="35">
                  <c:v>1.263164323</c:v>
                </c:pt>
                <c:pt idx="36">
                  <c:v>1.263164323</c:v>
                </c:pt>
                <c:pt idx="37">
                  <c:v>1.263164323</c:v>
                </c:pt>
                <c:pt idx="38">
                  <c:v>1.263164323</c:v>
                </c:pt>
                <c:pt idx="39">
                  <c:v>1.263164323</c:v>
                </c:pt>
                <c:pt idx="40">
                  <c:v>1.263164323</c:v>
                </c:pt>
                <c:pt idx="41">
                  <c:v>1.263164323</c:v>
                </c:pt>
                <c:pt idx="42">
                  <c:v>1.263164323</c:v>
                </c:pt>
                <c:pt idx="43">
                  <c:v>1.263164323</c:v>
                </c:pt>
                <c:pt idx="44">
                  <c:v>1.263164323</c:v>
                </c:pt>
                <c:pt idx="45">
                  <c:v>1.263164323</c:v>
                </c:pt>
                <c:pt idx="46">
                  <c:v>1.263164323</c:v>
                </c:pt>
                <c:pt idx="47">
                  <c:v>1.263164323</c:v>
                </c:pt>
                <c:pt idx="48">
                  <c:v>1.263164323</c:v>
                </c:pt>
                <c:pt idx="49">
                  <c:v>1.263164323</c:v>
                </c:pt>
                <c:pt idx="50">
                  <c:v>1.263164323</c:v>
                </c:pt>
                <c:pt idx="51">
                  <c:v>1.263164323</c:v>
                </c:pt>
                <c:pt idx="52">
                  <c:v>1.263164323</c:v>
                </c:pt>
                <c:pt idx="53">
                  <c:v>1.263164323</c:v>
                </c:pt>
                <c:pt idx="54">
                  <c:v>1.263164323</c:v>
                </c:pt>
                <c:pt idx="55">
                  <c:v>1.263164323</c:v>
                </c:pt>
                <c:pt idx="56">
                  <c:v>1.263164323</c:v>
                </c:pt>
                <c:pt idx="57">
                  <c:v>1.263164323</c:v>
                </c:pt>
                <c:pt idx="58">
                  <c:v>1.263164323</c:v>
                </c:pt>
                <c:pt idx="59">
                  <c:v>1.263164323</c:v>
                </c:pt>
                <c:pt idx="60">
                  <c:v>1.263164323</c:v>
                </c:pt>
                <c:pt idx="61">
                  <c:v>1.263164323</c:v>
                </c:pt>
                <c:pt idx="62">
                  <c:v>1.263164323</c:v>
                </c:pt>
                <c:pt idx="63">
                  <c:v>1.263164323</c:v>
                </c:pt>
                <c:pt idx="64">
                  <c:v>1.263164323</c:v>
                </c:pt>
                <c:pt idx="65">
                  <c:v>1.263164323</c:v>
                </c:pt>
                <c:pt idx="66">
                  <c:v>1.263164323</c:v>
                </c:pt>
                <c:pt idx="67">
                  <c:v>1.263164323</c:v>
                </c:pt>
                <c:pt idx="68">
                  <c:v>1.263164323</c:v>
                </c:pt>
                <c:pt idx="69">
                  <c:v>1.263164323</c:v>
                </c:pt>
                <c:pt idx="70">
                  <c:v>1.263164323</c:v>
                </c:pt>
                <c:pt idx="71">
                  <c:v>1.263164323</c:v>
                </c:pt>
                <c:pt idx="72">
                  <c:v>1.263164323</c:v>
                </c:pt>
                <c:pt idx="73">
                  <c:v>1.263164323</c:v>
                </c:pt>
                <c:pt idx="74">
                  <c:v>1.263164323</c:v>
                </c:pt>
                <c:pt idx="75">
                  <c:v>1.263164323</c:v>
                </c:pt>
                <c:pt idx="76">
                  <c:v>1.263164323</c:v>
                </c:pt>
                <c:pt idx="77">
                  <c:v>1.263164323</c:v>
                </c:pt>
                <c:pt idx="78">
                  <c:v>1.263164323</c:v>
                </c:pt>
                <c:pt idx="79">
                  <c:v>1.263164323</c:v>
                </c:pt>
                <c:pt idx="80">
                  <c:v>1.263164323</c:v>
                </c:pt>
                <c:pt idx="81">
                  <c:v>1.263164323</c:v>
                </c:pt>
                <c:pt idx="82">
                  <c:v>1.263164323</c:v>
                </c:pt>
                <c:pt idx="83">
                  <c:v>1.263164323</c:v>
                </c:pt>
                <c:pt idx="84">
                  <c:v>1.263164323</c:v>
                </c:pt>
                <c:pt idx="85">
                  <c:v>1.263164323</c:v>
                </c:pt>
                <c:pt idx="86">
                  <c:v>1.263164323</c:v>
                </c:pt>
                <c:pt idx="87">
                  <c:v>1.263164323</c:v>
                </c:pt>
                <c:pt idx="88">
                  <c:v>1.263164323</c:v>
                </c:pt>
                <c:pt idx="89">
                  <c:v>1.263164323</c:v>
                </c:pt>
                <c:pt idx="90">
                  <c:v>1.263164323</c:v>
                </c:pt>
                <c:pt idx="91">
                  <c:v>1.263164323</c:v>
                </c:pt>
                <c:pt idx="92">
                  <c:v>1.263164323</c:v>
                </c:pt>
                <c:pt idx="93">
                  <c:v>1.263164323</c:v>
                </c:pt>
                <c:pt idx="94">
                  <c:v>1.263164323</c:v>
                </c:pt>
                <c:pt idx="95">
                  <c:v>1.263164323</c:v>
                </c:pt>
                <c:pt idx="96">
                  <c:v>1.263164323</c:v>
                </c:pt>
                <c:pt idx="97">
                  <c:v>1.263164323</c:v>
                </c:pt>
                <c:pt idx="98">
                  <c:v>1.263164323</c:v>
                </c:pt>
                <c:pt idx="99">
                  <c:v>1.263164323</c:v>
                </c:pt>
                <c:pt idx="100">
                  <c:v>1.263164323</c:v>
                </c:pt>
              </c:numCache>
            </c:numRef>
          </c:val>
        </c:ser>
        <c:ser>
          <c:idx val="29"/>
          <c:order val="29"/>
          <c:val>
            <c:numRef>
              <c:f>'[OHDSI distribution of results for opening remarks.xlsx]Sheet1 (4)'!$A$30:$CW$30</c:f>
              <c:numCache>
                <c:formatCode>General</c:formatCode>
                <c:ptCount val="101"/>
                <c:pt idx="0">
                  <c:v>1.2723774510000001</c:v>
                </c:pt>
                <c:pt idx="1">
                  <c:v>1.2723774510000001</c:v>
                </c:pt>
                <c:pt idx="2">
                  <c:v>1.2723774510000001</c:v>
                </c:pt>
                <c:pt idx="3">
                  <c:v>1.2723774510000001</c:v>
                </c:pt>
                <c:pt idx="4">
                  <c:v>1.2723774510000001</c:v>
                </c:pt>
                <c:pt idx="5">
                  <c:v>1.2723774510000001</c:v>
                </c:pt>
                <c:pt idx="6">
                  <c:v>1.2723774510000001</c:v>
                </c:pt>
                <c:pt idx="7">
                  <c:v>1.2723774510000001</c:v>
                </c:pt>
                <c:pt idx="8">
                  <c:v>1.2723774510000001</c:v>
                </c:pt>
                <c:pt idx="9">
                  <c:v>1.2723774510000001</c:v>
                </c:pt>
                <c:pt idx="10">
                  <c:v>1.2723774510000001</c:v>
                </c:pt>
                <c:pt idx="11">
                  <c:v>1.2723774510000001</c:v>
                </c:pt>
                <c:pt idx="12">
                  <c:v>1.2723774510000001</c:v>
                </c:pt>
                <c:pt idx="13">
                  <c:v>1.2723774510000001</c:v>
                </c:pt>
                <c:pt idx="14">
                  <c:v>1.2723774510000001</c:v>
                </c:pt>
                <c:pt idx="15">
                  <c:v>1.2723774510000001</c:v>
                </c:pt>
                <c:pt idx="16">
                  <c:v>1.2723774510000001</c:v>
                </c:pt>
                <c:pt idx="17">
                  <c:v>1.2723774510000001</c:v>
                </c:pt>
                <c:pt idx="18">
                  <c:v>1.2723774510000001</c:v>
                </c:pt>
                <c:pt idx="19">
                  <c:v>1.2723774510000001</c:v>
                </c:pt>
                <c:pt idx="20">
                  <c:v>1.2723774510000001</c:v>
                </c:pt>
                <c:pt idx="21">
                  <c:v>1.2723774510000001</c:v>
                </c:pt>
                <c:pt idx="22">
                  <c:v>1.2723774510000001</c:v>
                </c:pt>
                <c:pt idx="23">
                  <c:v>1.2723774510000001</c:v>
                </c:pt>
                <c:pt idx="24">
                  <c:v>1.2723774510000001</c:v>
                </c:pt>
                <c:pt idx="25">
                  <c:v>1.2723774510000001</c:v>
                </c:pt>
                <c:pt idx="26">
                  <c:v>1.2723774510000001</c:v>
                </c:pt>
                <c:pt idx="27">
                  <c:v>1.2723774510000001</c:v>
                </c:pt>
                <c:pt idx="28">
                  <c:v>1.2723774510000001</c:v>
                </c:pt>
                <c:pt idx="29">
                  <c:v>1.2723774510000001</c:v>
                </c:pt>
                <c:pt idx="30">
                  <c:v>1.2723774510000001</c:v>
                </c:pt>
                <c:pt idx="31">
                  <c:v>1.2723774510000001</c:v>
                </c:pt>
                <c:pt idx="32">
                  <c:v>1.2723774510000001</c:v>
                </c:pt>
                <c:pt idx="33">
                  <c:v>1.2723774510000001</c:v>
                </c:pt>
                <c:pt idx="34">
                  <c:v>1.2723774510000001</c:v>
                </c:pt>
                <c:pt idx="35">
                  <c:v>1.2723774510000001</c:v>
                </c:pt>
                <c:pt idx="36">
                  <c:v>1.2723774510000001</c:v>
                </c:pt>
                <c:pt idx="37">
                  <c:v>1.2723774510000001</c:v>
                </c:pt>
                <c:pt idx="38">
                  <c:v>1.2723774510000001</c:v>
                </c:pt>
                <c:pt idx="39">
                  <c:v>1.2723774510000001</c:v>
                </c:pt>
                <c:pt idx="40">
                  <c:v>1.2723774510000001</c:v>
                </c:pt>
                <c:pt idx="41">
                  <c:v>1.2723774510000001</c:v>
                </c:pt>
                <c:pt idx="42">
                  <c:v>1.2723774510000001</c:v>
                </c:pt>
                <c:pt idx="43">
                  <c:v>1.2723774510000001</c:v>
                </c:pt>
                <c:pt idx="44">
                  <c:v>1.2723774510000001</c:v>
                </c:pt>
                <c:pt idx="45">
                  <c:v>1.2723774510000001</c:v>
                </c:pt>
                <c:pt idx="46">
                  <c:v>1.2723774510000001</c:v>
                </c:pt>
                <c:pt idx="47">
                  <c:v>1.2723774510000001</c:v>
                </c:pt>
                <c:pt idx="48">
                  <c:v>1.2723774510000001</c:v>
                </c:pt>
                <c:pt idx="49">
                  <c:v>1.2723774510000001</c:v>
                </c:pt>
                <c:pt idx="50">
                  <c:v>1.2723774510000001</c:v>
                </c:pt>
                <c:pt idx="51">
                  <c:v>1.2723774510000001</c:v>
                </c:pt>
                <c:pt idx="52">
                  <c:v>1.2723774510000001</c:v>
                </c:pt>
                <c:pt idx="53">
                  <c:v>1.2723774510000001</c:v>
                </c:pt>
                <c:pt idx="54">
                  <c:v>1.2723774510000001</c:v>
                </c:pt>
                <c:pt idx="55">
                  <c:v>1.2723774510000001</c:v>
                </c:pt>
                <c:pt idx="56">
                  <c:v>1.2723774510000001</c:v>
                </c:pt>
                <c:pt idx="57">
                  <c:v>1.2723774510000001</c:v>
                </c:pt>
                <c:pt idx="58">
                  <c:v>1.2723774510000001</c:v>
                </c:pt>
                <c:pt idx="59">
                  <c:v>1.2723774510000001</c:v>
                </c:pt>
                <c:pt idx="60">
                  <c:v>1.2723774510000001</c:v>
                </c:pt>
                <c:pt idx="61">
                  <c:v>1.2723774510000001</c:v>
                </c:pt>
                <c:pt idx="62">
                  <c:v>1.2723774510000001</c:v>
                </c:pt>
                <c:pt idx="63">
                  <c:v>1.2723774510000001</c:v>
                </c:pt>
                <c:pt idx="64">
                  <c:v>1.2723774510000001</c:v>
                </c:pt>
                <c:pt idx="65">
                  <c:v>1.2723774510000001</c:v>
                </c:pt>
                <c:pt idx="66">
                  <c:v>1.2723774510000001</c:v>
                </c:pt>
                <c:pt idx="67">
                  <c:v>1.2723774510000001</c:v>
                </c:pt>
                <c:pt idx="68">
                  <c:v>1.2723774510000001</c:v>
                </c:pt>
                <c:pt idx="69">
                  <c:v>1.2723774510000001</c:v>
                </c:pt>
                <c:pt idx="70">
                  <c:v>1.2723774510000001</c:v>
                </c:pt>
                <c:pt idx="71">
                  <c:v>1.2723774510000001</c:v>
                </c:pt>
                <c:pt idx="72">
                  <c:v>1.2723774510000001</c:v>
                </c:pt>
                <c:pt idx="73">
                  <c:v>1.2723774510000001</c:v>
                </c:pt>
                <c:pt idx="74">
                  <c:v>1.2723774510000001</c:v>
                </c:pt>
                <c:pt idx="75">
                  <c:v>1.2723774510000001</c:v>
                </c:pt>
                <c:pt idx="76">
                  <c:v>1.2723774510000001</c:v>
                </c:pt>
                <c:pt idx="77">
                  <c:v>1.2723774510000001</c:v>
                </c:pt>
                <c:pt idx="78">
                  <c:v>1.2723774510000001</c:v>
                </c:pt>
                <c:pt idx="79">
                  <c:v>1.2723774510000001</c:v>
                </c:pt>
                <c:pt idx="80">
                  <c:v>1.2723774510000001</c:v>
                </c:pt>
                <c:pt idx="81">
                  <c:v>1.2723774510000001</c:v>
                </c:pt>
                <c:pt idx="82">
                  <c:v>1.2723774510000001</c:v>
                </c:pt>
                <c:pt idx="83">
                  <c:v>1.2723774510000001</c:v>
                </c:pt>
                <c:pt idx="84">
                  <c:v>1.2723774510000001</c:v>
                </c:pt>
                <c:pt idx="85">
                  <c:v>1.2723774510000001</c:v>
                </c:pt>
                <c:pt idx="86">
                  <c:v>1.2723774510000001</c:v>
                </c:pt>
                <c:pt idx="87">
                  <c:v>1.2723774510000001</c:v>
                </c:pt>
                <c:pt idx="88">
                  <c:v>1.2723774510000001</c:v>
                </c:pt>
                <c:pt idx="89">
                  <c:v>1.2723774510000001</c:v>
                </c:pt>
                <c:pt idx="90">
                  <c:v>1.2723774510000001</c:v>
                </c:pt>
                <c:pt idx="91">
                  <c:v>1.2723774510000001</c:v>
                </c:pt>
                <c:pt idx="92">
                  <c:v>1.2723774510000001</c:v>
                </c:pt>
                <c:pt idx="93">
                  <c:v>1.2723774510000001</c:v>
                </c:pt>
                <c:pt idx="94">
                  <c:v>1.2723774510000001</c:v>
                </c:pt>
                <c:pt idx="95">
                  <c:v>1.2723774510000001</c:v>
                </c:pt>
                <c:pt idx="96">
                  <c:v>1.2723774510000001</c:v>
                </c:pt>
                <c:pt idx="97">
                  <c:v>1.2723774510000001</c:v>
                </c:pt>
                <c:pt idx="98">
                  <c:v>1.2723774510000001</c:v>
                </c:pt>
                <c:pt idx="99">
                  <c:v>1.2723774510000001</c:v>
                </c:pt>
                <c:pt idx="100">
                  <c:v>1.2723774510000001</c:v>
                </c:pt>
              </c:numCache>
            </c:numRef>
          </c:val>
        </c:ser>
        <c:ser>
          <c:idx val="30"/>
          <c:order val="30"/>
          <c:val>
            <c:numRef>
              <c:f>'[OHDSI distribution of results for opening remarks.xlsx]Sheet1 (4)'!$A$31:$CW$31</c:f>
              <c:numCache>
                <c:formatCode>General</c:formatCode>
                <c:ptCount val="101"/>
                <c:pt idx="0">
                  <c:v>1.281461835</c:v>
                </c:pt>
                <c:pt idx="1">
                  <c:v>1.281461835</c:v>
                </c:pt>
                <c:pt idx="2">
                  <c:v>1.281461835</c:v>
                </c:pt>
                <c:pt idx="3">
                  <c:v>1.281461835</c:v>
                </c:pt>
                <c:pt idx="4">
                  <c:v>1.281461835</c:v>
                </c:pt>
                <c:pt idx="5">
                  <c:v>1.281461835</c:v>
                </c:pt>
                <c:pt idx="6">
                  <c:v>1.281461835</c:v>
                </c:pt>
                <c:pt idx="7">
                  <c:v>1.281461835</c:v>
                </c:pt>
                <c:pt idx="8">
                  <c:v>1.281461835</c:v>
                </c:pt>
                <c:pt idx="9">
                  <c:v>1.281461835</c:v>
                </c:pt>
                <c:pt idx="10">
                  <c:v>1.281461835</c:v>
                </c:pt>
                <c:pt idx="11">
                  <c:v>1.281461835</c:v>
                </c:pt>
                <c:pt idx="12">
                  <c:v>1.281461835</c:v>
                </c:pt>
                <c:pt idx="13">
                  <c:v>1.281461835</c:v>
                </c:pt>
                <c:pt idx="14">
                  <c:v>1.281461835</c:v>
                </c:pt>
                <c:pt idx="15">
                  <c:v>1.281461835</c:v>
                </c:pt>
                <c:pt idx="16">
                  <c:v>1.281461835</c:v>
                </c:pt>
                <c:pt idx="17">
                  <c:v>1.281461835</c:v>
                </c:pt>
                <c:pt idx="18">
                  <c:v>1.281461835</c:v>
                </c:pt>
                <c:pt idx="19">
                  <c:v>1.281461835</c:v>
                </c:pt>
                <c:pt idx="20">
                  <c:v>1.281461835</c:v>
                </c:pt>
                <c:pt idx="21">
                  <c:v>1.281461835</c:v>
                </c:pt>
                <c:pt idx="22">
                  <c:v>1.281461835</c:v>
                </c:pt>
                <c:pt idx="23">
                  <c:v>1.281461835</c:v>
                </c:pt>
                <c:pt idx="24">
                  <c:v>1.281461835</c:v>
                </c:pt>
                <c:pt idx="25">
                  <c:v>1.281461835</c:v>
                </c:pt>
                <c:pt idx="26">
                  <c:v>1.281461835</c:v>
                </c:pt>
                <c:pt idx="27">
                  <c:v>1.281461835</c:v>
                </c:pt>
                <c:pt idx="28">
                  <c:v>1.281461835</c:v>
                </c:pt>
                <c:pt idx="29">
                  <c:v>1.281461835</c:v>
                </c:pt>
                <c:pt idx="30">
                  <c:v>1.281461835</c:v>
                </c:pt>
                <c:pt idx="31">
                  <c:v>1.281461835</c:v>
                </c:pt>
                <c:pt idx="32">
                  <c:v>1.281461835</c:v>
                </c:pt>
                <c:pt idx="33">
                  <c:v>1.281461835</c:v>
                </c:pt>
                <c:pt idx="34">
                  <c:v>1.281461835</c:v>
                </c:pt>
                <c:pt idx="35">
                  <c:v>1.281461835</c:v>
                </c:pt>
                <c:pt idx="36">
                  <c:v>1.281461835</c:v>
                </c:pt>
                <c:pt idx="37">
                  <c:v>1.281461835</c:v>
                </c:pt>
                <c:pt idx="38">
                  <c:v>1.281461835</c:v>
                </c:pt>
                <c:pt idx="39">
                  <c:v>1.281461835</c:v>
                </c:pt>
                <c:pt idx="40">
                  <c:v>1.281461835</c:v>
                </c:pt>
                <c:pt idx="41">
                  <c:v>1.281461835</c:v>
                </c:pt>
                <c:pt idx="42">
                  <c:v>1.281461835</c:v>
                </c:pt>
                <c:pt idx="43">
                  <c:v>1.281461835</c:v>
                </c:pt>
                <c:pt idx="44">
                  <c:v>1.281461835</c:v>
                </c:pt>
                <c:pt idx="45">
                  <c:v>1.281461835</c:v>
                </c:pt>
                <c:pt idx="46">
                  <c:v>1.281461835</c:v>
                </c:pt>
                <c:pt idx="47">
                  <c:v>1.281461835</c:v>
                </c:pt>
                <c:pt idx="48">
                  <c:v>1.281461835</c:v>
                </c:pt>
                <c:pt idx="49">
                  <c:v>1.281461835</c:v>
                </c:pt>
                <c:pt idx="50">
                  <c:v>1.281461835</c:v>
                </c:pt>
                <c:pt idx="51">
                  <c:v>1.281461835</c:v>
                </c:pt>
                <c:pt idx="52">
                  <c:v>1.281461835</c:v>
                </c:pt>
                <c:pt idx="53">
                  <c:v>1.281461835</c:v>
                </c:pt>
                <c:pt idx="54">
                  <c:v>1.281461835</c:v>
                </c:pt>
                <c:pt idx="55">
                  <c:v>1.281461835</c:v>
                </c:pt>
                <c:pt idx="56">
                  <c:v>1.281461835</c:v>
                </c:pt>
                <c:pt idx="57">
                  <c:v>1.281461835</c:v>
                </c:pt>
                <c:pt idx="58">
                  <c:v>1.281461835</c:v>
                </c:pt>
                <c:pt idx="59">
                  <c:v>1.281461835</c:v>
                </c:pt>
                <c:pt idx="60">
                  <c:v>1.281461835</c:v>
                </c:pt>
                <c:pt idx="61">
                  <c:v>1.281461835</c:v>
                </c:pt>
                <c:pt idx="62">
                  <c:v>1.281461835</c:v>
                </c:pt>
                <c:pt idx="63">
                  <c:v>1.281461835</c:v>
                </c:pt>
                <c:pt idx="64">
                  <c:v>1.281461835</c:v>
                </c:pt>
                <c:pt idx="65">
                  <c:v>1.281461835</c:v>
                </c:pt>
                <c:pt idx="66">
                  <c:v>1.281461835</c:v>
                </c:pt>
                <c:pt idx="67">
                  <c:v>1.281461835</c:v>
                </c:pt>
                <c:pt idx="68">
                  <c:v>1.281461835</c:v>
                </c:pt>
                <c:pt idx="69">
                  <c:v>1.281461835</c:v>
                </c:pt>
                <c:pt idx="70">
                  <c:v>1.281461835</c:v>
                </c:pt>
                <c:pt idx="71">
                  <c:v>1.281461835</c:v>
                </c:pt>
                <c:pt idx="72">
                  <c:v>1.281461835</c:v>
                </c:pt>
                <c:pt idx="73">
                  <c:v>1.281461835</c:v>
                </c:pt>
                <c:pt idx="74">
                  <c:v>1.281461835</c:v>
                </c:pt>
                <c:pt idx="75">
                  <c:v>1.281461835</c:v>
                </c:pt>
                <c:pt idx="76">
                  <c:v>1.281461835</c:v>
                </c:pt>
                <c:pt idx="77">
                  <c:v>1.281461835</c:v>
                </c:pt>
                <c:pt idx="78">
                  <c:v>1.281461835</c:v>
                </c:pt>
                <c:pt idx="79">
                  <c:v>1.281461835</c:v>
                </c:pt>
                <c:pt idx="80">
                  <c:v>1.281461835</c:v>
                </c:pt>
                <c:pt idx="81">
                  <c:v>1.281461835</c:v>
                </c:pt>
                <c:pt idx="82">
                  <c:v>1.281461835</c:v>
                </c:pt>
                <c:pt idx="83">
                  <c:v>1.281461835</c:v>
                </c:pt>
                <c:pt idx="84">
                  <c:v>1.281461835</c:v>
                </c:pt>
                <c:pt idx="85">
                  <c:v>1.281461835</c:v>
                </c:pt>
                <c:pt idx="86">
                  <c:v>1.281461835</c:v>
                </c:pt>
                <c:pt idx="87">
                  <c:v>1.281461835</c:v>
                </c:pt>
                <c:pt idx="88">
                  <c:v>1.281461835</c:v>
                </c:pt>
                <c:pt idx="89">
                  <c:v>1.281461835</c:v>
                </c:pt>
                <c:pt idx="90">
                  <c:v>1.281461835</c:v>
                </c:pt>
                <c:pt idx="91">
                  <c:v>1.281461835</c:v>
                </c:pt>
                <c:pt idx="92">
                  <c:v>1.281461835</c:v>
                </c:pt>
                <c:pt idx="93">
                  <c:v>1.281461835</c:v>
                </c:pt>
                <c:pt idx="94">
                  <c:v>1.281461835</c:v>
                </c:pt>
                <c:pt idx="95">
                  <c:v>1.281461835</c:v>
                </c:pt>
                <c:pt idx="96">
                  <c:v>1.281461835</c:v>
                </c:pt>
                <c:pt idx="97">
                  <c:v>1.281461835</c:v>
                </c:pt>
                <c:pt idx="98">
                  <c:v>1.281461835</c:v>
                </c:pt>
                <c:pt idx="99">
                  <c:v>1.281461835</c:v>
                </c:pt>
                <c:pt idx="100">
                  <c:v>1.281461835</c:v>
                </c:pt>
              </c:numCache>
            </c:numRef>
          </c:val>
        </c:ser>
        <c:ser>
          <c:idx val="31"/>
          <c:order val="31"/>
          <c:val>
            <c:numRef>
              <c:f>'[OHDSI distribution of results for opening remarks.xlsx]Sheet1 (4)'!$A$32:$CW$32</c:f>
              <c:numCache>
                <c:formatCode>General</c:formatCode>
                <c:ptCount val="101"/>
                <c:pt idx="0">
                  <c:v>1.2903836639999999</c:v>
                </c:pt>
                <c:pt idx="1">
                  <c:v>1.2903836639999999</c:v>
                </c:pt>
                <c:pt idx="2">
                  <c:v>1.2903836639999999</c:v>
                </c:pt>
                <c:pt idx="3">
                  <c:v>1.2903836639999999</c:v>
                </c:pt>
                <c:pt idx="4">
                  <c:v>1.2903836639999999</c:v>
                </c:pt>
                <c:pt idx="5">
                  <c:v>1.2903836639999999</c:v>
                </c:pt>
                <c:pt idx="6">
                  <c:v>1.2903836639999999</c:v>
                </c:pt>
                <c:pt idx="7">
                  <c:v>1.2903836639999999</c:v>
                </c:pt>
                <c:pt idx="8">
                  <c:v>1.2903836639999999</c:v>
                </c:pt>
                <c:pt idx="9">
                  <c:v>1.2903836639999999</c:v>
                </c:pt>
                <c:pt idx="10">
                  <c:v>1.2903836639999999</c:v>
                </c:pt>
                <c:pt idx="11">
                  <c:v>1.2903836639999999</c:v>
                </c:pt>
                <c:pt idx="12">
                  <c:v>1.2903836639999999</c:v>
                </c:pt>
                <c:pt idx="13">
                  <c:v>1.2903836639999999</c:v>
                </c:pt>
                <c:pt idx="14">
                  <c:v>1.2903836639999999</c:v>
                </c:pt>
                <c:pt idx="15">
                  <c:v>1.2903836639999999</c:v>
                </c:pt>
                <c:pt idx="16">
                  <c:v>1.2903836639999999</c:v>
                </c:pt>
                <c:pt idx="17">
                  <c:v>1.2903836639999999</c:v>
                </c:pt>
                <c:pt idx="18">
                  <c:v>1.2903836639999999</c:v>
                </c:pt>
                <c:pt idx="19">
                  <c:v>1.2903836639999999</c:v>
                </c:pt>
                <c:pt idx="20">
                  <c:v>1.2903836639999999</c:v>
                </c:pt>
                <c:pt idx="21">
                  <c:v>1.2903836639999999</c:v>
                </c:pt>
                <c:pt idx="22">
                  <c:v>1.2903836639999999</c:v>
                </c:pt>
                <c:pt idx="23">
                  <c:v>1.2903836639999999</c:v>
                </c:pt>
                <c:pt idx="24">
                  <c:v>1.2903836639999999</c:v>
                </c:pt>
                <c:pt idx="25">
                  <c:v>1.2903836639999999</c:v>
                </c:pt>
                <c:pt idx="26">
                  <c:v>1.2903836639999999</c:v>
                </c:pt>
                <c:pt idx="27">
                  <c:v>1.2903836639999999</c:v>
                </c:pt>
                <c:pt idx="28">
                  <c:v>1.2903836639999999</c:v>
                </c:pt>
                <c:pt idx="29">
                  <c:v>1.2903836639999999</c:v>
                </c:pt>
                <c:pt idx="30">
                  <c:v>1.2903836639999999</c:v>
                </c:pt>
                <c:pt idx="31">
                  <c:v>1.2903836639999999</c:v>
                </c:pt>
                <c:pt idx="32">
                  <c:v>1.2903836639999999</c:v>
                </c:pt>
                <c:pt idx="33">
                  <c:v>1.2903836639999999</c:v>
                </c:pt>
                <c:pt idx="34">
                  <c:v>1.2903836639999999</c:v>
                </c:pt>
                <c:pt idx="35">
                  <c:v>1.2903836639999999</c:v>
                </c:pt>
                <c:pt idx="36">
                  <c:v>1.2903836639999999</c:v>
                </c:pt>
                <c:pt idx="37">
                  <c:v>1.2903836639999999</c:v>
                </c:pt>
                <c:pt idx="38">
                  <c:v>1.2903836639999999</c:v>
                </c:pt>
                <c:pt idx="39">
                  <c:v>1.2903836639999999</c:v>
                </c:pt>
                <c:pt idx="40">
                  <c:v>1.2903836639999999</c:v>
                </c:pt>
                <c:pt idx="41">
                  <c:v>1.2903836639999999</c:v>
                </c:pt>
                <c:pt idx="42">
                  <c:v>1.2903836639999999</c:v>
                </c:pt>
                <c:pt idx="43">
                  <c:v>1.2903836639999999</c:v>
                </c:pt>
                <c:pt idx="44">
                  <c:v>1.2903836639999999</c:v>
                </c:pt>
                <c:pt idx="45">
                  <c:v>1.2903836639999999</c:v>
                </c:pt>
                <c:pt idx="46">
                  <c:v>1.2903836639999999</c:v>
                </c:pt>
                <c:pt idx="47">
                  <c:v>1.2903836639999999</c:v>
                </c:pt>
                <c:pt idx="48">
                  <c:v>1.2903836639999999</c:v>
                </c:pt>
                <c:pt idx="49">
                  <c:v>1.2903836639999999</c:v>
                </c:pt>
                <c:pt idx="50">
                  <c:v>1.2903836639999999</c:v>
                </c:pt>
                <c:pt idx="51">
                  <c:v>1.2903836639999999</c:v>
                </c:pt>
                <c:pt idx="52">
                  <c:v>1.2903836639999999</c:v>
                </c:pt>
                <c:pt idx="53">
                  <c:v>1.2903836639999999</c:v>
                </c:pt>
                <c:pt idx="54">
                  <c:v>1.2903836639999999</c:v>
                </c:pt>
                <c:pt idx="55">
                  <c:v>1.2903836639999999</c:v>
                </c:pt>
                <c:pt idx="56">
                  <c:v>1.2903836639999999</c:v>
                </c:pt>
                <c:pt idx="57">
                  <c:v>1.2903836639999999</c:v>
                </c:pt>
                <c:pt idx="58">
                  <c:v>1.2903836639999999</c:v>
                </c:pt>
                <c:pt idx="59">
                  <c:v>1.2903836639999999</c:v>
                </c:pt>
                <c:pt idx="60">
                  <c:v>1.2903836639999999</c:v>
                </c:pt>
                <c:pt idx="61">
                  <c:v>1.2903836639999999</c:v>
                </c:pt>
                <c:pt idx="62">
                  <c:v>1.2903836639999999</c:v>
                </c:pt>
                <c:pt idx="63">
                  <c:v>1.2903836639999999</c:v>
                </c:pt>
                <c:pt idx="64">
                  <c:v>1.2903836639999999</c:v>
                </c:pt>
                <c:pt idx="65">
                  <c:v>1.2903836639999999</c:v>
                </c:pt>
                <c:pt idx="66">
                  <c:v>1.2903836639999999</c:v>
                </c:pt>
                <c:pt idx="67">
                  <c:v>1.2903836639999999</c:v>
                </c:pt>
                <c:pt idx="68">
                  <c:v>1.2903836639999999</c:v>
                </c:pt>
                <c:pt idx="69">
                  <c:v>1.2903836639999999</c:v>
                </c:pt>
                <c:pt idx="70">
                  <c:v>1.2903836639999999</c:v>
                </c:pt>
                <c:pt idx="71">
                  <c:v>1.2903836639999999</c:v>
                </c:pt>
                <c:pt idx="72">
                  <c:v>1.2903836639999999</c:v>
                </c:pt>
                <c:pt idx="73">
                  <c:v>1.2903836639999999</c:v>
                </c:pt>
                <c:pt idx="74">
                  <c:v>1.2903836639999999</c:v>
                </c:pt>
                <c:pt idx="75">
                  <c:v>1.2903836639999999</c:v>
                </c:pt>
                <c:pt idx="76">
                  <c:v>1.2903836639999999</c:v>
                </c:pt>
                <c:pt idx="77">
                  <c:v>1.2903836639999999</c:v>
                </c:pt>
                <c:pt idx="78">
                  <c:v>1.2903836639999999</c:v>
                </c:pt>
                <c:pt idx="79">
                  <c:v>1.2903836639999999</c:v>
                </c:pt>
                <c:pt idx="80">
                  <c:v>1.2903836639999999</c:v>
                </c:pt>
                <c:pt idx="81">
                  <c:v>1.2903836639999999</c:v>
                </c:pt>
                <c:pt idx="82">
                  <c:v>1.2903836639999999</c:v>
                </c:pt>
                <c:pt idx="83">
                  <c:v>1.2903836639999999</c:v>
                </c:pt>
                <c:pt idx="84">
                  <c:v>1.2903836639999999</c:v>
                </c:pt>
                <c:pt idx="85">
                  <c:v>1.2903836639999999</c:v>
                </c:pt>
                <c:pt idx="86">
                  <c:v>1.2903836639999999</c:v>
                </c:pt>
                <c:pt idx="87">
                  <c:v>1.2903836639999999</c:v>
                </c:pt>
                <c:pt idx="88">
                  <c:v>1.2903836639999999</c:v>
                </c:pt>
                <c:pt idx="89">
                  <c:v>1.2903836639999999</c:v>
                </c:pt>
                <c:pt idx="90">
                  <c:v>1.2903836639999999</c:v>
                </c:pt>
                <c:pt idx="91">
                  <c:v>1.2903836639999999</c:v>
                </c:pt>
                <c:pt idx="92">
                  <c:v>1.2903836639999999</c:v>
                </c:pt>
                <c:pt idx="93">
                  <c:v>1.2903836639999999</c:v>
                </c:pt>
                <c:pt idx="94">
                  <c:v>1.2903836639999999</c:v>
                </c:pt>
                <c:pt idx="95">
                  <c:v>1.2903836639999999</c:v>
                </c:pt>
                <c:pt idx="96">
                  <c:v>1.2903836639999999</c:v>
                </c:pt>
                <c:pt idx="97">
                  <c:v>1.2903836639999999</c:v>
                </c:pt>
                <c:pt idx="98">
                  <c:v>1.2903836639999999</c:v>
                </c:pt>
                <c:pt idx="99">
                  <c:v>1.2903836639999999</c:v>
                </c:pt>
                <c:pt idx="100">
                  <c:v>1.2903836639999999</c:v>
                </c:pt>
              </c:numCache>
            </c:numRef>
          </c:val>
        </c:ser>
        <c:ser>
          <c:idx val="32"/>
          <c:order val="32"/>
          <c:val>
            <c:numRef>
              <c:f>'[OHDSI distribution of results for opening remarks.xlsx]Sheet1 (4)'!$A$33:$CW$33</c:f>
              <c:numCache>
                <c:formatCode>General</c:formatCode>
                <c:ptCount val="101"/>
                <c:pt idx="0">
                  <c:v>1.2991088550000001</c:v>
                </c:pt>
                <c:pt idx="1">
                  <c:v>1.2991088550000001</c:v>
                </c:pt>
                <c:pt idx="2">
                  <c:v>1.2991088550000001</c:v>
                </c:pt>
                <c:pt idx="3">
                  <c:v>1.2991088550000001</c:v>
                </c:pt>
                <c:pt idx="4">
                  <c:v>1.2991088550000001</c:v>
                </c:pt>
                <c:pt idx="5">
                  <c:v>1.2991088550000001</c:v>
                </c:pt>
                <c:pt idx="6">
                  <c:v>1.2991088550000001</c:v>
                </c:pt>
                <c:pt idx="7">
                  <c:v>1.2991088550000001</c:v>
                </c:pt>
                <c:pt idx="8">
                  <c:v>1.2991088550000001</c:v>
                </c:pt>
                <c:pt idx="9">
                  <c:v>1.2991088550000001</c:v>
                </c:pt>
                <c:pt idx="10">
                  <c:v>1.2991088550000001</c:v>
                </c:pt>
                <c:pt idx="11">
                  <c:v>1.2991088550000001</c:v>
                </c:pt>
                <c:pt idx="12">
                  <c:v>1.2991088550000001</c:v>
                </c:pt>
                <c:pt idx="13">
                  <c:v>1.2991088550000001</c:v>
                </c:pt>
                <c:pt idx="14">
                  <c:v>1.2991088550000001</c:v>
                </c:pt>
                <c:pt idx="15">
                  <c:v>1.2991088550000001</c:v>
                </c:pt>
                <c:pt idx="16">
                  <c:v>1.2991088550000001</c:v>
                </c:pt>
                <c:pt idx="17">
                  <c:v>1.2991088550000001</c:v>
                </c:pt>
                <c:pt idx="18">
                  <c:v>1.2991088550000001</c:v>
                </c:pt>
                <c:pt idx="19">
                  <c:v>1.2991088550000001</c:v>
                </c:pt>
                <c:pt idx="20">
                  <c:v>1.2991088550000001</c:v>
                </c:pt>
                <c:pt idx="21">
                  <c:v>1.2991088550000001</c:v>
                </c:pt>
                <c:pt idx="22">
                  <c:v>1.2991088550000001</c:v>
                </c:pt>
                <c:pt idx="23">
                  <c:v>1.2991088550000001</c:v>
                </c:pt>
                <c:pt idx="24">
                  <c:v>1.2991088550000001</c:v>
                </c:pt>
                <c:pt idx="25">
                  <c:v>1.2991088550000001</c:v>
                </c:pt>
                <c:pt idx="26">
                  <c:v>1.2991088550000001</c:v>
                </c:pt>
                <c:pt idx="27">
                  <c:v>1.2991088550000001</c:v>
                </c:pt>
                <c:pt idx="28">
                  <c:v>1.2991088550000001</c:v>
                </c:pt>
                <c:pt idx="29">
                  <c:v>1.2991088550000001</c:v>
                </c:pt>
                <c:pt idx="30">
                  <c:v>1.2991088550000001</c:v>
                </c:pt>
                <c:pt idx="31">
                  <c:v>1.2991088550000001</c:v>
                </c:pt>
                <c:pt idx="32">
                  <c:v>1.2991088550000001</c:v>
                </c:pt>
                <c:pt idx="33">
                  <c:v>1.2991088550000001</c:v>
                </c:pt>
                <c:pt idx="34">
                  <c:v>1.2991088550000001</c:v>
                </c:pt>
                <c:pt idx="35">
                  <c:v>1.2991088550000001</c:v>
                </c:pt>
                <c:pt idx="36">
                  <c:v>1.2991088550000001</c:v>
                </c:pt>
                <c:pt idx="37">
                  <c:v>1.2991088550000001</c:v>
                </c:pt>
                <c:pt idx="38">
                  <c:v>1.2991088550000001</c:v>
                </c:pt>
                <c:pt idx="39">
                  <c:v>1.2991088550000001</c:v>
                </c:pt>
                <c:pt idx="40">
                  <c:v>1.2991088550000001</c:v>
                </c:pt>
                <c:pt idx="41">
                  <c:v>1.2991088550000001</c:v>
                </c:pt>
                <c:pt idx="42">
                  <c:v>1.2991088550000001</c:v>
                </c:pt>
                <c:pt idx="43">
                  <c:v>1.2991088550000001</c:v>
                </c:pt>
                <c:pt idx="44">
                  <c:v>1.2991088550000001</c:v>
                </c:pt>
                <c:pt idx="45">
                  <c:v>1.2991088550000001</c:v>
                </c:pt>
                <c:pt idx="46">
                  <c:v>1.2991088550000001</c:v>
                </c:pt>
                <c:pt idx="47">
                  <c:v>1.2991088550000001</c:v>
                </c:pt>
                <c:pt idx="48">
                  <c:v>1.2991088550000001</c:v>
                </c:pt>
                <c:pt idx="49">
                  <c:v>1.2991088550000001</c:v>
                </c:pt>
                <c:pt idx="50">
                  <c:v>1.2991088550000001</c:v>
                </c:pt>
                <c:pt idx="51">
                  <c:v>1.2991088550000001</c:v>
                </c:pt>
                <c:pt idx="52">
                  <c:v>1.2991088550000001</c:v>
                </c:pt>
                <c:pt idx="53">
                  <c:v>1.2991088550000001</c:v>
                </c:pt>
                <c:pt idx="54">
                  <c:v>1.2991088550000001</c:v>
                </c:pt>
                <c:pt idx="55">
                  <c:v>1.2991088550000001</c:v>
                </c:pt>
                <c:pt idx="56">
                  <c:v>1.2991088550000001</c:v>
                </c:pt>
                <c:pt idx="57">
                  <c:v>1.2991088550000001</c:v>
                </c:pt>
                <c:pt idx="58">
                  <c:v>1.2991088550000001</c:v>
                </c:pt>
                <c:pt idx="59">
                  <c:v>1.2991088550000001</c:v>
                </c:pt>
                <c:pt idx="60">
                  <c:v>1.2991088550000001</c:v>
                </c:pt>
                <c:pt idx="61">
                  <c:v>1.2991088550000001</c:v>
                </c:pt>
                <c:pt idx="62">
                  <c:v>1.2991088550000001</c:v>
                </c:pt>
                <c:pt idx="63">
                  <c:v>1.2991088550000001</c:v>
                </c:pt>
                <c:pt idx="64">
                  <c:v>1.2991088550000001</c:v>
                </c:pt>
                <c:pt idx="65">
                  <c:v>1.2991088550000001</c:v>
                </c:pt>
                <c:pt idx="66">
                  <c:v>1.2991088550000001</c:v>
                </c:pt>
                <c:pt idx="67">
                  <c:v>1.2991088550000001</c:v>
                </c:pt>
                <c:pt idx="68">
                  <c:v>1.2991088550000001</c:v>
                </c:pt>
                <c:pt idx="69">
                  <c:v>1.2991088550000001</c:v>
                </c:pt>
                <c:pt idx="70">
                  <c:v>1.2991088550000001</c:v>
                </c:pt>
                <c:pt idx="71">
                  <c:v>1.2991088550000001</c:v>
                </c:pt>
                <c:pt idx="72">
                  <c:v>1.2991088550000001</c:v>
                </c:pt>
                <c:pt idx="73">
                  <c:v>1.2991088550000001</c:v>
                </c:pt>
                <c:pt idx="74">
                  <c:v>1.2991088550000001</c:v>
                </c:pt>
                <c:pt idx="75">
                  <c:v>1.2991088550000001</c:v>
                </c:pt>
                <c:pt idx="76">
                  <c:v>1.2991088550000001</c:v>
                </c:pt>
                <c:pt idx="77">
                  <c:v>1.2991088550000001</c:v>
                </c:pt>
                <c:pt idx="78">
                  <c:v>1.2991088550000001</c:v>
                </c:pt>
                <c:pt idx="79">
                  <c:v>1.2991088550000001</c:v>
                </c:pt>
                <c:pt idx="80">
                  <c:v>1.2991088550000001</c:v>
                </c:pt>
                <c:pt idx="81">
                  <c:v>1.2991088550000001</c:v>
                </c:pt>
                <c:pt idx="82">
                  <c:v>1.2991088550000001</c:v>
                </c:pt>
                <c:pt idx="83">
                  <c:v>1.2991088550000001</c:v>
                </c:pt>
                <c:pt idx="84">
                  <c:v>1.2991088550000001</c:v>
                </c:pt>
                <c:pt idx="85">
                  <c:v>1.2991088550000001</c:v>
                </c:pt>
                <c:pt idx="86">
                  <c:v>1.2991088550000001</c:v>
                </c:pt>
                <c:pt idx="87">
                  <c:v>1.2991088550000001</c:v>
                </c:pt>
                <c:pt idx="88">
                  <c:v>1.2991088550000001</c:v>
                </c:pt>
                <c:pt idx="89">
                  <c:v>1.2991088550000001</c:v>
                </c:pt>
                <c:pt idx="90">
                  <c:v>1.2991088550000001</c:v>
                </c:pt>
                <c:pt idx="91">
                  <c:v>1.2991088550000001</c:v>
                </c:pt>
                <c:pt idx="92">
                  <c:v>1.2991088550000001</c:v>
                </c:pt>
                <c:pt idx="93">
                  <c:v>1.2991088550000001</c:v>
                </c:pt>
                <c:pt idx="94">
                  <c:v>1.2991088550000001</c:v>
                </c:pt>
                <c:pt idx="95">
                  <c:v>1.2991088550000001</c:v>
                </c:pt>
                <c:pt idx="96">
                  <c:v>1.2991088550000001</c:v>
                </c:pt>
                <c:pt idx="97">
                  <c:v>1.2991088550000001</c:v>
                </c:pt>
                <c:pt idx="98">
                  <c:v>1.2991088550000001</c:v>
                </c:pt>
                <c:pt idx="99">
                  <c:v>1.2991088550000001</c:v>
                </c:pt>
                <c:pt idx="100">
                  <c:v>1.2991088550000001</c:v>
                </c:pt>
              </c:numCache>
            </c:numRef>
          </c:val>
        </c:ser>
        <c:ser>
          <c:idx val="33"/>
          <c:order val="33"/>
          <c:val>
            <c:numRef>
              <c:f>'[OHDSI distribution of results for opening remarks.xlsx]Sheet1 (4)'!$A$34:$CW$34</c:f>
              <c:numCache>
                <c:formatCode>General</c:formatCode>
                <c:ptCount val="101"/>
                <c:pt idx="0">
                  <c:v>1.3076032479999991</c:v>
                </c:pt>
                <c:pt idx="1">
                  <c:v>1.3076032479999991</c:v>
                </c:pt>
                <c:pt idx="2">
                  <c:v>1.3076032479999991</c:v>
                </c:pt>
                <c:pt idx="3">
                  <c:v>1.3076032479999991</c:v>
                </c:pt>
                <c:pt idx="4">
                  <c:v>1.3076032479999991</c:v>
                </c:pt>
                <c:pt idx="5">
                  <c:v>1.3076032479999991</c:v>
                </c:pt>
                <c:pt idx="6">
                  <c:v>1.3076032479999991</c:v>
                </c:pt>
                <c:pt idx="7">
                  <c:v>1.3076032479999991</c:v>
                </c:pt>
                <c:pt idx="8">
                  <c:v>1.3076032479999991</c:v>
                </c:pt>
                <c:pt idx="9">
                  <c:v>1.3076032479999991</c:v>
                </c:pt>
                <c:pt idx="10">
                  <c:v>1.3076032479999991</c:v>
                </c:pt>
                <c:pt idx="11">
                  <c:v>1.3076032479999991</c:v>
                </c:pt>
                <c:pt idx="12">
                  <c:v>1.3076032479999991</c:v>
                </c:pt>
                <c:pt idx="13">
                  <c:v>1.3076032479999991</c:v>
                </c:pt>
                <c:pt idx="14">
                  <c:v>1.3076032479999991</c:v>
                </c:pt>
                <c:pt idx="15">
                  <c:v>1.3076032479999991</c:v>
                </c:pt>
                <c:pt idx="16">
                  <c:v>1.3076032479999991</c:v>
                </c:pt>
                <c:pt idx="17">
                  <c:v>1.3076032479999991</c:v>
                </c:pt>
                <c:pt idx="18">
                  <c:v>1.3076032479999991</c:v>
                </c:pt>
                <c:pt idx="19">
                  <c:v>1.3076032479999991</c:v>
                </c:pt>
                <c:pt idx="20">
                  <c:v>1.3076032479999991</c:v>
                </c:pt>
                <c:pt idx="21">
                  <c:v>1.3076032479999991</c:v>
                </c:pt>
                <c:pt idx="22">
                  <c:v>1.3076032479999991</c:v>
                </c:pt>
                <c:pt idx="23">
                  <c:v>1.3076032479999991</c:v>
                </c:pt>
                <c:pt idx="24">
                  <c:v>1.3076032479999991</c:v>
                </c:pt>
                <c:pt idx="25">
                  <c:v>1.3076032479999991</c:v>
                </c:pt>
                <c:pt idx="26">
                  <c:v>1.3076032479999991</c:v>
                </c:pt>
                <c:pt idx="27">
                  <c:v>1.3076032479999991</c:v>
                </c:pt>
                <c:pt idx="28">
                  <c:v>1.3076032479999991</c:v>
                </c:pt>
                <c:pt idx="29">
                  <c:v>1.3076032479999991</c:v>
                </c:pt>
                <c:pt idx="30">
                  <c:v>1.3076032479999991</c:v>
                </c:pt>
                <c:pt idx="31">
                  <c:v>1.3076032479999991</c:v>
                </c:pt>
                <c:pt idx="32">
                  <c:v>1.3076032479999991</c:v>
                </c:pt>
                <c:pt idx="33">
                  <c:v>1.3076032479999991</c:v>
                </c:pt>
                <c:pt idx="34">
                  <c:v>1.3076032479999991</c:v>
                </c:pt>
                <c:pt idx="35">
                  <c:v>1.3076032479999991</c:v>
                </c:pt>
                <c:pt idx="36">
                  <c:v>1.3076032479999991</c:v>
                </c:pt>
                <c:pt idx="37">
                  <c:v>1.3076032479999991</c:v>
                </c:pt>
                <c:pt idx="38">
                  <c:v>1.3076032479999991</c:v>
                </c:pt>
                <c:pt idx="39">
                  <c:v>1.3076032479999991</c:v>
                </c:pt>
                <c:pt idx="40">
                  <c:v>1.3076032479999991</c:v>
                </c:pt>
                <c:pt idx="41">
                  <c:v>1.3076032479999991</c:v>
                </c:pt>
                <c:pt idx="42">
                  <c:v>1.3076032479999991</c:v>
                </c:pt>
                <c:pt idx="43">
                  <c:v>1.3076032479999991</c:v>
                </c:pt>
                <c:pt idx="44">
                  <c:v>1.3076032479999991</c:v>
                </c:pt>
                <c:pt idx="45">
                  <c:v>1.3076032479999991</c:v>
                </c:pt>
                <c:pt idx="46">
                  <c:v>1.3076032479999991</c:v>
                </c:pt>
                <c:pt idx="47">
                  <c:v>1.3076032479999991</c:v>
                </c:pt>
                <c:pt idx="48">
                  <c:v>1.3076032479999991</c:v>
                </c:pt>
                <c:pt idx="49">
                  <c:v>1.3076032479999991</c:v>
                </c:pt>
                <c:pt idx="50">
                  <c:v>1.3076032479999991</c:v>
                </c:pt>
                <c:pt idx="51">
                  <c:v>1.3076032479999991</c:v>
                </c:pt>
                <c:pt idx="52">
                  <c:v>1.3076032479999991</c:v>
                </c:pt>
                <c:pt idx="53">
                  <c:v>1.3076032479999991</c:v>
                </c:pt>
                <c:pt idx="54">
                  <c:v>1.3076032479999991</c:v>
                </c:pt>
                <c:pt idx="55">
                  <c:v>1.3076032479999991</c:v>
                </c:pt>
                <c:pt idx="56">
                  <c:v>1.3076032479999991</c:v>
                </c:pt>
                <c:pt idx="57">
                  <c:v>1.3076032479999991</c:v>
                </c:pt>
                <c:pt idx="58">
                  <c:v>1.3076032479999991</c:v>
                </c:pt>
                <c:pt idx="59">
                  <c:v>1.3076032479999991</c:v>
                </c:pt>
                <c:pt idx="60">
                  <c:v>1.3076032479999991</c:v>
                </c:pt>
                <c:pt idx="61">
                  <c:v>1.3076032479999991</c:v>
                </c:pt>
                <c:pt idx="62">
                  <c:v>1.3076032479999991</c:v>
                </c:pt>
                <c:pt idx="63">
                  <c:v>1.3076032479999991</c:v>
                </c:pt>
                <c:pt idx="64">
                  <c:v>1.3076032479999991</c:v>
                </c:pt>
                <c:pt idx="65">
                  <c:v>1.3076032479999991</c:v>
                </c:pt>
                <c:pt idx="66">
                  <c:v>1.3076032479999991</c:v>
                </c:pt>
                <c:pt idx="67">
                  <c:v>1.3076032479999991</c:v>
                </c:pt>
                <c:pt idx="68">
                  <c:v>1.3076032479999991</c:v>
                </c:pt>
                <c:pt idx="69">
                  <c:v>1.3076032479999991</c:v>
                </c:pt>
                <c:pt idx="70">
                  <c:v>1.3076032479999991</c:v>
                </c:pt>
                <c:pt idx="71">
                  <c:v>1.3076032479999991</c:v>
                </c:pt>
                <c:pt idx="72">
                  <c:v>1.3076032479999991</c:v>
                </c:pt>
                <c:pt idx="73">
                  <c:v>1.3076032479999991</c:v>
                </c:pt>
                <c:pt idx="74">
                  <c:v>1.3076032479999991</c:v>
                </c:pt>
                <c:pt idx="75">
                  <c:v>1.3076032479999991</c:v>
                </c:pt>
                <c:pt idx="76">
                  <c:v>1.3076032479999991</c:v>
                </c:pt>
                <c:pt idx="77">
                  <c:v>1.3076032479999991</c:v>
                </c:pt>
                <c:pt idx="78">
                  <c:v>1.3076032479999991</c:v>
                </c:pt>
                <c:pt idx="79">
                  <c:v>1.3076032479999991</c:v>
                </c:pt>
                <c:pt idx="80">
                  <c:v>1.3076032479999991</c:v>
                </c:pt>
                <c:pt idx="81">
                  <c:v>1.3076032479999991</c:v>
                </c:pt>
                <c:pt idx="82">
                  <c:v>1.3076032479999991</c:v>
                </c:pt>
                <c:pt idx="83">
                  <c:v>1.3076032479999991</c:v>
                </c:pt>
                <c:pt idx="84">
                  <c:v>1.3076032479999991</c:v>
                </c:pt>
                <c:pt idx="85">
                  <c:v>1.3076032479999991</c:v>
                </c:pt>
                <c:pt idx="86">
                  <c:v>1.3076032479999991</c:v>
                </c:pt>
                <c:pt idx="87">
                  <c:v>1.3076032479999991</c:v>
                </c:pt>
                <c:pt idx="88">
                  <c:v>1.3076032479999991</c:v>
                </c:pt>
                <c:pt idx="89">
                  <c:v>1.3076032479999991</c:v>
                </c:pt>
                <c:pt idx="90">
                  <c:v>1.3076032479999991</c:v>
                </c:pt>
                <c:pt idx="91">
                  <c:v>1.3076032479999991</c:v>
                </c:pt>
                <c:pt idx="92">
                  <c:v>1.3076032479999991</c:v>
                </c:pt>
                <c:pt idx="93">
                  <c:v>1.3076032479999991</c:v>
                </c:pt>
                <c:pt idx="94">
                  <c:v>1.3076032479999991</c:v>
                </c:pt>
                <c:pt idx="95">
                  <c:v>1.3076032479999991</c:v>
                </c:pt>
                <c:pt idx="96">
                  <c:v>1.3076032479999991</c:v>
                </c:pt>
                <c:pt idx="97">
                  <c:v>1.3076032479999991</c:v>
                </c:pt>
                <c:pt idx="98">
                  <c:v>1.3076032479999991</c:v>
                </c:pt>
                <c:pt idx="99">
                  <c:v>1.3076032479999991</c:v>
                </c:pt>
                <c:pt idx="100">
                  <c:v>1.3076032479999991</c:v>
                </c:pt>
              </c:numCache>
            </c:numRef>
          </c:val>
        </c:ser>
        <c:ser>
          <c:idx val="34"/>
          <c:order val="34"/>
          <c:val>
            <c:numRef>
              <c:f>'[OHDSI distribution of results for opening remarks.xlsx]Sheet1 (4)'!$A$35:$CW$35</c:f>
              <c:numCache>
                <c:formatCode>General</c:formatCode>
                <c:ptCount val="101"/>
                <c:pt idx="0">
                  <c:v>1.315832814</c:v>
                </c:pt>
                <c:pt idx="1">
                  <c:v>1.315832814</c:v>
                </c:pt>
                <c:pt idx="2">
                  <c:v>1.315832814</c:v>
                </c:pt>
                <c:pt idx="3">
                  <c:v>1.315832814</c:v>
                </c:pt>
                <c:pt idx="4">
                  <c:v>1.315832814</c:v>
                </c:pt>
                <c:pt idx="5">
                  <c:v>1.315832814</c:v>
                </c:pt>
                <c:pt idx="6">
                  <c:v>1.315832814</c:v>
                </c:pt>
                <c:pt idx="7">
                  <c:v>1.315832814</c:v>
                </c:pt>
                <c:pt idx="8">
                  <c:v>1.315832814</c:v>
                </c:pt>
                <c:pt idx="9">
                  <c:v>1.315832814</c:v>
                </c:pt>
                <c:pt idx="10">
                  <c:v>1.315832814</c:v>
                </c:pt>
                <c:pt idx="11">
                  <c:v>1.315832814</c:v>
                </c:pt>
                <c:pt idx="12">
                  <c:v>1.315832814</c:v>
                </c:pt>
                <c:pt idx="13">
                  <c:v>1.315832814</c:v>
                </c:pt>
                <c:pt idx="14">
                  <c:v>1.315832814</c:v>
                </c:pt>
                <c:pt idx="15">
                  <c:v>1.315832814</c:v>
                </c:pt>
                <c:pt idx="16">
                  <c:v>1.315832814</c:v>
                </c:pt>
                <c:pt idx="17">
                  <c:v>1.315832814</c:v>
                </c:pt>
                <c:pt idx="18">
                  <c:v>1.315832814</c:v>
                </c:pt>
                <c:pt idx="19">
                  <c:v>1.315832814</c:v>
                </c:pt>
                <c:pt idx="20">
                  <c:v>1.315832814</c:v>
                </c:pt>
                <c:pt idx="21">
                  <c:v>1.315832814</c:v>
                </c:pt>
                <c:pt idx="22">
                  <c:v>1.315832814</c:v>
                </c:pt>
                <c:pt idx="23">
                  <c:v>1.315832814</c:v>
                </c:pt>
                <c:pt idx="24">
                  <c:v>1.315832814</c:v>
                </c:pt>
                <c:pt idx="25">
                  <c:v>1.315832814</c:v>
                </c:pt>
                <c:pt idx="26">
                  <c:v>1.315832814</c:v>
                </c:pt>
                <c:pt idx="27">
                  <c:v>1.315832814</c:v>
                </c:pt>
                <c:pt idx="28">
                  <c:v>1.315832814</c:v>
                </c:pt>
                <c:pt idx="29">
                  <c:v>1.315832814</c:v>
                </c:pt>
                <c:pt idx="30">
                  <c:v>1.315832814</c:v>
                </c:pt>
                <c:pt idx="31">
                  <c:v>1.315832814</c:v>
                </c:pt>
                <c:pt idx="32">
                  <c:v>1.315832814</c:v>
                </c:pt>
                <c:pt idx="33">
                  <c:v>1.315832814</c:v>
                </c:pt>
                <c:pt idx="34">
                  <c:v>1.315832814</c:v>
                </c:pt>
                <c:pt idx="35">
                  <c:v>1.315832814</c:v>
                </c:pt>
                <c:pt idx="36">
                  <c:v>1.315832814</c:v>
                </c:pt>
                <c:pt idx="37">
                  <c:v>1.315832814</c:v>
                </c:pt>
                <c:pt idx="38">
                  <c:v>1.315832814</c:v>
                </c:pt>
                <c:pt idx="39">
                  <c:v>1.315832814</c:v>
                </c:pt>
                <c:pt idx="40">
                  <c:v>1.315832814</c:v>
                </c:pt>
                <c:pt idx="41">
                  <c:v>1.315832814</c:v>
                </c:pt>
                <c:pt idx="42">
                  <c:v>1.315832814</c:v>
                </c:pt>
                <c:pt idx="43">
                  <c:v>1.315832814</c:v>
                </c:pt>
                <c:pt idx="44">
                  <c:v>1.315832814</c:v>
                </c:pt>
                <c:pt idx="45">
                  <c:v>1.315832814</c:v>
                </c:pt>
                <c:pt idx="46">
                  <c:v>1.315832814</c:v>
                </c:pt>
                <c:pt idx="47">
                  <c:v>1.315832814</c:v>
                </c:pt>
                <c:pt idx="48">
                  <c:v>1.315832814</c:v>
                </c:pt>
                <c:pt idx="49">
                  <c:v>1.315832814</c:v>
                </c:pt>
                <c:pt idx="50">
                  <c:v>1.315832814</c:v>
                </c:pt>
                <c:pt idx="51">
                  <c:v>1.315832814</c:v>
                </c:pt>
                <c:pt idx="52">
                  <c:v>1.315832814</c:v>
                </c:pt>
                <c:pt idx="53">
                  <c:v>1.315832814</c:v>
                </c:pt>
                <c:pt idx="54">
                  <c:v>1.315832814</c:v>
                </c:pt>
                <c:pt idx="55">
                  <c:v>1.315832814</c:v>
                </c:pt>
                <c:pt idx="56">
                  <c:v>1.315832814</c:v>
                </c:pt>
                <c:pt idx="57">
                  <c:v>1.315832814</c:v>
                </c:pt>
                <c:pt idx="58">
                  <c:v>1.315832814</c:v>
                </c:pt>
                <c:pt idx="59">
                  <c:v>1.315832814</c:v>
                </c:pt>
                <c:pt idx="60">
                  <c:v>1.315832814</c:v>
                </c:pt>
                <c:pt idx="61">
                  <c:v>1.315832814</c:v>
                </c:pt>
                <c:pt idx="62">
                  <c:v>1.315832814</c:v>
                </c:pt>
                <c:pt idx="63">
                  <c:v>1.315832814</c:v>
                </c:pt>
                <c:pt idx="64">
                  <c:v>1.315832814</c:v>
                </c:pt>
                <c:pt idx="65">
                  <c:v>1.315832814</c:v>
                </c:pt>
                <c:pt idx="66">
                  <c:v>1.315832814</c:v>
                </c:pt>
                <c:pt idx="67">
                  <c:v>1.315832814</c:v>
                </c:pt>
                <c:pt idx="68">
                  <c:v>1.315832814</c:v>
                </c:pt>
                <c:pt idx="69">
                  <c:v>1.315832814</c:v>
                </c:pt>
                <c:pt idx="70">
                  <c:v>1.315832814</c:v>
                </c:pt>
                <c:pt idx="71">
                  <c:v>1.315832814</c:v>
                </c:pt>
                <c:pt idx="72">
                  <c:v>1.315832814</c:v>
                </c:pt>
                <c:pt idx="73">
                  <c:v>1.315832814</c:v>
                </c:pt>
                <c:pt idx="74">
                  <c:v>1.315832814</c:v>
                </c:pt>
                <c:pt idx="75">
                  <c:v>1.315832814</c:v>
                </c:pt>
                <c:pt idx="76">
                  <c:v>1.315832814</c:v>
                </c:pt>
                <c:pt idx="77">
                  <c:v>1.315832814</c:v>
                </c:pt>
                <c:pt idx="78">
                  <c:v>1.315832814</c:v>
                </c:pt>
                <c:pt idx="79">
                  <c:v>1.315832814</c:v>
                </c:pt>
                <c:pt idx="80">
                  <c:v>1.315832814</c:v>
                </c:pt>
                <c:pt idx="81">
                  <c:v>1.315832814</c:v>
                </c:pt>
                <c:pt idx="82">
                  <c:v>1.315832814</c:v>
                </c:pt>
                <c:pt idx="83">
                  <c:v>1.315832814</c:v>
                </c:pt>
                <c:pt idx="84">
                  <c:v>1.315832814</c:v>
                </c:pt>
                <c:pt idx="85">
                  <c:v>1.315832814</c:v>
                </c:pt>
                <c:pt idx="86">
                  <c:v>1.315832814</c:v>
                </c:pt>
                <c:pt idx="87">
                  <c:v>1.315832814</c:v>
                </c:pt>
                <c:pt idx="88">
                  <c:v>1.315832814</c:v>
                </c:pt>
                <c:pt idx="89">
                  <c:v>1.315832814</c:v>
                </c:pt>
                <c:pt idx="90">
                  <c:v>1.315832814</c:v>
                </c:pt>
                <c:pt idx="91">
                  <c:v>1.315832814</c:v>
                </c:pt>
                <c:pt idx="92">
                  <c:v>1.315832814</c:v>
                </c:pt>
                <c:pt idx="93">
                  <c:v>1.315832814</c:v>
                </c:pt>
                <c:pt idx="94">
                  <c:v>1.315832814</c:v>
                </c:pt>
                <c:pt idx="95">
                  <c:v>1.315832814</c:v>
                </c:pt>
                <c:pt idx="96">
                  <c:v>1.315832814</c:v>
                </c:pt>
                <c:pt idx="97">
                  <c:v>1.315832814</c:v>
                </c:pt>
                <c:pt idx="98">
                  <c:v>1.315832814</c:v>
                </c:pt>
                <c:pt idx="99">
                  <c:v>1.315832814</c:v>
                </c:pt>
                <c:pt idx="100">
                  <c:v>1.315832814</c:v>
                </c:pt>
              </c:numCache>
            </c:numRef>
          </c:val>
        </c:ser>
        <c:ser>
          <c:idx val="35"/>
          <c:order val="35"/>
          <c:val>
            <c:numRef>
              <c:f>'[OHDSI distribution of results for opening remarks.xlsx]Sheet1 (4)'!$A$36:$CW$36</c:f>
              <c:numCache>
                <c:formatCode>General</c:formatCode>
                <c:ptCount val="101"/>
                <c:pt idx="0">
                  <c:v>1.3237638730000001</c:v>
                </c:pt>
                <c:pt idx="1">
                  <c:v>1.3237638730000001</c:v>
                </c:pt>
                <c:pt idx="2">
                  <c:v>1.3237638730000001</c:v>
                </c:pt>
                <c:pt idx="3">
                  <c:v>1.3237638730000001</c:v>
                </c:pt>
                <c:pt idx="4">
                  <c:v>1.3237638730000001</c:v>
                </c:pt>
                <c:pt idx="5">
                  <c:v>1.3237638730000001</c:v>
                </c:pt>
                <c:pt idx="6">
                  <c:v>1.3237638730000001</c:v>
                </c:pt>
                <c:pt idx="7">
                  <c:v>1.3237638730000001</c:v>
                </c:pt>
                <c:pt idx="8">
                  <c:v>1.3237638730000001</c:v>
                </c:pt>
                <c:pt idx="9">
                  <c:v>1.3237638730000001</c:v>
                </c:pt>
                <c:pt idx="10">
                  <c:v>1.3237638730000001</c:v>
                </c:pt>
                <c:pt idx="11">
                  <c:v>1.3237638730000001</c:v>
                </c:pt>
                <c:pt idx="12">
                  <c:v>1.3237638730000001</c:v>
                </c:pt>
                <c:pt idx="13">
                  <c:v>1.3237638730000001</c:v>
                </c:pt>
                <c:pt idx="14">
                  <c:v>1.3237638730000001</c:v>
                </c:pt>
                <c:pt idx="15">
                  <c:v>1.3237638730000001</c:v>
                </c:pt>
                <c:pt idx="16">
                  <c:v>1.3237638730000001</c:v>
                </c:pt>
                <c:pt idx="17">
                  <c:v>1.3237638730000001</c:v>
                </c:pt>
                <c:pt idx="18">
                  <c:v>1.3237638730000001</c:v>
                </c:pt>
                <c:pt idx="19">
                  <c:v>1.3237638730000001</c:v>
                </c:pt>
                <c:pt idx="20">
                  <c:v>1.3237638730000001</c:v>
                </c:pt>
                <c:pt idx="21">
                  <c:v>1.3237638730000001</c:v>
                </c:pt>
                <c:pt idx="22">
                  <c:v>1.3237638730000001</c:v>
                </c:pt>
                <c:pt idx="23">
                  <c:v>1.3237638730000001</c:v>
                </c:pt>
                <c:pt idx="24">
                  <c:v>1.3237638730000001</c:v>
                </c:pt>
                <c:pt idx="25">
                  <c:v>1.3237638730000001</c:v>
                </c:pt>
                <c:pt idx="26">
                  <c:v>1.3237638730000001</c:v>
                </c:pt>
                <c:pt idx="27">
                  <c:v>1.3237638730000001</c:v>
                </c:pt>
                <c:pt idx="28">
                  <c:v>1.3237638730000001</c:v>
                </c:pt>
                <c:pt idx="29">
                  <c:v>1.3237638730000001</c:v>
                </c:pt>
                <c:pt idx="30">
                  <c:v>1.3237638730000001</c:v>
                </c:pt>
                <c:pt idx="31">
                  <c:v>1.3237638730000001</c:v>
                </c:pt>
                <c:pt idx="32">
                  <c:v>1.3237638730000001</c:v>
                </c:pt>
                <c:pt idx="33">
                  <c:v>1.3237638730000001</c:v>
                </c:pt>
                <c:pt idx="34">
                  <c:v>1.3237638730000001</c:v>
                </c:pt>
                <c:pt idx="35">
                  <c:v>1.3237638730000001</c:v>
                </c:pt>
                <c:pt idx="36">
                  <c:v>1.3237638730000001</c:v>
                </c:pt>
                <c:pt idx="37">
                  <c:v>1.3237638730000001</c:v>
                </c:pt>
                <c:pt idx="38">
                  <c:v>1.3237638730000001</c:v>
                </c:pt>
                <c:pt idx="39">
                  <c:v>1.3237638730000001</c:v>
                </c:pt>
                <c:pt idx="40">
                  <c:v>1.3237638730000001</c:v>
                </c:pt>
                <c:pt idx="41">
                  <c:v>1.3237638730000001</c:v>
                </c:pt>
                <c:pt idx="42">
                  <c:v>1.3237638730000001</c:v>
                </c:pt>
                <c:pt idx="43">
                  <c:v>1.3237638730000001</c:v>
                </c:pt>
                <c:pt idx="44">
                  <c:v>1.3237638730000001</c:v>
                </c:pt>
                <c:pt idx="45">
                  <c:v>1.3237638730000001</c:v>
                </c:pt>
                <c:pt idx="46">
                  <c:v>1.3237638730000001</c:v>
                </c:pt>
                <c:pt idx="47">
                  <c:v>1.3237638730000001</c:v>
                </c:pt>
                <c:pt idx="48">
                  <c:v>1.3237638730000001</c:v>
                </c:pt>
                <c:pt idx="49">
                  <c:v>1.3237638730000001</c:v>
                </c:pt>
                <c:pt idx="50">
                  <c:v>1.3237638730000001</c:v>
                </c:pt>
                <c:pt idx="51">
                  <c:v>1.3237638730000001</c:v>
                </c:pt>
                <c:pt idx="52">
                  <c:v>1.3237638730000001</c:v>
                </c:pt>
                <c:pt idx="53">
                  <c:v>1.3237638730000001</c:v>
                </c:pt>
                <c:pt idx="54">
                  <c:v>1.3237638730000001</c:v>
                </c:pt>
                <c:pt idx="55">
                  <c:v>1.3237638730000001</c:v>
                </c:pt>
                <c:pt idx="56">
                  <c:v>1.3237638730000001</c:v>
                </c:pt>
                <c:pt idx="57">
                  <c:v>1.3237638730000001</c:v>
                </c:pt>
                <c:pt idx="58">
                  <c:v>1.3237638730000001</c:v>
                </c:pt>
                <c:pt idx="59">
                  <c:v>1.3237638730000001</c:v>
                </c:pt>
                <c:pt idx="60">
                  <c:v>1.3237638730000001</c:v>
                </c:pt>
                <c:pt idx="61">
                  <c:v>1.3237638730000001</c:v>
                </c:pt>
                <c:pt idx="62">
                  <c:v>1.3237638730000001</c:v>
                </c:pt>
                <c:pt idx="63">
                  <c:v>1.3237638730000001</c:v>
                </c:pt>
                <c:pt idx="64">
                  <c:v>1.3237638730000001</c:v>
                </c:pt>
                <c:pt idx="65">
                  <c:v>1.3237638730000001</c:v>
                </c:pt>
                <c:pt idx="66">
                  <c:v>1.3237638730000001</c:v>
                </c:pt>
                <c:pt idx="67">
                  <c:v>1.3237638730000001</c:v>
                </c:pt>
                <c:pt idx="68">
                  <c:v>1.3237638730000001</c:v>
                </c:pt>
                <c:pt idx="69">
                  <c:v>1.3237638730000001</c:v>
                </c:pt>
                <c:pt idx="70">
                  <c:v>1.3237638730000001</c:v>
                </c:pt>
                <c:pt idx="71">
                  <c:v>1.3237638730000001</c:v>
                </c:pt>
                <c:pt idx="72">
                  <c:v>1.3237638730000001</c:v>
                </c:pt>
                <c:pt idx="73">
                  <c:v>1.3237638730000001</c:v>
                </c:pt>
                <c:pt idx="74">
                  <c:v>1.3237638730000001</c:v>
                </c:pt>
                <c:pt idx="75">
                  <c:v>1.3237638730000001</c:v>
                </c:pt>
                <c:pt idx="76">
                  <c:v>1.3237638730000001</c:v>
                </c:pt>
                <c:pt idx="77">
                  <c:v>1.3237638730000001</c:v>
                </c:pt>
                <c:pt idx="78">
                  <c:v>1.3237638730000001</c:v>
                </c:pt>
                <c:pt idx="79">
                  <c:v>1.3237638730000001</c:v>
                </c:pt>
                <c:pt idx="80">
                  <c:v>1.3237638730000001</c:v>
                </c:pt>
                <c:pt idx="81">
                  <c:v>1.3237638730000001</c:v>
                </c:pt>
                <c:pt idx="82">
                  <c:v>1.3237638730000001</c:v>
                </c:pt>
                <c:pt idx="83">
                  <c:v>1.3237638730000001</c:v>
                </c:pt>
                <c:pt idx="84">
                  <c:v>1.3237638730000001</c:v>
                </c:pt>
                <c:pt idx="85">
                  <c:v>1.3237638730000001</c:v>
                </c:pt>
                <c:pt idx="86">
                  <c:v>1.3237638730000001</c:v>
                </c:pt>
                <c:pt idx="87">
                  <c:v>1.3237638730000001</c:v>
                </c:pt>
                <c:pt idx="88">
                  <c:v>1.3237638730000001</c:v>
                </c:pt>
                <c:pt idx="89">
                  <c:v>1.3237638730000001</c:v>
                </c:pt>
                <c:pt idx="90">
                  <c:v>1.3237638730000001</c:v>
                </c:pt>
                <c:pt idx="91">
                  <c:v>1.3237638730000001</c:v>
                </c:pt>
                <c:pt idx="92">
                  <c:v>1.3237638730000001</c:v>
                </c:pt>
                <c:pt idx="93">
                  <c:v>1.3237638730000001</c:v>
                </c:pt>
                <c:pt idx="94">
                  <c:v>1.3237638730000001</c:v>
                </c:pt>
                <c:pt idx="95">
                  <c:v>1.3237638730000001</c:v>
                </c:pt>
                <c:pt idx="96">
                  <c:v>1.3237638730000001</c:v>
                </c:pt>
                <c:pt idx="97">
                  <c:v>1.3237638730000001</c:v>
                </c:pt>
                <c:pt idx="98">
                  <c:v>1.3237638730000001</c:v>
                </c:pt>
                <c:pt idx="99">
                  <c:v>1.3237638730000001</c:v>
                </c:pt>
                <c:pt idx="100">
                  <c:v>1.3237638730000001</c:v>
                </c:pt>
              </c:numCache>
            </c:numRef>
          </c:val>
        </c:ser>
        <c:ser>
          <c:idx val="36"/>
          <c:order val="36"/>
          <c:val>
            <c:numRef>
              <c:f>'[OHDSI distribution of results for opening remarks.xlsx]Sheet1 (4)'!$A$37:$CW$37</c:f>
              <c:numCache>
                <c:formatCode>General</c:formatCode>
                <c:ptCount val="101"/>
                <c:pt idx="0">
                  <c:v>1.331363313</c:v>
                </c:pt>
                <c:pt idx="1">
                  <c:v>1.331363313</c:v>
                </c:pt>
                <c:pt idx="2">
                  <c:v>1.331363313</c:v>
                </c:pt>
                <c:pt idx="3">
                  <c:v>1.331363313</c:v>
                </c:pt>
                <c:pt idx="4">
                  <c:v>1.331363313</c:v>
                </c:pt>
                <c:pt idx="5">
                  <c:v>1.331363313</c:v>
                </c:pt>
                <c:pt idx="6">
                  <c:v>1.331363313</c:v>
                </c:pt>
                <c:pt idx="7">
                  <c:v>1.331363313</c:v>
                </c:pt>
                <c:pt idx="8">
                  <c:v>1.331363313</c:v>
                </c:pt>
                <c:pt idx="9">
                  <c:v>1.331363313</c:v>
                </c:pt>
                <c:pt idx="10">
                  <c:v>1.331363313</c:v>
                </c:pt>
                <c:pt idx="11">
                  <c:v>1.331363313</c:v>
                </c:pt>
                <c:pt idx="12">
                  <c:v>1.331363313</c:v>
                </c:pt>
                <c:pt idx="13">
                  <c:v>1.331363313</c:v>
                </c:pt>
                <c:pt idx="14">
                  <c:v>1.331363313</c:v>
                </c:pt>
                <c:pt idx="15">
                  <c:v>1.331363313</c:v>
                </c:pt>
                <c:pt idx="16">
                  <c:v>1.331363313</c:v>
                </c:pt>
                <c:pt idx="17">
                  <c:v>1.331363313</c:v>
                </c:pt>
                <c:pt idx="18">
                  <c:v>1.331363313</c:v>
                </c:pt>
                <c:pt idx="19">
                  <c:v>1.331363313</c:v>
                </c:pt>
                <c:pt idx="20">
                  <c:v>1.331363313</c:v>
                </c:pt>
                <c:pt idx="21">
                  <c:v>1.331363313</c:v>
                </c:pt>
                <c:pt idx="22">
                  <c:v>1.331363313</c:v>
                </c:pt>
                <c:pt idx="23">
                  <c:v>1.331363313</c:v>
                </c:pt>
                <c:pt idx="24">
                  <c:v>1.331363313</c:v>
                </c:pt>
                <c:pt idx="25">
                  <c:v>1.331363313</c:v>
                </c:pt>
                <c:pt idx="26">
                  <c:v>1.331363313</c:v>
                </c:pt>
                <c:pt idx="27">
                  <c:v>1.331363313</c:v>
                </c:pt>
                <c:pt idx="28">
                  <c:v>1.331363313</c:v>
                </c:pt>
                <c:pt idx="29">
                  <c:v>1.331363313</c:v>
                </c:pt>
                <c:pt idx="30">
                  <c:v>1.331363313</c:v>
                </c:pt>
                <c:pt idx="31">
                  <c:v>1.331363313</c:v>
                </c:pt>
                <c:pt idx="32">
                  <c:v>1.331363313</c:v>
                </c:pt>
                <c:pt idx="33">
                  <c:v>1.331363313</c:v>
                </c:pt>
                <c:pt idx="34">
                  <c:v>1.331363313</c:v>
                </c:pt>
                <c:pt idx="35">
                  <c:v>1.331363313</c:v>
                </c:pt>
                <c:pt idx="36">
                  <c:v>1.331363313</c:v>
                </c:pt>
                <c:pt idx="37">
                  <c:v>1.331363313</c:v>
                </c:pt>
                <c:pt idx="38">
                  <c:v>1.331363313</c:v>
                </c:pt>
                <c:pt idx="39">
                  <c:v>1.331363313</c:v>
                </c:pt>
                <c:pt idx="40">
                  <c:v>1.331363313</c:v>
                </c:pt>
                <c:pt idx="41">
                  <c:v>1.331363313</c:v>
                </c:pt>
                <c:pt idx="42">
                  <c:v>1.331363313</c:v>
                </c:pt>
                <c:pt idx="43">
                  <c:v>1.331363313</c:v>
                </c:pt>
                <c:pt idx="44">
                  <c:v>1.331363313</c:v>
                </c:pt>
                <c:pt idx="45">
                  <c:v>1.331363313</c:v>
                </c:pt>
                <c:pt idx="46">
                  <c:v>1.331363313</c:v>
                </c:pt>
                <c:pt idx="47">
                  <c:v>1.331363313</c:v>
                </c:pt>
                <c:pt idx="48">
                  <c:v>1.331363313</c:v>
                </c:pt>
                <c:pt idx="49">
                  <c:v>1.331363313</c:v>
                </c:pt>
                <c:pt idx="50">
                  <c:v>1.331363313</c:v>
                </c:pt>
                <c:pt idx="51">
                  <c:v>1.331363313</c:v>
                </c:pt>
                <c:pt idx="52">
                  <c:v>1.331363313</c:v>
                </c:pt>
                <c:pt idx="53">
                  <c:v>1.331363313</c:v>
                </c:pt>
                <c:pt idx="54">
                  <c:v>1.331363313</c:v>
                </c:pt>
                <c:pt idx="55">
                  <c:v>1.331363313</c:v>
                </c:pt>
                <c:pt idx="56">
                  <c:v>1.331363313</c:v>
                </c:pt>
                <c:pt idx="57">
                  <c:v>1.331363313</c:v>
                </c:pt>
                <c:pt idx="58">
                  <c:v>1.331363313</c:v>
                </c:pt>
                <c:pt idx="59">
                  <c:v>1.331363313</c:v>
                </c:pt>
                <c:pt idx="60">
                  <c:v>1.331363313</c:v>
                </c:pt>
                <c:pt idx="61">
                  <c:v>1.331363313</c:v>
                </c:pt>
                <c:pt idx="62">
                  <c:v>1.331363313</c:v>
                </c:pt>
                <c:pt idx="63">
                  <c:v>1.331363313</c:v>
                </c:pt>
                <c:pt idx="64">
                  <c:v>1.331363313</c:v>
                </c:pt>
                <c:pt idx="65">
                  <c:v>1.331363313</c:v>
                </c:pt>
                <c:pt idx="66">
                  <c:v>1.331363313</c:v>
                </c:pt>
                <c:pt idx="67">
                  <c:v>1.331363313</c:v>
                </c:pt>
                <c:pt idx="68">
                  <c:v>1.331363313</c:v>
                </c:pt>
                <c:pt idx="69">
                  <c:v>1.331363313</c:v>
                </c:pt>
                <c:pt idx="70">
                  <c:v>1.331363313</c:v>
                </c:pt>
                <c:pt idx="71">
                  <c:v>1.331363313</c:v>
                </c:pt>
                <c:pt idx="72">
                  <c:v>1.331363313</c:v>
                </c:pt>
                <c:pt idx="73">
                  <c:v>1.331363313</c:v>
                </c:pt>
                <c:pt idx="74">
                  <c:v>1.331363313</c:v>
                </c:pt>
                <c:pt idx="75">
                  <c:v>1.331363313</c:v>
                </c:pt>
                <c:pt idx="76">
                  <c:v>1.331363313</c:v>
                </c:pt>
                <c:pt idx="77">
                  <c:v>1.331363313</c:v>
                </c:pt>
                <c:pt idx="78">
                  <c:v>1.331363313</c:v>
                </c:pt>
                <c:pt idx="79">
                  <c:v>1.331363313</c:v>
                </c:pt>
                <c:pt idx="80">
                  <c:v>1.331363313</c:v>
                </c:pt>
                <c:pt idx="81">
                  <c:v>1.331363313</c:v>
                </c:pt>
                <c:pt idx="82">
                  <c:v>1.331363313</c:v>
                </c:pt>
                <c:pt idx="83">
                  <c:v>1.331363313</c:v>
                </c:pt>
                <c:pt idx="84">
                  <c:v>1.331363313</c:v>
                </c:pt>
                <c:pt idx="85">
                  <c:v>1.331363313</c:v>
                </c:pt>
                <c:pt idx="86">
                  <c:v>1.331363313</c:v>
                </c:pt>
                <c:pt idx="87">
                  <c:v>1.331363313</c:v>
                </c:pt>
                <c:pt idx="88">
                  <c:v>1.331363313</c:v>
                </c:pt>
                <c:pt idx="89">
                  <c:v>1.331363313</c:v>
                </c:pt>
                <c:pt idx="90">
                  <c:v>1.331363313</c:v>
                </c:pt>
                <c:pt idx="91">
                  <c:v>1.331363313</c:v>
                </c:pt>
                <c:pt idx="92">
                  <c:v>1.331363313</c:v>
                </c:pt>
                <c:pt idx="93">
                  <c:v>1.331363313</c:v>
                </c:pt>
                <c:pt idx="94">
                  <c:v>1.331363313</c:v>
                </c:pt>
                <c:pt idx="95">
                  <c:v>1.331363313</c:v>
                </c:pt>
                <c:pt idx="96">
                  <c:v>1.331363313</c:v>
                </c:pt>
                <c:pt idx="97">
                  <c:v>1.331363313</c:v>
                </c:pt>
                <c:pt idx="98">
                  <c:v>1.331363313</c:v>
                </c:pt>
                <c:pt idx="99">
                  <c:v>1.331363313</c:v>
                </c:pt>
                <c:pt idx="100">
                  <c:v>1.331363313</c:v>
                </c:pt>
              </c:numCache>
            </c:numRef>
          </c:val>
        </c:ser>
        <c:ser>
          <c:idx val="37"/>
          <c:order val="37"/>
          <c:val>
            <c:numRef>
              <c:f>'[OHDSI distribution of results for opening remarks.xlsx]Sheet1 (4)'!$A$38:$CW$38</c:f>
              <c:numCache>
                <c:formatCode>General</c:formatCode>
                <c:ptCount val="101"/>
                <c:pt idx="0">
                  <c:v>1.338598816</c:v>
                </c:pt>
                <c:pt idx="1">
                  <c:v>1.338598816</c:v>
                </c:pt>
                <c:pt idx="2">
                  <c:v>1.338598816</c:v>
                </c:pt>
                <c:pt idx="3">
                  <c:v>1.338598816</c:v>
                </c:pt>
                <c:pt idx="4">
                  <c:v>1.338598816</c:v>
                </c:pt>
                <c:pt idx="5">
                  <c:v>1.338598816</c:v>
                </c:pt>
                <c:pt idx="6">
                  <c:v>1.338598816</c:v>
                </c:pt>
                <c:pt idx="7">
                  <c:v>1.338598816</c:v>
                </c:pt>
                <c:pt idx="8">
                  <c:v>1.338598816</c:v>
                </c:pt>
                <c:pt idx="9">
                  <c:v>1.338598816</c:v>
                </c:pt>
                <c:pt idx="10">
                  <c:v>1.338598816</c:v>
                </c:pt>
                <c:pt idx="11">
                  <c:v>1.338598816</c:v>
                </c:pt>
                <c:pt idx="12">
                  <c:v>1.338598816</c:v>
                </c:pt>
                <c:pt idx="13">
                  <c:v>1.338598816</c:v>
                </c:pt>
                <c:pt idx="14">
                  <c:v>1.338598816</c:v>
                </c:pt>
                <c:pt idx="15">
                  <c:v>1.338598816</c:v>
                </c:pt>
                <c:pt idx="16">
                  <c:v>1.338598816</c:v>
                </c:pt>
                <c:pt idx="17">
                  <c:v>1.338598816</c:v>
                </c:pt>
                <c:pt idx="18">
                  <c:v>1.338598816</c:v>
                </c:pt>
                <c:pt idx="19">
                  <c:v>1.338598816</c:v>
                </c:pt>
                <c:pt idx="20">
                  <c:v>1.338598816</c:v>
                </c:pt>
                <c:pt idx="21">
                  <c:v>1.338598816</c:v>
                </c:pt>
                <c:pt idx="22">
                  <c:v>1.338598816</c:v>
                </c:pt>
                <c:pt idx="23">
                  <c:v>1.338598816</c:v>
                </c:pt>
                <c:pt idx="24">
                  <c:v>1.338598816</c:v>
                </c:pt>
                <c:pt idx="25">
                  <c:v>1.338598816</c:v>
                </c:pt>
                <c:pt idx="26">
                  <c:v>1.338598816</c:v>
                </c:pt>
                <c:pt idx="27">
                  <c:v>1.338598816</c:v>
                </c:pt>
                <c:pt idx="28">
                  <c:v>1.338598816</c:v>
                </c:pt>
                <c:pt idx="29">
                  <c:v>1.338598816</c:v>
                </c:pt>
                <c:pt idx="30">
                  <c:v>1.338598816</c:v>
                </c:pt>
                <c:pt idx="31">
                  <c:v>1.338598816</c:v>
                </c:pt>
                <c:pt idx="32">
                  <c:v>1.338598816</c:v>
                </c:pt>
                <c:pt idx="33">
                  <c:v>1.338598816</c:v>
                </c:pt>
                <c:pt idx="34">
                  <c:v>1.338598816</c:v>
                </c:pt>
                <c:pt idx="35">
                  <c:v>1.338598816</c:v>
                </c:pt>
                <c:pt idx="36">
                  <c:v>1.338598816</c:v>
                </c:pt>
                <c:pt idx="37">
                  <c:v>1.338598816</c:v>
                </c:pt>
                <c:pt idx="38">
                  <c:v>1.338598816</c:v>
                </c:pt>
                <c:pt idx="39">
                  <c:v>1.338598816</c:v>
                </c:pt>
                <c:pt idx="40">
                  <c:v>1.338598816</c:v>
                </c:pt>
                <c:pt idx="41">
                  <c:v>1.338598816</c:v>
                </c:pt>
                <c:pt idx="42">
                  <c:v>1.338598816</c:v>
                </c:pt>
                <c:pt idx="43">
                  <c:v>1.338598816</c:v>
                </c:pt>
                <c:pt idx="44">
                  <c:v>1.338598816</c:v>
                </c:pt>
                <c:pt idx="45">
                  <c:v>1.338598816</c:v>
                </c:pt>
                <c:pt idx="46">
                  <c:v>1.338598816</c:v>
                </c:pt>
                <c:pt idx="47">
                  <c:v>1.338598816</c:v>
                </c:pt>
                <c:pt idx="48">
                  <c:v>1.338598816</c:v>
                </c:pt>
                <c:pt idx="49">
                  <c:v>1.338598816</c:v>
                </c:pt>
                <c:pt idx="50">
                  <c:v>1.338598816</c:v>
                </c:pt>
                <c:pt idx="51">
                  <c:v>1.338598816</c:v>
                </c:pt>
                <c:pt idx="52">
                  <c:v>1.338598816</c:v>
                </c:pt>
                <c:pt idx="53">
                  <c:v>1.338598816</c:v>
                </c:pt>
                <c:pt idx="54">
                  <c:v>1.338598816</c:v>
                </c:pt>
                <c:pt idx="55">
                  <c:v>1.338598816</c:v>
                </c:pt>
                <c:pt idx="56">
                  <c:v>1.338598816</c:v>
                </c:pt>
                <c:pt idx="57">
                  <c:v>1.338598816</c:v>
                </c:pt>
                <c:pt idx="58">
                  <c:v>1.338598816</c:v>
                </c:pt>
                <c:pt idx="59">
                  <c:v>1.338598816</c:v>
                </c:pt>
                <c:pt idx="60">
                  <c:v>1.338598816</c:v>
                </c:pt>
                <c:pt idx="61">
                  <c:v>1.338598816</c:v>
                </c:pt>
                <c:pt idx="62">
                  <c:v>1.338598816</c:v>
                </c:pt>
                <c:pt idx="63">
                  <c:v>1.338598816</c:v>
                </c:pt>
                <c:pt idx="64">
                  <c:v>1.338598816</c:v>
                </c:pt>
                <c:pt idx="65">
                  <c:v>1.338598816</c:v>
                </c:pt>
                <c:pt idx="66">
                  <c:v>1.338598816</c:v>
                </c:pt>
                <c:pt idx="67">
                  <c:v>1.338598816</c:v>
                </c:pt>
                <c:pt idx="68">
                  <c:v>1.338598816</c:v>
                </c:pt>
                <c:pt idx="69">
                  <c:v>1.338598816</c:v>
                </c:pt>
                <c:pt idx="70">
                  <c:v>1.338598816</c:v>
                </c:pt>
                <c:pt idx="71">
                  <c:v>1.338598816</c:v>
                </c:pt>
                <c:pt idx="72">
                  <c:v>1.338598816</c:v>
                </c:pt>
                <c:pt idx="73">
                  <c:v>1.338598816</c:v>
                </c:pt>
                <c:pt idx="74">
                  <c:v>1.338598816</c:v>
                </c:pt>
                <c:pt idx="75">
                  <c:v>1.338598816</c:v>
                </c:pt>
                <c:pt idx="76">
                  <c:v>1.338598816</c:v>
                </c:pt>
                <c:pt idx="77">
                  <c:v>1.338598816</c:v>
                </c:pt>
                <c:pt idx="78">
                  <c:v>1.338598816</c:v>
                </c:pt>
                <c:pt idx="79">
                  <c:v>1.338598816</c:v>
                </c:pt>
                <c:pt idx="80">
                  <c:v>1.338598816</c:v>
                </c:pt>
                <c:pt idx="81">
                  <c:v>1.338598816</c:v>
                </c:pt>
                <c:pt idx="82">
                  <c:v>1.338598816</c:v>
                </c:pt>
                <c:pt idx="83">
                  <c:v>1.338598816</c:v>
                </c:pt>
                <c:pt idx="84">
                  <c:v>1.338598816</c:v>
                </c:pt>
                <c:pt idx="85">
                  <c:v>1.338598816</c:v>
                </c:pt>
                <c:pt idx="86">
                  <c:v>1.338598816</c:v>
                </c:pt>
                <c:pt idx="87">
                  <c:v>1.338598816</c:v>
                </c:pt>
                <c:pt idx="88">
                  <c:v>1.338598816</c:v>
                </c:pt>
                <c:pt idx="89">
                  <c:v>1.338598816</c:v>
                </c:pt>
                <c:pt idx="90">
                  <c:v>1.338598816</c:v>
                </c:pt>
                <c:pt idx="91">
                  <c:v>1.338598816</c:v>
                </c:pt>
                <c:pt idx="92">
                  <c:v>1.338598816</c:v>
                </c:pt>
                <c:pt idx="93">
                  <c:v>1.338598816</c:v>
                </c:pt>
                <c:pt idx="94">
                  <c:v>1.338598816</c:v>
                </c:pt>
                <c:pt idx="95">
                  <c:v>1.338598816</c:v>
                </c:pt>
                <c:pt idx="96">
                  <c:v>1.338598816</c:v>
                </c:pt>
                <c:pt idx="97">
                  <c:v>1.338598816</c:v>
                </c:pt>
                <c:pt idx="98">
                  <c:v>1.338598816</c:v>
                </c:pt>
                <c:pt idx="99">
                  <c:v>1.338598816</c:v>
                </c:pt>
                <c:pt idx="100">
                  <c:v>1.338598816</c:v>
                </c:pt>
              </c:numCache>
            </c:numRef>
          </c:val>
        </c:ser>
        <c:ser>
          <c:idx val="38"/>
          <c:order val="38"/>
          <c:val>
            <c:numRef>
              <c:f>'[OHDSI distribution of results for opening remarks.xlsx]Sheet1 (4)'!$A$39:$CW$39</c:f>
              <c:numCache>
                <c:formatCode>General</c:formatCode>
                <c:ptCount val="101"/>
                <c:pt idx="0">
                  <c:v>1.3454390839999999</c:v>
                </c:pt>
                <c:pt idx="1">
                  <c:v>1.3454390839999999</c:v>
                </c:pt>
                <c:pt idx="2">
                  <c:v>1.3454390839999999</c:v>
                </c:pt>
                <c:pt idx="3">
                  <c:v>1.3454390839999999</c:v>
                </c:pt>
                <c:pt idx="4">
                  <c:v>1.3454390839999999</c:v>
                </c:pt>
                <c:pt idx="5">
                  <c:v>1.3454390839999999</c:v>
                </c:pt>
                <c:pt idx="6">
                  <c:v>1.3454390839999999</c:v>
                </c:pt>
                <c:pt idx="7">
                  <c:v>1.3454390839999999</c:v>
                </c:pt>
                <c:pt idx="8">
                  <c:v>1.3454390839999999</c:v>
                </c:pt>
                <c:pt idx="9">
                  <c:v>1.3454390839999999</c:v>
                </c:pt>
                <c:pt idx="10">
                  <c:v>1.3454390839999999</c:v>
                </c:pt>
                <c:pt idx="11">
                  <c:v>1.3454390839999999</c:v>
                </c:pt>
                <c:pt idx="12">
                  <c:v>1.3454390839999999</c:v>
                </c:pt>
                <c:pt idx="13">
                  <c:v>1.3454390839999999</c:v>
                </c:pt>
                <c:pt idx="14">
                  <c:v>1.3454390839999999</c:v>
                </c:pt>
                <c:pt idx="15">
                  <c:v>1.3454390839999999</c:v>
                </c:pt>
                <c:pt idx="16">
                  <c:v>1.3454390839999999</c:v>
                </c:pt>
                <c:pt idx="17">
                  <c:v>1.3454390839999999</c:v>
                </c:pt>
                <c:pt idx="18">
                  <c:v>1.3454390839999999</c:v>
                </c:pt>
                <c:pt idx="19">
                  <c:v>1.3454390839999999</c:v>
                </c:pt>
                <c:pt idx="20">
                  <c:v>1.3454390839999999</c:v>
                </c:pt>
                <c:pt idx="21">
                  <c:v>1.3454390839999999</c:v>
                </c:pt>
                <c:pt idx="22">
                  <c:v>1.3454390839999999</c:v>
                </c:pt>
                <c:pt idx="23">
                  <c:v>1.3454390839999999</c:v>
                </c:pt>
                <c:pt idx="24">
                  <c:v>1.3454390839999999</c:v>
                </c:pt>
                <c:pt idx="25">
                  <c:v>1.3454390839999999</c:v>
                </c:pt>
                <c:pt idx="26">
                  <c:v>1.3454390839999999</c:v>
                </c:pt>
                <c:pt idx="27">
                  <c:v>1.3454390839999999</c:v>
                </c:pt>
                <c:pt idx="28">
                  <c:v>1.3454390839999999</c:v>
                </c:pt>
                <c:pt idx="29">
                  <c:v>1.3454390839999999</c:v>
                </c:pt>
                <c:pt idx="30">
                  <c:v>1.3454390839999999</c:v>
                </c:pt>
                <c:pt idx="31">
                  <c:v>1.3454390839999999</c:v>
                </c:pt>
                <c:pt idx="32">
                  <c:v>1.3454390839999999</c:v>
                </c:pt>
                <c:pt idx="33">
                  <c:v>1.3454390839999999</c:v>
                </c:pt>
                <c:pt idx="34">
                  <c:v>1.3454390839999999</c:v>
                </c:pt>
                <c:pt idx="35">
                  <c:v>1.3454390839999999</c:v>
                </c:pt>
                <c:pt idx="36">
                  <c:v>1.3454390839999999</c:v>
                </c:pt>
                <c:pt idx="37">
                  <c:v>1.3454390839999999</c:v>
                </c:pt>
                <c:pt idx="38">
                  <c:v>1.3454390839999999</c:v>
                </c:pt>
                <c:pt idx="39">
                  <c:v>1.3454390839999999</c:v>
                </c:pt>
                <c:pt idx="40">
                  <c:v>1.3454390839999999</c:v>
                </c:pt>
                <c:pt idx="41">
                  <c:v>1.3454390839999999</c:v>
                </c:pt>
                <c:pt idx="42">
                  <c:v>1.3454390839999999</c:v>
                </c:pt>
                <c:pt idx="43">
                  <c:v>1.3454390839999999</c:v>
                </c:pt>
                <c:pt idx="44">
                  <c:v>1.3454390839999999</c:v>
                </c:pt>
                <c:pt idx="45">
                  <c:v>1.3454390839999999</c:v>
                </c:pt>
                <c:pt idx="46">
                  <c:v>1.3454390839999999</c:v>
                </c:pt>
                <c:pt idx="47">
                  <c:v>1.3454390839999999</c:v>
                </c:pt>
                <c:pt idx="48">
                  <c:v>1.3454390839999999</c:v>
                </c:pt>
                <c:pt idx="49">
                  <c:v>1.3454390839999999</c:v>
                </c:pt>
                <c:pt idx="50">
                  <c:v>1.3454390839999999</c:v>
                </c:pt>
                <c:pt idx="51">
                  <c:v>1.3454390839999999</c:v>
                </c:pt>
                <c:pt idx="52">
                  <c:v>1.3454390839999999</c:v>
                </c:pt>
                <c:pt idx="53">
                  <c:v>1.3454390839999999</c:v>
                </c:pt>
                <c:pt idx="54">
                  <c:v>1.3454390839999999</c:v>
                </c:pt>
                <c:pt idx="55">
                  <c:v>1.3454390839999999</c:v>
                </c:pt>
                <c:pt idx="56">
                  <c:v>1.3454390839999999</c:v>
                </c:pt>
                <c:pt idx="57">
                  <c:v>1.3454390839999999</c:v>
                </c:pt>
                <c:pt idx="58">
                  <c:v>1.3454390839999999</c:v>
                </c:pt>
                <c:pt idx="59">
                  <c:v>1.3454390839999999</c:v>
                </c:pt>
                <c:pt idx="60">
                  <c:v>1.3454390839999999</c:v>
                </c:pt>
                <c:pt idx="61">
                  <c:v>1.3454390839999999</c:v>
                </c:pt>
                <c:pt idx="62">
                  <c:v>1.3454390839999999</c:v>
                </c:pt>
                <c:pt idx="63">
                  <c:v>1.3454390839999999</c:v>
                </c:pt>
                <c:pt idx="64">
                  <c:v>1.3454390839999999</c:v>
                </c:pt>
                <c:pt idx="65">
                  <c:v>1.3454390839999999</c:v>
                </c:pt>
                <c:pt idx="66">
                  <c:v>1.3454390839999999</c:v>
                </c:pt>
                <c:pt idx="67">
                  <c:v>1.3454390839999999</c:v>
                </c:pt>
                <c:pt idx="68">
                  <c:v>1.3454390839999999</c:v>
                </c:pt>
                <c:pt idx="69">
                  <c:v>1.3454390839999999</c:v>
                </c:pt>
                <c:pt idx="70">
                  <c:v>1.3454390839999999</c:v>
                </c:pt>
                <c:pt idx="71">
                  <c:v>1.3454390839999999</c:v>
                </c:pt>
                <c:pt idx="72">
                  <c:v>1.3454390839999999</c:v>
                </c:pt>
                <c:pt idx="73">
                  <c:v>1.3454390839999999</c:v>
                </c:pt>
                <c:pt idx="74">
                  <c:v>1.3454390839999999</c:v>
                </c:pt>
                <c:pt idx="75">
                  <c:v>1.3454390839999999</c:v>
                </c:pt>
                <c:pt idx="76">
                  <c:v>1.3454390839999999</c:v>
                </c:pt>
                <c:pt idx="77">
                  <c:v>1.3454390839999999</c:v>
                </c:pt>
                <c:pt idx="78">
                  <c:v>1.3454390839999999</c:v>
                </c:pt>
                <c:pt idx="79">
                  <c:v>1.3454390839999999</c:v>
                </c:pt>
                <c:pt idx="80">
                  <c:v>1.3454390839999999</c:v>
                </c:pt>
                <c:pt idx="81">
                  <c:v>1.3454390839999999</c:v>
                </c:pt>
                <c:pt idx="82">
                  <c:v>1.3454390839999999</c:v>
                </c:pt>
                <c:pt idx="83">
                  <c:v>1.3454390839999999</c:v>
                </c:pt>
                <c:pt idx="84">
                  <c:v>1.3454390839999999</c:v>
                </c:pt>
                <c:pt idx="85">
                  <c:v>1.3454390839999999</c:v>
                </c:pt>
                <c:pt idx="86">
                  <c:v>1.3454390839999999</c:v>
                </c:pt>
                <c:pt idx="87">
                  <c:v>1.3454390839999999</c:v>
                </c:pt>
                <c:pt idx="88">
                  <c:v>1.3454390839999999</c:v>
                </c:pt>
                <c:pt idx="89">
                  <c:v>1.3454390839999999</c:v>
                </c:pt>
                <c:pt idx="90">
                  <c:v>1.3454390839999999</c:v>
                </c:pt>
                <c:pt idx="91">
                  <c:v>1.3454390839999999</c:v>
                </c:pt>
                <c:pt idx="92">
                  <c:v>1.3454390839999999</c:v>
                </c:pt>
                <c:pt idx="93">
                  <c:v>1.3454390839999999</c:v>
                </c:pt>
                <c:pt idx="94">
                  <c:v>1.3454390839999999</c:v>
                </c:pt>
                <c:pt idx="95">
                  <c:v>1.3454390839999999</c:v>
                </c:pt>
                <c:pt idx="96">
                  <c:v>1.3454390839999999</c:v>
                </c:pt>
                <c:pt idx="97">
                  <c:v>1.3454390839999999</c:v>
                </c:pt>
                <c:pt idx="98">
                  <c:v>1.3454390839999999</c:v>
                </c:pt>
                <c:pt idx="99">
                  <c:v>1.3454390839999999</c:v>
                </c:pt>
                <c:pt idx="100">
                  <c:v>1.3454390839999999</c:v>
                </c:pt>
              </c:numCache>
            </c:numRef>
          </c:val>
        </c:ser>
        <c:ser>
          <c:idx val="39"/>
          <c:order val="39"/>
          <c:val>
            <c:numRef>
              <c:f>'[OHDSI distribution of results for opening remarks.xlsx]Sheet1 (4)'!$A$40:$CW$40</c:f>
              <c:numCache>
                <c:formatCode>General</c:formatCode>
                <c:ptCount val="101"/>
                <c:pt idx="0">
                  <c:v>1.351854069</c:v>
                </c:pt>
                <c:pt idx="1">
                  <c:v>1.351854069</c:v>
                </c:pt>
                <c:pt idx="2">
                  <c:v>1.351854069</c:v>
                </c:pt>
                <c:pt idx="3">
                  <c:v>1.351854069</c:v>
                </c:pt>
                <c:pt idx="4">
                  <c:v>1.351854069</c:v>
                </c:pt>
                <c:pt idx="5">
                  <c:v>1.351854069</c:v>
                </c:pt>
                <c:pt idx="6">
                  <c:v>1.351854069</c:v>
                </c:pt>
                <c:pt idx="7">
                  <c:v>1.351854069</c:v>
                </c:pt>
                <c:pt idx="8">
                  <c:v>1.351854069</c:v>
                </c:pt>
                <c:pt idx="9">
                  <c:v>1.351854069</c:v>
                </c:pt>
                <c:pt idx="10">
                  <c:v>1.351854069</c:v>
                </c:pt>
                <c:pt idx="11">
                  <c:v>1.351854069</c:v>
                </c:pt>
                <c:pt idx="12">
                  <c:v>1.351854069</c:v>
                </c:pt>
                <c:pt idx="13">
                  <c:v>1.351854069</c:v>
                </c:pt>
                <c:pt idx="14">
                  <c:v>1.351854069</c:v>
                </c:pt>
                <c:pt idx="15">
                  <c:v>1.351854069</c:v>
                </c:pt>
                <c:pt idx="16">
                  <c:v>1.351854069</c:v>
                </c:pt>
                <c:pt idx="17">
                  <c:v>1.351854069</c:v>
                </c:pt>
                <c:pt idx="18">
                  <c:v>1.351854069</c:v>
                </c:pt>
                <c:pt idx="19">
                  <c:v>1.351854069</c:v>
                </c:pt>
                <c:pt idx="20">
                  <c:v>1.351854069</c:v>
                </c:pt>
                <c:pt idx="21">
                  <c:v>1.351854069</c:v>
                </c:pt>
                <c:pt idx="22">
                  <c:v>1.351854069</c:v>
                </c:pt>
                <c:pt idx="23">
                  <c:v>1.351854069</c:v>
                </c:pt>
                <c:pt idx="24">
                  <c:v>1.351854069</c:v>
                </c:pt>
                <c:pt idx="25">
                  <c:v>1.351854069</c:v>
                </c:pt>
                <c:pt idx="26">
                  <c:v>1.351854069</c:v>
                </c:pt>
                <c:pt idx="27">
                  <c:v>1.351854069</c:v>
                </c:pt>
                <c:pt idx="28">
                  <c:v>1.351854069</c:v>
                </c:pt>
                <c:pt idx="29">
                  <c:v>1.351854069</c:v>
                </c:pt>
                <c:pt idx="30">
                  <c:v>1.351854069</c:v>
                </c:pt>
                <c:pt idx="31">
                  <c:v>1.351854069</c:v>
                </c:pt>
                <c:pt idx="32">
                  <c:v>1.351854069</c:v>
                </c:pt>
                <c:pt idx="33">
                  <c:v>1.351854069</c:v>
                </c:pt>
                <c:pt idx="34">
                  <c:v>1.351854069</c:v>
                </c:pt>
                <c:pt idx="35">
                  <c:v>1.351854069</c:v>
                </c:pt>
                <c:pt idx="36">
                  <c:v>1.351854069</c:v>
                </c:pt>
                <c:pt idx="37">
                  <c:v>1.351854069</c:v>
                </c:pt>
                <c:pt idx="38">
                  <c:v>1.351854069</c:v>
                </c:pt>
                <c:pt idx="39">
                  <c:v>1.351854069</c:v>
                </c:pt>
                <c:pt idx="40">
                  <c:v>1.351854069</c:v>
                </c:pt>
                <c:pt idx="41">
                  <c:v>1.351854069</c:v>
                </c:pt>
                <c:pt idx="42">
                  <c:v>1.351854069</c:v>
                </c:pt>
                <c:pt idx="43">
                  <c:v>1.351854069</c:v>
                </c:pt>
                <c:pt idx="44">
                  <c:v>1.351854069</c:v>
                </c:pt>
                <c:pt idx="45">
                  <c:v>1.351854069</c:v>
                </c:pt>
                <c:pt idx="46">
                  <c:v>1.351854069</c:v>
                </c:pt>
                <c:pt idx="47">
                  <c:v>1.351854069</c:v>
                </c:pt>
                <c:pt idx="48">
                  <c:v>1.351854069</c:v>
                </c:pt>
                <c:pt idx="49">
                  <c:v>1.351854069</c:v>
                </c:pt>
                <c:pt idx="50">
                  <c:v>1.351854069</c:v>
                </c:pt>
                <c:pt idx="51">
                  <c:v>1.351854069</c:v>
                </c:pt>
                <c:pt idx="52">
                  <c:v>1.351854069</c:v>
                </c:pt>
                <c:pt idx="53">
                  <c:v>1.351854069</c:v>
                </c:pt>
                <c:pt idx="54">
                  <c:v>1.351854069</c:v>
                </c:pt>
                <c:pt idx="55">
                  <c:v>1.351854069</c:v>
                </c:pt>
                <c:pt idx="56">
                  <c:v>1.351854069</c:v>
                </c:pt>
                <c:pt idx="57">
                  <c:v>1.351854069</c:v>
                </c:pt>
                <c:pt idx="58">
                  <c:v>1.351854069</c:v>
                </c:pt>
                <c:pt idx="59">
                  <c:v>1.351854069</c:v>
                </c:pt>
                <c:pt idx="60">
                  <c:v>1.351854069</c:v>
                </c:pt>
                <c:pt idx="61">
                  <c:v>1.351854069</c:v>
                </c:pt>
                <c:pt idx="62">
                  <c:v>1.351854069</c:v>
                </c:pt>
                <c:pt idx="63">
                  <c:v>1.351854069</c:v>
                </c:pt>
                <c:pt idx="64">
                  <c:v>1.351854069</c:v>
                </c:pt>
                <c:pt idx="65">
                  <c:v>1.351854069</c:v>
                </c:pt>
                <c:pt idx="66">
                  <c:v>1.351854069</c:v>
                </c:pt>
                <c:pt idx="67">
                  <c:v>1.351854069</c:v>
                </c:pt>
                <c:pt idx="68">
                  <c:v>1.351854069</c:v>
                </c:pt>
                <c:pt idx="69">
                  <c:v>1.351854069</c:v>
                </c:pt>
                <c:pt idx="70">
                  <c:v>1.351854069</c:v>
                </c:pt>
                <c:pt idx="71">
                  <c:v>1.351854069</c:v>
                </c:pt>
                <c:pt idx="72">
                  <c:v>1.351854069</c:v>
                </c:pt>
                <c:pt idx="73">
                  <c:v>1.351854069</c:v>
                </c:pt>
                <c:pt idx="74">
                  <c:v>1.351854069</c:v>
                </c:pt>
                <c:pt idx="75">
                  <c:v>1.351854069</c:v>
                </c:pt>
                <c:pt idx="76">
                  <c:v>1.351854069</c:v>
                </c:pt>
                <c:pt idx="77">
                  <c:v>1.351854069</c:v>
                </c:pt>
                <c:pt idx="78">
                  <c:v>1.351854069</c:v>
                </c:pt>
                <c:pt idx="79">
                  <c:v>1.351854069</c:v>
                </c:pt>
                <c:pt idx="80">
                  <c:v>1.351854069</c:v>
                </c:pt>
                <c:pt idx="81">
                  <c:v>1.351854069</c:v>
                </c:pt>
                <c:pt idx="82">
                  <c:v>1.351854069</c:v>
                </c:pt>
                <c:pt idx="83">
                  <c:v>1.351854069</c:v>
                </c:pt>
                <c:pt idx="84">
                  <c:v>1.351854069</c:v>
                </c:pt>
                <c:pt idx="85">
                  <c:v>1.351854069</c:v>
                </c:pt>
                <c:pt idx="86">
                  <c:v>1.351854069</c:v>
                </c:pt>
                <c:pt idx="87">
                  <c:v>1.351854069</c:v>
                </c:pt>
                <c:pt idx="88">
                  <c:v>1.351854069</c:v>
                </c:pt>
                <c:pt idx="89">
                  <c:v>1.351854069</c:v>
                </c:pt>
                <c:pt idx="90">
                  <c:v>1.351854069</c:v>
                </c:pt>
                <c:pt idx="91">
                  <c:v>1.351854069</c:v>
                </c:pt>
                <c:pt idx="92">
                  <c:v>1.351854069</c:v>
                </c:pt>
                <c:pt idx="93">
                  <c:v>1.351854069</c:v>
                </c:pt>
                <c:pt idx="94">
                  <c:v>1.351854069</c:v>
                </c:pt>
                <c:pt idx="95">
                  <c:v>1.351854069</c:v>
                </c:pt>
                <c:pt idx="96">
                  <c:v>1.351854069</c:v>
                </c:pt>
                <c:pt idx="97">
                  <c:v>1.351854069</c:v>
                </c:pt>
                <c:pt idx="98">
                  <c:v>1.351854069</c:v>
                </c:pt>
                <c:pt idx="99">
                  <c:v>1.351854069</c:v>
                </c:pt>
                <c:pt idx="100">
                  <c:v>1.351854069</c:v>
                </c:pt>
              </c:numCache>
            </c:numRef>
          </c:val>
        </c:ser>
        <c:ser>
          <c:idx val="40"/>
          <c:order val="40"/>
          <c:val>
            <c:numRef>
              <c:f>'[OHDSI distribution of results for opening remarks.xlsx]Sheet1 (4)'!$A$41:$CW$41</c:f>
              <c:numCache>
                <c:formatCode>General</c:formatCode>
                <c:ptCount val="101"/>
                <c:pt idx="0">
                  <c:v>1.3578151899999999</c:v>
                </c:pt>
                <c:pt idx="1">
                  <c:v>1.3578151899999999</c:v>
                </c:pt>
                <c:pt idx="2">
                  <c:v>1.3578151899999999</c:v>
                </c:pt>
                <c:pt idx="3">
                  <c:v>1.3578151899999999</c:v>
                </c:pt>
                <c:pt idx="4">
                  <c:v>1.3578151899999999</c:v>
                </c:pt>
                <c:pt idx="5">
                  <c:v>1.3578151899999999</c:v>
                </c:pt>
                <c:pt idx="6">
                  <c:v>1.3578151899999999</c:v>
                </c:pt>
                <c:pt idx="7">
                  <c:v>1.3578151899999999</c:v>
                </c:pt>
                <c:pt idx="8">
                  <c:v>1.3578151899999999</c:v>
                </c:pt>
                <c:pt idx="9">
                  <c:v>1.3578151899999999</c:v>
                </c:pt>
                <c:pt idx="10">
                  <c:v>1.3578151899999999</c:v>
                </c:pt>
                <c:pt idx="11">
                  <c:v>1.3578151899999999</c:v>
                </c:pt>
                <c:pt idx="12">
                  <c:v>1.3578151899999999</c:v>
                </c:pt>
                <c:pt idx="13">
                  <c:v>1.3578151899999999</c:v>
                </c:pt>
                <c:pt idx="14">
                  <c:v>1.3578151899999999</c:v>
                </c:pt>
                <c:pt idx="15">
                  <c:v>1.3578151899999999</c:v>
                </c:pt>
                <c:pt idx="16">
                  <c:v>1.3578151899999999</c:v>
                </c:pt>
                <c:pt idx="17">
                  <c:v>1.3578151899999999</c:v>
                </c:pt>
                <c:pt idx="18">
                  <c:v>1.3578151899999999</c:v>
                </c:pt>
                <c:pt idx="19">
                  <c:v>1.3578151899999999</c:v>
                </c:pt>
                <c:pt idx="20">
                  <c:v>1.3578151899999999</c:v>
                </c:pt>
                <c:pt idx="21">
                  <c:v>1.3578151899999999</c:v>
                </c:pt>
                <c:pt idx="22">
                  <c:v>1.3578151899999999</c:v>
                </c:pt>
                <c:pt idx="23">
                  <c:v>1.3578151899999999</c:v>
                </c:pt>
                <c:pt idx="24">
                  <c:v>1.3578151899999999</c:v>
                </c:pt>
                <c:pt idx="25">
                  <c:v>1.3578151899999999</c:v>
                </c:pt>
                <c:pt idx="26">
                  <c:v>1.3578151899999999</c:v>
                </c:pt>
                <c:pt idx="27">
                  <c:v>1.3578151899999999</c:v>
                </c:pt>
                <c:pt idx="28">
                  <c:v>1.3578151899999999</c:v>
                </c:pt>
                <c:pt idx="29">
                  <c:v>1.3578151899999999</c:v>
                </c:pt>
                <c:pt idx="30">
                  <c:v>1.3578151899999999</c:v>
                </c:pt>
                <c:pt idx="31">
                  <c:v>1.3578151899999999</c:v>
                </c:pt>
                <c:pt idx="32">
                  <c:v>1.3578151899999999</c:v>
                </c:pt>
                <c:pt idx="33">
                  <c:v>1.3578151899999999</c:v>
                </c:pt>
                <c:pt idx="34">
                  <c:v>1.3578151899999999</c:v>
                </c:pt>
                <c:pt idx="35">
                  <c:v>1.3578151899999999</c:v>
                </c:pt>
                <c:pt idx="36">
                  <c:v>1.3578151899999999</c:v>
                </c:pt>
                <c:pt idx="37">
                  <c:v>1.3578151899999999</c:v>
                </c:pt>
                <c:pt idx="38">
                  <c:v>1.3578151899999999</c:v>
                </c:pt>
                <c:pt idx="39">
                  <c:v>1.3578151899999999</c:v>
                </c:pt>
                <c:pt idx="40">
                  <c:v>1.3578151899999999</c:v>
                </c:pt>
                <c:pt idx="41">
                  <c:v>1.3578151899999999</c:v>
                </c:pt>
                <c:pt idx="42">
                  <c:v>1.3578151899999999</c:v>
                </c:pt>
                <c:pt idx="43">
                  <c:v>1.3578151899999999</c:v>
                </c:pt>
                <c:pt idx="44">
                  <c:v>1.3578151899999999</c:v>
                </c:pt>
                <c:pt idx="45">
                  <c:v>1.3578151899999999</c:v>
                </c:pt>
                <c:pt idx="46">
                  <c:v>1.3578151899999999</c:v>
                </c:pt>
                <c:pt idx="47">
                  <c:v>1.3578151899999999</c:v>
                </c:pt>
                <c:pt idx="48">
                  <c:v>1.3578151899999999</c:v>
                </c:pt>
                <c:pt idx="49">
                  <c:v>1.3578151899999999</c:v>
                </c:pt>
                <c:pt idx="50">
                  <c:v>1.3578151899999999</c:v>
                </c:pt>
                <c:pt idx="51">
                  <c:v>1.3578151899999999</c:v>
                </c:pt>
                <c:pt idx="52">
                  <c:v>1.3578151899999999</c:v>
                </c:pt>
                <c:pt idx="53">
                  <c:v>1.3578151899999999</c:v>
                </c:pt>
                <c:pt idx="54">
                  <c:v>1.3578151899999999</c:v>
                </c:pt>
                <c:pt idx="55">
                  <c:v>1.3578151899999999</c:v>
                </c:pt>
                <c:pt idx="56">
                  <c:v>1.3578151899999999</c:v>
                </c:pt>
                <c:pt idx="57">
                  <c:v>1.3578151899999999</c:v>
                </c:pt>
                <c:pt idx="58">
                  <c:v>1.3578151899999999</c:v>
                </c:pt>
                <c:pt idx="59">
                  <c:v>1.3578151899999999</c:v>
                </c:pt>
                <c:pt idx="60">
                  <c:v>1.3578151899999999</c:v>
                </c:pt>
                <c:pt idx="61">
                  <c:v>1.3578151899999999</c:v>
                </c:pt>
                <c:pt idx="62">
                  <c:v>1.3578151899999999</c:v>
                </c:pt>
                <c:pt idx="63">
                  <c:v>1.3578151899999999</c:v>
                </c:pt>
                <c:pt idx="64">
                  <c:v>1.3578151899999999</c:v>
                </c:pt>
                <c:pt idx="65">
                  <c:v>1.3578151899999999</c:v>
                </c:pt>
                <c:pt idx="66">
                  <c:v>1.3578151899999999</c:v>
                </c:pt>
                <c:pt idx="67">
                  <c:v>1.3578151899999999</c:v>
                </c:pt>
                <c:pt idx="68">
                  <c:v>1.3578151899999999</c:v>
                </c:pt>
                <c:pt idx="69">
                  <c:v>1.3578151899999999</c:v>
                </c:pt>
                <c:pt idx="70">
                  <c:v>1.3578151899999999</c:v>
                </c:pt>
                <c:pt idx="71">
                  <c:v>1.3578151899999999</c:v>
                </c:pt>
                <c:pt idx="72">
                  <c:v>1.3578151899999999</c:v>
                </c:pt>
                <c:pt idx="73">
                  <c:v>1.3578151899999999</c:v>
                </c:pt>
                <c:pt idx="74">
                  <c:v>1.3578151899999999</c:v>
                </c:pt>
                <c:pt idx="75">
                  <c:v>1.3578151899999999</c:v>
                </c:pt>
                <c:pt idx="76">
                  <c:v>1.3578151899999999</c:v>
                </c:pt>
                <c:pt idx="77">
                  <c:v>1.3578151899999999</c:v>
                </c:pt>
                <c:pt idx="78">
                  <c:v>1.3578151899999999</c:v>
                </c:pt>
                <c:pt idx="79">
                  <c:v>1.3578151899999999</c:v>
                </c:pt>
                <c:pt idx="80">
                  <c:v>1.3578151899999999</c:v>
                </c:pt>
                <c:pt idx="81">
                  <c:v>1.3578151899999999</c:v>
                </c:pt>
                <c:pt idx="82">
                  <c:v>1.3578151899999999</c:v>
                </c:pt>
                <c:pt idx="83">
                  <c:v>1.3578151899999999</c:v>
                </c:pt>
                <c:pt idx="84">
                  <c:v>1.3578151899999999</c:v>
                </c:pt>
                <c:pt idx="85">
                  <c:v>1.3578151899999999</c:v>
                </c:pt>
                <c:pt idx="86">
                  <c:v>1.3578151899999999</c:v>
                </c:pt>
                <c:pt idx="87">
                  <c:v>1.3578151899999999</c:v>
                </c:pt>
                <c:pt idx="88">
                  <c:v>1.3578151899999999</c:v>
                </c:pt>
                <c:pt idx="89">
                  <c:v>1.3578151899999999</c:v>
                </c:pt>
                <c:pt idx="90">
                  <c:v>1.3578151899999999</c:v>
                </c:pt>
                <c:pt idx="91">
                  <c:v>1.3578151899999999</c:v>
                </c:pt>
                <c:pt idx="92">
                  <c:v>1.3578151899999999</c:v>
                </c:pt>
                <c:pt idx="93">
                  <c:v>1.3578151899999999</c:v>
                </c:pt>
                <c:pt idx="94">
                  <c:v>1.3578151899999999</c:v>
                </c:pt>
                <c:pt idx="95">
                  <c:v>1.3578151899999999</c:v>
                </c:pt>
                <c:pt idx="96">
                  <c:v>1.3578151899999999</c:v>
                </c:pt>
                <c:pt idx="97">
                  <c:v>1.3578151899999999</c:v>
                </c:pt>
                <c:pt idx="98">
                  <c:v>1.3578151899999999</c:v>
                </c:pt>
                <c:pt idx="99">
                  <c:v>1.3578151899999999</c:v>
                </c:pt>
                <c:pt idx="100">
                  <c:v>1.3578151899999999</c:v>
                </c:pt>
              </c:numCache>
            </c:numRef>
          </c:val>
        </c:ser>
        <c:ser>
          <c:idx val="41"/>
          <c:order val="41"/>
          <c:val>
            <c:numRef>
              <c:f>'[OHDSI distribution of results for opening remarks.xlsx]Sheet1 (4)'!$A$42:$CW$42</c:f>
              <c:numCache>
                <c:formatCode>General</c:formatCode>
                <c:ptCount val="101"/>
                <c:pt idx="0">
                  <c:v>1.363295548</c:v>
                </c:pt>
                <c:pt idx="1">
                  <c:v>1.363295548</c:v>
                </c:pt>
                <c:pt idx="2">
                  <c:v>1.363295548</c:v>
                </c:pt>
                <c:pt idx="3">
                  <c:v>1.363295548</c:v>
                </c:pt>
                <c:pt idx="4">
                  <c:v>1.363295548</c:v>
                </c:pt>
                <c:pt idx="5">
                  <c:v>1.363295548</c:v>
                </c:pt>
                <c:pt idx="6">
                  <c:v>1.363295548</c:v>
                </c:pt>
                <c:pt idx="7">
                  <c:v>1.363295548</c:v>
                </c:pt>
                <c:pt idx="8">
                  <c:v>1.363295548</c:v>
                </c:pt>
                <c:pt idx="9">
                  <c:v>1.363295548</c:v>
                </c:pt>
                <c:pt idx="10">
                  <c:v>1.363295548</c:v>
                </c:pt>
                <c:pt idx="11">
                  <c:v>1.363295548</c:v>
                </c:pt>
                <c:pt idx="12">
                  <c:v>1.363295548</c:v>
                </c:pt>
                <c:pt idx="13">
                  <c:v>1.363295548</c:v>
                </c:pt>
                <c:pt idx="14">
                  <c:v>1.363295548</c:v>
                </c:pt>
                <c:pt idx="15">
                  <c:v>1.363295548</c:v>
                </c:pt>
                <c:pt idx="16">
                  <c:v>1.363295548</c:v>
                </c:pt>
                <c:pt idx="17">
                  <c:v>1.363295548</c:v>
                </c:pt>
                <c:pt idx="18">
                  <c:v>1.363295548</c:v>
                </c:pt>
                <c:pt idx="19">
                  <c:v>1.363295548</c:v>
                </c:pt>
                <c:pt idx="20">
                  <c:v>1.363295548</c:v>
                </c:pt>
                <c:pt idx="21">
                  <c:v>1.363295548</c:v>
                </c:pt>
                <c:pt idx="22">
                  <c:v>1.363295548</c:v>
                </c:pt>
                <c:pt idx="23">
                  <c:v>1.363295548</c:v>
                </c:pt>
                <c:pt idx="24">
                  <c:v>1.363295548</c:v>
                </c:pt>
                <c:pt idx="25">
                  <c:v>1.363295548</c:v>
                </c:pt>
                <c:pt idx="26">
                  <c:v>1.363295548</c:v>
                </c:pt>
                <c:pt idx="27">
                  <c:v>1.363295548</c:v>
                </c:pt>
                <c:pt idx="28">
                  <c:v>1.363295548</c:v>
                </c:pt>
                <c:pt idx="29">
                  <c:v>1.363295548</c:v>
                </c:pt>
                <c:pt idx="30">
                  <c:v>1.363295548</c:v>
                </c:pt>
                <c:pt idx="31">
                  <c:v>1.363295548</c:v>
                </c:pt>
                <c:pt idx="32">
                  <c:v>1.363295548</c:v>
                </c:pt>
                <c:pt idx="33">
                  <c:v>1.363295548</c:v>
                </c:pt>
                <c:pt idx="34">
                  <c:v>1.363295548</c:v>
                </c:pt>
                <c:pt idx="35">
                  <c:v>1.363295548</c:v>
                </c:pt>
                <c:pt idx="36">
                  <c:v>1.363295548</c:v>
                </c:pt>
                <c:pt idx="37">
                  <c:v>1.363295548</c:v>
                </c:pt>
                <c:pt idx="38">
                  <c:v>1.363295548</c:v>
                </c:pt>
                <c:pt idx="39">
                  <c:v>1.363295548</c:v>
                </c:pt>
                <c:pt idx="40">
                  <c:v>1.363295548</c:v>
                </c:pt>
                <c:pt idx="41">
                  <c:v>1.363295548</c:v>
                </c:pt>
                <c:pt idx="42">
                  <c:v>1.363295548</c:v>
                </c:pt>
                <c:pt idx="43">
                  <c:v>1.363295548</c:v>
                </c:pt>
                <c:pt idx="44">
                  <c:v>1.363295548</c:v>
                </c:pt>
                <c:pt idx="45">
                  <c:v>1.363295548</c:v>
                </c:pt>
                <c:pt idx="46">
                  <c:v>1.363295548</c:v>
                </c:pt>
                <c:pt idx="47">
                  <c:v>1.363295548</c:v>
                </c:pt>
                <c:pt idx="48">
                  <c:v>1.363295548</c:v>
                </c:pt>
                <c:pt idx="49">
                  <c:v>1.363295548</c:v>
                </c:pt>
                <c:pt idx="50">
                  <c:v>1.363295548</c:v>
                </c:pt>
                <c:pt idx="51">
                  <c:v>1.363295548</c:v>
                </c:pt>
                <c:pt idx="52">
                  <c:v>1.363295548</c:v>
                </c:pt>
                <c:pt idx="53">
                  <c:v>1.363295548</c:v>
                </c:pt>
                <c:pt idx="54">
                  <c:v>1.363295548</c:v>
                </c:pt>
                <c:pt idx="55">
                  <c:v>1.363295548</c:v>
                </c:pt>
                <c:pt idx="56">
                  <c:v>1.363295548</c:v>
                </c:pt>
                <c:pt idx="57">
                  <c:v>1.363295548</c:v>
                </c:pt>
                <c:pt idx="58">
                  <c:v>1.363295548</c:v>
                </c:pt>
                <c:pt idx="59">
                  <c:v>1.363295548</c:v>
                </c:pt>
                <c:pt idx="60">
                  <c:v>1.363295548</c:v>
                </c:pt>
                <c:pt idx="61">
                  <c:v>1.363295548</c:v>
                </c:pt>
                <c:pt idx="62">
                  <c:v>1.363295548</c:v>
                </c:pt>
                <c:pt idx="63">
                  <c:v>1.363295548</c:v>
                </c:pt>
                <c:pt idx="64">
                  <c:v>1.363295548</c:v>
                </c:pt>
                <c:pt idx="65">
                  <c:v>1.363295548</c:v>
                </c:pt>
                <c:pt idx="66">
                  <c:v>1.363295548</c:v>
                </c:pt>
                <c:pt idx="67">
                  <c:v>1.363295548</c:v>
                </c:pt>
                <c:pt idx="68">
                  <c:v>1.363295548</c:v>
                </c:pt>
                <c:pt idx="69">
                  <c:v>1.363295548</c:v>
                </c:pt>
                <c:pt idx="70">
                  <c:v>1.363295548</c:v>
                </c:pt>
                <c:pt idx="71">
                  <c:v>1.363295548</c:v>
                </c:pt>
                <c:pt idx="72">
                  <c:v>1.363295548</c:v>
                </c:pt>
                <c:pt idx="73">
                  <c:v>1.363295548</c:v>
                </c:pt>
                <c:pt idx="74">
                  <c:v>1.363295548</c:v>
                </c:pt>
                <c:pt idx="75">
                  <c:v>1.363295548</c:v>
                </c:pt>
                <c:pt idx="76">
                  <c:v>1.363295548</c:v>
                </c:pt>
                <c:pt idx="77">
                  <c:v>1.363295548</c:v>
                </c:pt>
                <c:pt idx="78">
                  <c:v>1.363295548</c:v>
                </c:pt>
                <c:pt idx="79">
                  <c:v>1.363295548</c:v>
                </c:pt>
                <c:pt idx="80">
                  <c:v>1.363295548</c:v>
                </c:pt>
                <c:pt idx="81">
                  <c:v>1.363295548</c:v>
                </c:pt>
                <c:pt idx="82">
                  <c:v>1.363295548</c:v>
                </c:pt>
                <c:pt idx="83">
                  <c:v>1.363295548</c:v>
                </c:pt>
                <c:pt idx="84">
                  <c:v>1.363295548</c:v>
                </c:pt>
                <c:pt idx="85">
                  <c:v>1.363295548</c:v>
                </c:pt>
                <c:pt idx="86">
                  <c:v>1.363295548</c:v>
                </c:pt>
                <c:pt idx="87">
                  <c:v>1.363295548</c:v>
                </c:pt>
                <c:pt idx="88">
                  <c:v>1.363295548</c:v>
                </c:pt>
                <c:pt idx="89">
                  <c:v>1.363295548</c:v>
                </c:pt>
                <c:pt idx="90">
                  <c:v>1.363295548</c:v>
                </c:pt>
                <c:pt idx="91">
                  <c:v>1.363295548</c:v>
                </c:pt>
                <c:pt idx="92">
                  <c:v>1.363295548</c:v>
                </c:pt>
                <c:pt idx="93">
                  <c:v>1.363295548</c:v>
                </c:pt>
                <c:pt idx="94">
                  <c:v>1.363295548</c:v>
                </c:pt>
                <c:pt idx="95">
                  <c:v>1.363295548</c:v>
                </c:pt>
                <c:pt idx="96">
                  <c:v>1.363295548</c:v>
                </c:pt>
                <c:pt idx="97">
                  <c:v>1.363295548</c:v>
                </c:pt>
                <c:pt idx="98">
                  <c:v>1.363295548</c:v>
                </c:pt>
                <c:pt idx="99">
                  <c:v>1.363295548</c:v>
                </c:pt>
                <c:pt idx="100">
                  <c:v>1.363295548</c:v>
                </c:pt>
              </c:numCache>
            </c:numRef>
          </c:val>
        </c:ser>
        <c:ser>
          <c:idx val="42"/>
          <c:order val="42"/>
          <c:val>
            <c:numRef>
              <c:f>'[OHDSI distribution of results for opening remarks.xlsx]Sheet1 (4)'!$A$43:$CW$43</c:f>
              <c:numCache>
                <c:formatCode>General</c:formatCode>
                <c:ptCount val="101"/>
                <c:pt idx="0">
                  <c:v>1.3682701289999999</c:v>
                </c:pt>
                <c:pt idx="1">
                  <c:v>1.3682701289999999</c:v>
                </c:pt>
                <c:pt idx="2">
                  <c:v>1.3682701289999999</c:v>
                </c:pt>
                <c:pt idx="3">
                  <c:v>1.3682701289999999</c:v>
                </c:pt>
                <c:pt idx="4">
                  <c:v>1.3682701289999999</c:v>
                </c:pt>
                <c:pt idx="5">
                  <c:v>1.3682701289999999</c:v>
                </c:pt>
                <c:pt idx="6">
                  <c:v>1.3682701289999999</c:v>
                </c:pt>
                <c:pt idx="7">
                  <c:v>1.3682701289999999</c:v>
                </c:pt>
                <c:pt idx="8">
                  <c:v>1.3682701289999999</c:v>
                </c:pt>
                <c:pt idx="9">
                  <c:v>1.3682701289999999</c:v>
                </c:pt>
                <c:pt idx="10">
                  <c:v>1.3682701289999999</c:v>
                </c:pt>
                <c:pt idx="11">
                  <c:v>1.3682701289999999</c:v>
                </c:pt>
                <c:pt idx="12">
                  <c:v>1.3682701289999999</c:v>
                </c:pt>
                <c:pt idx="13">
                  <c:v>1.3682701289999999</c:v>
                </c:pt>
                <c:pt idx="14">
                  <c:v>1.3682701289999999</c:v>
                </c:pt>
                <c:pt idx="15">
                  <c:v>1.3682701289999999</c:v>
                </c:pt>
                <c:pt idx="16">
                  <c:v>1.3682701289999999</c:v>
                </c:pt>
                <c:pt idx="17">
                  <c:v>1.3682701289999999</c:v>
                </c:pt>
                <c:pt idx="18">
                  <c:v>1.3682701289999999</c:v>
                </c:pt>
                <c:pt idx="19">
                  <c:v>1.3682701289999999</c:v>
                </c:pt>
                <c:pt idx="20">
                  <c:v>1.3682701289999999</c:v>
                </c:pt>
                <c:pt idx="21">
                  <c:v>1.3682701289999999</c:v>
                </c:pt>
                <c:pt idx="22">
                  <c:v>1.3682701289999999</c:v>
                </c:pt>
                <c:pt idx="23">
                  <c:v>1.3682701289999999</c:v>
                </c:pt>
                <c:pt idx="24">
                  <c:v>1.3682701289999999</c:v>
                </c:pt>
                <c:pt idx="25">
                  <c:v>1.3682701289999999</c:v>
                </c:pt>
                <c:pt idx="26">
                  <c:v>1.3682701289999999</c:v>
                </c:pt>
                <c:pt idx="27">
                  <c:v>1.3682701289999999</c:v>
                </c:pt>
                <c:pt idx="28">
                  <c:v>1.3682701289999999</c:v>
                </c:pt>
                <c:pt idx="29">
                  <c:v>1.3682701289999999</c:v>
                </c:pt>
                <c:pt idx="30">
                  <c:v>1.3682701289999999</c:v>
                </c:pt>
                <c:pt idx="31">
                  <c:v>1.3682701289999999</c:v>
                </c:pt>
                <c:pt idx="32">
                  <c:v>1.3682701289999999</c:v>
                </c:pt>
                <c:pt idx="33">
                  <c:v>1.3682701289999999</c:v>
                </c:pt>
                <c:pt idx="34">
                  <c:v>1.3682701289999999</c:v>
                </c:pt>
                <c:pt idx="35">
                  <c:v>1.3682701289999999</c:v>
                </c:pt>
                <c:pt idx="36">
                  <c:v>1.3682701289999999</c:v>
                </c:pt>
                <c:pt idx="37">
                  <c:v>1.3682701289999999</c:v>
                </c:pt>
                <c:pt idx="38">
                  <c:v>1.3682701289999999</c:v>
                </c:pt>
                <c:pt idx="39">
                  <c:v>1.3682701289999999</c:v>
                </c:pt>
                <c:pt idx="40">
                  <c:v>1.3682701289999999</c:v>
                </c:pt>
                <c:pt idx="41">
                  <c:v>1.3682701289999999</c:v>
                </c:pt>
                <c:pt idx="42">
                  <c:v>1.3682701289999999</c:v>
                </c:pt>
                <c:pt idx="43">
                  <c:v>1.3682701289999999</c:v>
                </c:pt>
                <c:pt idx="44">
                  <c:v>1.3682701289999999</c:v>
                </c:pt>
                <c:pt idx="45">
                  <c:v>1.3682701289999999</c:v>
                </c:pt>
                <c:pt idx="46">
                  <c:v>1.3682701289999999</c:v>
                </c:pt>
                <c:pt idx="47">
                  <c:v>1.3682701289999999</c:v>
                </c:pt>
                <c:pt idx="48">
                  <c:v>1.3682701289999999</c:v>
                </c:pt>
                <c:pt idx="49">
                  <c:v>1.3682701289999999</c:v>
                </c:pt>
                <c:pt idx="50">
                  <c:v>1.3682701289999999</c:v>
                </c:pt>
                <c:pt idx="51">
                  <c:v>1.3682701289999999</c:v>
                </c:pt>
                <c:pt idx="52">
                  <c:v>1.3682701289999999</c:v>
                </c:pt>
                <c:pt idx="53">
                  <c:v>1.3682701289999999</c:v>
                </c:pt>
                <c:pt idx="54">
                  <c:v>1.3682701289999999</c:v>
                </c:pt>
                <c:pt idx="55">
                  <c:v>1.3682701289999999</c:v>
                </c:pt>
                <c:pt idx="56">
                  <c:v>1.3682701289999999</c:v>
                </c:pt>
                <c:pt idx="57">
                  <c:v>1.3682701289999999</c:v>
                </c:pt>
                <c:pt idx="58">
                  <c:v>1.3682701289999999</c:v>
                </c:pt>
                <c:pt idx="59">
                  <c:v>1.3682701289999999</c:v>
                </c:pt>
                <c:pt idx="60">
                  <c:v>1.3682701289999999</c:v>
                </c:pt>
                <c:pt idx="61">
                  <c:v>1.3682701289999999</c:v>
                </c:pt>
                <c:pt idx="62">
                  <c:v>1.3682701289999999</c:v>
                </c:pt>
                <c:pt idx="63">
                  <c:v>1.3682701289999999</c:v>
                </c:pt>
                <c:pt idx="64">
                  <c:v>1.3682701289999999</c:v>
                </c:pt>
                <c:pt idx="65">
                  <c:v>1.3682701289999999</c:v>
                </c:pt>
                <c:pt idx="66">
                  <c:v>1.3682701289999999</c:v>
                </c:pt>
                <c:pt idx="67">
                  <c:v>1.3682701289999999</c:v>
                </c:pt>
                <c:pt idx="68">
                  <c:v>1.3682701289999999</c:v>
                </c:pt>
                <c:pt idx="69">
                  <c:v>1.3682701289999999</c:v>
                </c:pt>
                <c:pt idx="70">
                  <c:v>1.3682701289999999</c:v>
                </c:pt>
                <c:pt idx="71">
                  <c:v>1.3682701289999999</c:v>
                </c:pt>
                <c:pt idx="72">
                  <c:v>1.3682701289999999</c:v>
                </c:pt>
                <c:pt idx="73">
                  <c:v>1.3682701289999999</c:v>
                </c:pt>
                <c:pt idx="74">
                  <c:v>1.3682701289999999</c:v>
                </c:pt>
                <c:pt idx="75">
                  <c:v>1.3682701289999999</c:v>
                </c:pt>
                <c:pt idx="76">
                  <c:v>1.3682701289999999</c:v>
                </c:pt>
                <c:pt idx="77">
                  <c:v>1.3682701289999999</c:v>
                </c:pt>
                <c:pt idx="78">
                  <c:v>1.3682701289999999</c:v>
                </c:pt>
                <c:pt idx="79">
                  <c:v>1.3682701289999999</c:v>
                </c:pt>
                <c:pt idx="80">
                  <c:v>1.3682701289999999</c:v>
                </c:pt>
                <c:pt idx="81">
                  <c:v>1.3682701289999999</c:v>
                </c:pt>
                <c:pt idx="82">
                  <c:v>1.3682701289999999</c:v>
                </c:pt>
                <c:pt idx="83">
                  <c:v>1.3682701289999999</c:v>
                </c:pt>
                <c:pt idx="84">
                  <c:v>1.3682701289999999</c:v>
                </c:pt>
                <c:pt idx="85">
                  <c:v>1.3682701289999999</c:v>
                </c:pt>
                <c:pt idx="86">
                  <c:v>1.3682701289999999</c:v>
                </c:pt>
                <c:pt idx="87">
                  <c:v>1.3682701289999999</c:v>
                </c:pt>
                <c:pt idx="88">
                  <c:v>1.3682701289999999</c:v>
                </c:pt>
                <c:pt idx="89">
                  <c:v>1.3682701289999999</c:v>
                </c:pt>
                <c:pt idx="90">
                  <c:v>1.3682701289999999</c:v>
                </c:pt>
                <c:pt idx="91">
                  <c:v>1.3682701289999999</c:v>
                </c:pt>
                <c:pt idx="92">
                  <c:v>1.3682701289999999</c:v>
                </c:pt>
                <c:pt idx="93">
                  <c:v>1.3682701289999999</c:v>
                </c:pt>
                <c:pt idx="94">
                  <c:v>1.3682701289999999</c:v>
                </c:pt>
                <c:pt idx="95">
                  <c:v>1.3682701289999999</c:v>
                </c:pt>
                <c:pt idx="96">
                  <c:v>1.3682701289999999</c:v>
                </c:pt>
                <c:pt idx="97">
                  <c:v>1.3682701289999999</c:v>
                </c:pt>
                <c:pt idx="98">
                  <c:v>1.3682701289999999</c:v>
                </c:pt>
                <c:pt idx="99">
                  <c:v>1.3682701289999999</c:v>
                </c:pt>
                <c:pt idx="100">
                  <c:v>1.3682701289999999</c:v>
                </c:pt>
              </c:numCache>
            </c:numRef>
          </c:val>
        </c:ser>
        <c:ser>
          <c:idx val="43"/>
          <c:order val="43"/>
          <c:val>
            <c:numRef>
              <c:f>'[OHDSI distribution of results for opening remarks.xlsx]Sheet1 (4)'!$A$44:$CW$44</c:f>
              <c:numCache>
                <c:formatCode>General</c:formatCode>
                <c:ptCount val="101"/>
                <c:pt idx="0">
                  <c:v>1.3727159980000001</c:v>
                </c:pt>
                <c:pt idx="1">
                  <c:v>1.3727159980000001</c:v>
                </c:pt>
                <c:pt idx="2">
                  <c:v>1.3727159980000001</c:v>
                </c:pt>
                <c:pt idx="3">
                  <c:v>1.3727159980000001</c:v>
                </c:pt>
                <c:pt idx="4">
                  <c:v>1.3727159980000001</c:v>
                </c:pt>
                <c:pt idx="5">
                  <c:v>1.3727159980000001</c:v>
                </c:pt>
                <c:pt idx="6">
                  <c:v>1.3727159980000001</c:v>
                </c:pt>
                <c:pt idx="7">
                  <c:v>1.3727159980000001</c:v>
                </c:pt>
                <c:pt idx="8">
                  <c:v>1.3727159980000001</c:v>
                </c:pt>
                <c:pt idx="9">
                  <c:v>1.3727159980000001</c:v>
                </c:pt>
                <c:pt idx="10">
                  <c:v>1.3727159980000001</c:v>
                </c:pt>
                <c:pt idx="11">
                  <c:v>1.3727159980000001</c:v>
                </c:pt>
                <c:pt idx="12">
                  <c:v>1.3727159980000001</c:v>
                </c:pt>
                <c:pt idx="13">
                  <c:v>1.3727159980000001</c:v>
                </c:pt>
                <c:pt idx="14">
                  <c:v>1.3727159980000001</c:v>
                </c:pt>
                <c:pt idx="15">
                  <c:v>1.3727159980000001</c:v>
                </c:pt>
                <c:pt idx="16">
                  <c:v>1.3727159980000001</c:v>
                </c:pt>
                <c:pt idx="17">
                  <c:v>1.3727159980000001</c:v>
                </c:pt>
                <c:pt idx="18">
                  <c:v>1.3727159980000001</c:v>
                </c:pt>
                <c:pt idx="19">
                  <c:v>1.3727159980000001</c:v>
                </c:pt>
                <c:pt idx="20">
                  <c:v>1.3727159980000001</c:v>
                </c:pt>
                <c:pt idx="21">
                  <c:v>1.3727159980000001</c:v>
                </c:pt>
                <c:pt idx="22">
                  <c:v>1.3727159980000001</c:v>
                </c:pt>
                <c:pt idx="23">
                  <c:v>1.3727159980000001</c:v>
                </c:pt>
                <c:pt idx="24">
                  <c:v>1.3727159980000001</c:v>
                </c:pt>
                <c:pt idx="25">
                  <c:v>1.3727159980000001</c:v>
                </c:pt>
                <c:pt idx="26">
                  <c:v>1.3727159980000001</c:v>
                </c:pt>
                <c:pt idx="27">
                  <c:v>1.3727159980000001</c:v>
                </c:pt>
                <c:pt idx="28">
                  <c:v>1.3727159980000001</c:v>
                </c:pt>
                <c:pt idx="29">
                  <c:v>1.3727159980000001</c:v>
                </c:pt>
                <c:pt idx="30">
                  <c:v>1.3727159980000001</c:v>
                </c:pt>
                <c:pt idx="31">
                  <c:v>1.3727159980000001</c:v>
                </c:pt>
                <c:pt idx="32">
                  <c:v>1.3727159980000001</c:v>
                </c:pt>
                <c:pt idx="33">
                  <c:v>1.3727159980000001</c:v>
                </c:pt>
                <c:pt idx="34">
                  <c:v>1.3727159980000001</c:v>
                </c:pt>
                <c:pt idx="35">
                  <c:v>1.3727159980000001</c:v>
                </c:pt>
                <c:pt idx="36">
                  <c:v>1.3727159980000001</c:v>
                </c:pt>
                <c:pt idx="37">
                  <c:v>1.3727159980000001</c:v>
                </c:pt>
                <c:pt idx="38">
                  <c:v>1.3727159980000001</c:v>
                </c:pt>
                <c:pt idx="39">
                  <c:v>1.3727159980000001</c:v>
                </c:pt>
                <c:pt idx="40">
                  <c:v>1.3727159980000001</c:v>
                </c:pt>
                <c:pt idx="41">
                  <c:v>1.3727159980000001</c:v>
                </c:pt>
                <c:pt idx="42">
                  <c:v>1.3727159980000001</c:v>
                </c:pt>
                <c:pt idx="43">
                  <c:v>1.3727159980000001</c:v>
                </c:pt>
                <c:pt idx="44">
                  <c:v>1.3727159980000001</c:v>
                </c:pt>
                <c:pt idx="45">
                  <c:v>1.3727159980000001</c:v>
                </c:pt>
                <c:pt idx="46">
                  <c:v>1.3727159980000001</c:v>
                </c:pt>
                <c:pt idx="47">
                  <c:v>1.3727159980000001</c:v>
                </c:pt>
                <c:pt idx="48">
                  <c:v>1.3727159980000001</c:v>
                </c:pt>
                <c:pt idx="49">
                  <c:v>1.3727159980000001</c:v>
                </c:pt>
                <c:pt idx="50">
                  <c:v>1.3727159980000001</c:v>
                </c:pt>
                <c:pt idx="51">
                  <c:v>1.3727159980000001</c:v>
                </c:pt>
                <c:pt idx="52">
                  <c:v>1.3727159980000001</c:v>
                </c:pt>
                <c:pt idx="53">
                  <c:v>1.3727159980000001</c:v>
                </c:pt>
                <c:pt idx="54">
                  <c:v>1.3727159980000001</c:v>
                </c:pt>
                <c:pt idx="55">
                  <c:v>1.3727159980000001</c:v>
                </c:pt>
                <c:pt idx="56">
                  <c:v>1.3727159980000001</c:v>
                </c:pt>
                <c:pt idx="57">
                  <c:v>1.3727159980000001</c:v>
                </c:pt>
                <c:pt idx="58">
                  <c:v>1.3727159980000001</c:v>
                </c:pt>
                <c:pt idx="59">
                  <c:v>1.3727159980000001</c:v>
                </c:pt>
                <c:pt idx="60">
                  <c:v>1.3727159980000001</c:v>
                </c:pt>
                <c:pt idx="61">
                  <c:v>1.3727159980000001</c:v>
                </c:pt>
                <c:pt idx="62">
                  <c:v>1.3727159980000001</c:v>
                </c:pt>
                <c:pt idx="63">
                  <c:v>1.3727159980000001</c:v>
                </c:pt>
                <c:pt idx="64">
                  <c:v>1.3727159980000001</c:v>
                </c:pt>
                <c:pt idx="65">
                  <c:v>1.3727159980000001</c:v>
                </c:pt>
                <c:pt idx="66">
                  <c:v>1.3727159980000001</c:v>
                </c:pt>
                <c:pt idx="67">
                  <c:v>1.3727159980000001</c:v>
                </c:pt>
                <c:pt idx="68">
                  <c:v>1.3727159980000001</c:v>
                </c:pt>
                <c:pt idx="69">
                  <c:v>1.3727159980000001</c:v>
                </c:pt>
                <c:pt idx="70">
                  <c:v>1.3727159980000001</c:v>
                </c:pt>
                <c:pt idx="71">
                  <c:v>1.3727159980000001</c:v>
                </c:pt>
                <c:pt idx="72">
                  <c:v>1.3727159980000001</c:v>
                </c:pt>
                <c:pt idx="73">
                  <c:v>1.3727159980000001</c:v>
                </c:pt>
                <c:pt idx="74">
                  <c:v>1.3727159980000001</c:v>
                </c:pt>
                <c:pt idx="75">
                  <c:v>1.3727159980000001</c:v>
                </c:pt>
                <c:pt idx="76">
                  <c:v>1.3727159980000001</c:v>
                </c:pt>
                <c:pt idx="77">
                  <c:v>1.3727159980000001</c:v>
                </c:pt>
                <c:pt idx="78">
                  <c:v>1.3727159980000001</c:v>
                </c:pt>
                <c:pt idx="79">
                  <c:v>1.3727159980000001</c:v>
                </c:pt>
                <c:pt idx="80">
                  <c:v>1.3727159980000001</c:v>
                </c:pt>
                <c:pt idx="81">
                  <c:v>1.3727159980000001</c:v>
                </c:pt>
                <c:pt idx="82">
                  <c:v>1.3727159980000001</c:v>
                </c:pt>
                <c:pt idx="83">
                  <c:v>1.3727159980000001</c:v>
                </c:pt>
                <c:pt idx="84">
                  <c:v>1.3727159980000001</c:v>
                </c:pt>
                <c:pt idx="85">
                  <c:v>1.3727159980000001</c:v>
                </c:pt>
                <c:pt idx="86">
                  <c:v>1.3727159980000001</c:v>
                </c:pt>
                <c:pt idx="87">
                  <c:v>1.3727159980000001</c:v>
                </c:pt>
                <c:pt idx="88">
                  <c:v>1.3727159980000001</c:v>
                </c:pt>
                <c:pt idx="89">
                  <c:v>1.3727159980000001</c:v>
                </c:pt>
                <c:pt idx="90">
                  <c:v>1.3727159980000001</c:v>
                </c:pt>
                <c:pt idx="91">
                  <c:v>1.3727159980000001</c:v>
                </c:pt>
                <c:pt idx="92">
                  <c:v>1.3727159980000001</c:v>
                </c:pt>
                <c:pt idx="93">
                  <c:v>1.3727159980000001</c:v>
                </c:pt>
                <c:pt idx="94">
                  <c:v>1.3727159980000001</c:v>
                </c:pt>
                <c:pt idx="95">
                  <c:v>1.3727159980000001</c:v>
                </c:pt>
                <c:pt idx="96">
                  <c:v>1.3727159980000001</c:v>
                </c:pt>
                <c:pt idx="97">
                  <c:v>1.3727159980000001</c:v>
                </c:pt>
                <c:pt idx="98">
                  <c:v>1.3727159980000001</c:v>
                </c:pt>
                <c:pt idx="99">
                  <c:v>1.3727159980000001</c:v>
                </c:pt>
                <c:pt idx="100">
                  <c:v>1.3727159980000001</c:v>
                </c:pt>
              </c:numCache>
            </c:numRef>
          </c:val>
        </c:ser>
        <c:ser>
          <c:idx val="44"/>
          <c:order val="44"/>
          <c:val>
            <c:numRef>
              <c:f>'[OHDSI distribution of results for opening remarks.xlsx]Sheet1 (4)'!$A$45:$CW$45</c:f>
              <c:numCache>
                <c:formatCode>General</c:formatCode>
                <c:ptCount val="101"/>
                <c:pt idx="0">
                  <c:v>1.3766124740000001</c:v>
                </c:pt>
                <c:pt idx="1">
                  <c:v>1.3766124740000001</c:v>
                </c:pt>
                <c:pt idx="2">
                  <c:v>1.3766124740000001</c:v>
                </c:pt>
                <c:pt idx="3">
                  <c:v>1.3766124740000001</c:v>
                </c:pt>
                <c:pt idx="4">
                  <c:v>1.3766124740000001</c:v>
                </c:pt>
                <c:pt idx="5">
                  <c:v>1.3766124740000001</c:v>
                </c:pt>
                <c:pt idx="6">
                  <c:v>1.3766124740000001</c:v>
                </c:pt>
                <c:pt idx="7">
                  <c:v>1.3766124740000001</c:v>
                </c:pt>
                <c:pt idx="8">
                  <c:v>1.3766124740000001</c:v>
                </c:pt>
                <c:pt idx="9">
                  <c:v>1.3766124740000001</c:v>
                </c:pt>
                <c:pt idx="10">
                  <c:v>1.3766124740000001</c:v>
                </c:pt>
                <c:pt idx="11">
                  <c:v>1.3766124740000001</c:v>
                </c:pt>
                <c:pt idx="12">
                  <c:v>1.3766124740000001</c:v>
                </c:pt>
                <c:pt idx="13">
                  <c:v>1.3766124740000001</c:v>
                </c:pt>
                <c:pt idx="14">
                  <c:v>1.3766124740000001</c:v>
                </c:pt>
                <c:pt idx="15">
                  <c:v>1.3766124740000001</c:v>
                </c:pt>
                <c:pt idx="16">
                  <c:v>1.3766124740000001</c:v>
                </c:pt>
                <c:pt idx="17">
                  <c:v>1.3766124740000001</c:v>
                </c:pt>
                <c:pt idx="18">
                  <c:v>1.3766124740000001</c:v>
                </c:pt>
                <c:pt idx="19">
                  <c:v>1.3766124740000001</c:v>
                </c:pt>
                <c:pt idx="20">
                  <c:v>1.3766124740000001</c:v>
                </c:pt>
                <c:pt idx="21">
                  <c:v>1.3766124740000001</c:v>
                </c:pt>
                <c:pt idx="22">
                  <c:v>1.3766124740000001</c:v>
                </c:pt>
                <c:pt idx="23">
                  <c:v>1.3766124740000001</c:v>
                </c:pt>
                <c:pt idx="24">
                  <c:v>1.3766124740000001</c:v>
                </c:pt>
                <c:pt idx="25">
                  <c:v>1.3766124740000001</c:v>
                </c:pt>
                <c:pt idx="26">
                  <c:v>1.3766124740000001</c:v>
                </c:pt>
                <c:pt idx="27">
                  <c:v>1.3766124740000001</c:v>
                </c:pt>
                <c:pt idx="28">
                  <c:v>1.3766124740000001</c:v>
                </c:pt>
                <c:pt idx="29">
                  <c:v>1.3766124740000001</c:v>
                </c:pt>
                <c:pt idx="30">
                  <c:v>1.3766124740000001</c:v>
                </c:pt>
                <c:pt idx="31">
                  <c:v>1.3766124740000001</c:v>
                </c:pt>
                <c:pt idx="32">
                  <c:v>1.3766124740000001</c:v>
                </c:pt>
                <c:pt idx="33">
                  <c:v>1.3766124740000001</c:v>
                </c:pt>
                <c:pt idx="34">
                  <c:v>1.3766124740000001</c:v>
                </c:pt>
                <c:pt idx="35">
                  <c:v>1.3766124740000001</c:v>
                </c:pt>
                <c:pt idx="36">
                  <c:v>1.3766124740000001</c:v>
                </c:pt>
                <c:pt idx="37">
                  <c:v>1.3766124740000001</c:v>
                </c:pt>
                <c:pt idx="38">
                  <c:v>1.3766124740000001</c:v>
                </c:pt>
                <c:pt idx="39">
                  <c:v>1.3766124740000001</c:v>
                </c:pt>
                <c:pt idx="40">
                  <c:v>1.3766124740000001</c:v>
                </c:pt>
                <c:pt idx="41">
                  <c:v>1.3766124740000001</c:v>
                </c:pt>
                <c:pt idx="42">
                  <c:v>1.3766124740000001</c:v>
                </c:pt>
                <c:pt idx="43">
                  <c:v>1.3766124740000001</c:v>
                </c:pt>
                <c:pt idx="44">
                  <c:v>1.3766124740000001</c:v>
                </c:pt>
                <c:pt idx="45">
                  <c:v>1.3766124740000001</c:v>
                </c:pt>
                <c:pt idx="46">
                  <c:v>1.3766124740000001</c:v>
                </c:pt>
                <c:pt idx="47">
                  <c:v>1.3766124740000001</c:v>
                </c:pt>
                <c:pt idx="48">
                  <c:v>1.3766124740000001</c:v>
                </c:pt>
                <c:pt idx="49">
                  <c:v>1.3766124740000001</c:v>
                </c:pt>
                <c:pt idx="50">
                  <c:v>1.3766124740000001</c:v>
                </c:pt>
                <c:pt idx="51">
                  <c:v>1.3766124740000001</c:v>
                </c:pt>
                <c:pt idx="52">
                  <c:v>1.3766124740000001</c:v>
                </c:pt>
                <c:pt idx="53">
                  <c:v>1.3766124740000001</c:v>
                </c:pt>
                <c:pt idx="54">
                  <c:v>1.3766124740000001</c:v>
                </c:pt>
                <c:pt idx="55">
                  <c:v>1.3766124740000001</c:v>
                </c:pt>
                <c:pt idx="56">
                  <c:v>1.3766124740000001</c:v>
                </c:pt>
                <c:pt idx="57">
                  <c:v>1.3766124740000001</c:v>
                </c:pt>
                <c:pt idx="58">
                  <c:v>1.3766124740000001</c:v>
                </c:pt>
                <c:pt idx="59">
                  <c:v>1.3766124740000001</c:v>
                </c:pt>
                <c:pt idx="60">
                  <c:v>1.3766124740000001</c:v>
                </c:pt>
                <c:pt idx="61">
                  <c:v>1.3766124740000001</c:v>
                </c:pt>
                <c:pt idx="62">
                  <c:v>1.3766124740000001</c:v>
                </c:pt>
                <c:pt idx="63">
                  <c:v>1.3766124740000001</c:v>
                </c:pt>
                <c:pt idx="64">
                  <c:v>1.3766124740000001</c:v>
                </c:pt>
                <c:pt idx="65">
                  <c:v>1.3766124740000001</c:v>
                </c:pt>
                <c:pt idx="66">
                  <c:v>1.3766124740000001</c:v>
                </c:pt>
                <c:pt idx="67">
                  <c:v>1.3766124740000001</c:v>
                </c:pt>
                <c:pt idx="68">
                  <c:v>1.3766124740000001</c:v>
                </c:pt>
                <c:pt idx="69">
                  <c:v>1.3766124740000001</c:v>
                </c:pt>
                <c:pt idx="70">
                  <c:v>1.3766124740000001</c:v>
                </c:pt>
                <c:pt idx="71">
                  <c:v>1.3766124740000001</c:v>
                </c:pt>
                <c:pt idx="72">
                  <c:v>1.3766124740000001</c:v>
                </c:pt>
                <c:pt idx="73">
                  <c:v>1.3766124740000001</c:v>
                </c:pt>
                <c:pt idx="74">
                  <c:v>1.3766124740000001</c:v>
                </c:pt>
                <c:pt idx="75">
                  <c:v>1.3766124740000001</c:v>
                </c:pt>
                <c:pt idx="76">
                  <c:v>1.3766124740000001</c:v>
                </c:pt>
                <c:pt idx="77">
                  <c:v>1.3766124740000001</c:v>
                </c:pt>
                <c:pt idx="78">
                  <c:v>1.3766124740000001</c:v>
                </c:pt>
                <c:pt idx="79">
                  <c:v>1.3766124740000001</c:v>
                </c:pt>
                <c:pt idx="80">
                  <c:v>1.3766124740000001</c:v>
                </c:pt>
                <c:pt idx="81">
                  <c:v>1.3766124740000001</c:v>
                </c:pt>
                <c:pt idx="82">
                  <c:v>1.3766124740000001</c:v>
                </c:pt>
                <c:pt idx="83">
                  <c:v>1.3766124740000001</c:v>
                </c:pt>
                <c:pt idx="84">
                  <c:v>1.3766124740000001</c:v>
                </c:pt>
                <c:pt idx="85">
                  <c:v>1.3766124740000001</c:v>
                </c:pt>
                <c:pt idx="86">
                  <c:v>1.3766124740000001</c:v>
                </c:pt>
                <c:pt idx="87">
                  <c:v>1.3766124740000001</c:v>
                </c:pt>
                <c:pt idx="88">
                  <c:v>1.3766124740000001</c:v>
                </c:pt>
                <c:pt idx="89">
                  <c:v>1.3766124740000001</c:v>
                </c:pt>
                <c:pt idx="90">
                  <c:v>1.3766124740000001</c:v>
                </c:pt>
                <c:pt idx="91">
                  <c:v>1.3766124740000001</c:v>
                </c:pt>
                <c:pt idx="92">
                  <c:v>1.3766124740000001</c:v>
                </c:pt>
                <c:pt idx="93">
                  <c:v>1.3766124740000001</c:v>
                </c:pt>
                <c:pt idx="94">
                  <c:v>1.3766124740000001</c:v>
                </c:pt>
                <c:pt idx="95">
                  <c:v>1.3766124740000001</c:v>
                </c:pt>
                <c:pt idx="96">
                  <c:v>1.3766124740000001</c:v>
                </c:pt>
                <c:pt idx="97">
                  <c:v>1.3766124740000001</c:v>
                </c:pt>
                <c:pt idx="98">
                  <c:v>1.3766124740000001</c:v>
                </c:pt>
                <c:pt idx="99">
                  <c:v>1.3766124740000001</c:v>
                </c:pt>
                <c:pt idx="100">
                  <c:v>1.3766124740000001</c:v>
                </c:pt>
              </c:numCache>
            </c:numRef>
          </c:val>
        </c:ser>
        <c:ser>
          <c:idx val="45"/>
          <c:order val="45"/>
          <c:val>
            <c:numRef>
              <c:f>'[OHDSI distribution of results for opening remarks.xlsx]Sheet1 (4)'!$A$46:$CW$46</c:f>
              <c:numCache>
                <c:formatCode>General</c:formatCode>
                <c:ptCount val="101"/>
                <c:pt idx="0">
                  <c:v>1.379941291</c:v>
                </c:pt>
                <c:pt idx="1">
                  <c:v>1.379941291</c:v>
                </c:pt>
                <c:pt idx="2">
                  <c:v>1.379941291</c:v>
                </c:pt>
                <c:pt idx="3">
                  <c:v>1.379941291</c:v>
                </c:pt>
                <c:pt idx="4">
                  <c:v>1.379941291</c:v>
                </c:pt>
                <c:pt idx="5">
                  <c:v>1.379941291</c:v>
                </c:pt>
                <c:pt idx="6">
                  <c:v>1.379941291</c:v>
                </c:pt>
                <c:pt idx="7">
                  <c:v>1.379941291</c:v>
                </c:pt>
                <c:pt idx="8">
                  <c:v>1.379941291</c:v>
                </c:pt>
                <c:pt idx="9">
                  <c:v>1.379941291</c:v>
                </c:pt>
                <c:pt idx="10">
                  <c:v>1.379941291</c:v>
                </c:pt>
                <c:pt idx="11">
                  <c:v>1.379941291</c:v>
                </c:pt>
                <c:pt idx="12">
                  <c:v>1.379941291</c:v>
                </c:pt>
                <c:pt idx="13">
                  <c:v>1.379941291</c:v>
                </c:pt>
                <c:pt idx="14">
                  <c:v>1.379941291</c:v>
                </c:pt>
                <c:pt idx="15">
                  <c:v>1.379941291</c:v>
                </c:pt>
                <c:pt idx="16">
                  <c:v>1.379941291</c:v>
                </c:pt>
                <c:pt idx="17">
                  <c:v>1.379941291</c:v>
                </c:pt>
                <c:pt idx="18">
                  <c:v>1.379941291</c:v>
                </c:pt>
                <c:pt idx="19">
                  <c:v>1.379941291</c:v>
                </c:pt>
                <c:pt idx="20">
                  <c:v>1.379941291</c:v>
                </c:pt>
                <c:pt idx="21">
                  <c:v>1.379941291</c:v>
                </c:pt>
                <c:pt idx="22">
                  <c:v>1.379941291</c:v>
                </c:pt>
                <c:pt idx="23">
                  <c:v>1.379941291</c:v>
                </c:pt>
                <c:pt idx="24">
                  <c:v>1.379941291</c:v>
                </c:pt>
                <c:pt idx="25">
                  <c:v>1.379941291</c:v>
                </c:pt>
                <c:pt idx="26">
                  <c:v>1.379941291</c:v>
                </c:pt>
                <c:pt idx="27">
                  <c:v>1.379941291</c:v>
                </c:pt>
                <c:pt idx="28">
                  <c:v>1.379941291</c:v>
                </c:pt>
                <c:pt idx="29">
                  <c:v>1.379941291</c:v>
                </c:pt>
                <c:pt idx="30">
                  <c:v>1.379941291</c:v>
                </c:pt>
                <c:pt idx="31">
                  <c:v>1.379941291</c:v>
                </c:pt>
                <c:pt idx="32">
                  <c:v>1.379941291</c:v>
                </c:pt>
                <c:pt idx="33">
                  <c:v>1.379941291</c:v>
                </c:pt>
                <c:pt idx="34">
                  <c:v>1.379941291</c:v>
                </c:pt>
                <c:pt idx="35">
                  <c:v>1.379941291</c:v>
                </c:pt>
                <c:pt idx="36">
                  <c:v>1.379941291</c:v>
                </c:pt>
                <c:pt idx="37">
                  <c:v>1.379941291</c:v>
                </c:pt>
                <c:pt idx="38">
                  <c:v>1.379941291</c:v>
                </c:pt>
                <c:pt idx="39">
                  <c:v>1.379941291</c:v>
                </c:pt>
                <c:pt idx="40">
                  <c:v>1.379941291</c:v>
                </c:pt>
                <c:pt idx="41">
                  <c:v>1.379941291</c:v>
                </c:pt>
                <c:pt idx="42">
                  <c:v>1.379941291</c:v>
                </c:pt>
                <c:pt idx="43">
                  <c:v>1.379941291</c:v>
                </c:pt>
                <c:pt idx="44">
                  <c:v>1.379941291</c:v>
                </c:pt>
                <c:pt idx="45">
                  <c:v>1.379941291</c:v>
                </c:pt>
                <c:pt idx="46">
                  <c:v>1.379941291</c:v>
                </c:pt>
                <c:pt idx="47">
                  <c:v>1.379941291</c:v>
                </c:pt>
                <c:pt idx="48">
                  <c:v>1.379941291</c:v>
                </c:pt>
                <c:pt idx="49">
                  <c:v>1.379941291</c:v>
                </c:pt>
                <c:pt idx="50">
                  <c:v>1.379941291</c:v>
                </c:pt>
                <c:pt idx="51">
                  <c:v>1.379941291</c:v>
                </c:pt>
                <c:pt idx="52">
                  <c:v>1.379941291</c:v>
                </c:pt>
                <c:pt idx="53">
                  <c:v>1.379941291</c:v>
                </c:pt>
                <c:pt idx="54">
                  <c:v>1.379941291</c:v>
                </c:pt>
                <c:pt idx="55">
                  <c:v>1.379941291</c:v>
                </c:pt>
                <c:pt idx="56">
                  <c:v>1.379941291</c:v>
                </c:pt>
                <c:pt idx="57">
                  <c:v>1.379941291</c:v>
                </c:pt>
                <c:pt idx="58">
                  <c:v>1.379941291</c:v>
                </c:pt>
                <c:pt idx="59">
                  <c:v>1.379941291</c:v>
                </c:pt>
                <c:pt idx="60">
                  <c:v>1.379941291</c:v>
                </c:pt>
                <c:pt idx="61">
                  <c:v>1.379941291</c:v>
                </c:pt>
                <c:pt idx="62">
                  <c:v>1.379941291</c:v>
                </c:pt>
                <c:pt idx="63">
                  <c:v>1.379941291</c:v>
                </c:pt>
                <c:pt idx="64">
                  <c:v>1.379941291</c:v>
                </c:pt>
                <c:pt idx="65">
                  <c:v>1.379941291</c:v>
                </c:pt>
                <c:pt idx="66">
                  <c:v>1.379941291</c:v>
                </c:pt>
                <c:pt idx="67">
                  <c:v>1.379941291</c:v>
                </c:pt>
                <c:pt idx="68">
                  <c:v>1.379941291</c:v>
                </c:pt>
                <c:pt idx="69">
                  <c:v>1.379941291</c:v>
                </c:pt>
                <c:pt idx="70">
                  <c:v>1.379941291</c:v>
                </c:pt>
                <c:pt idx="71">
                  <c:v>1.379941291</c:v>
                </c:pt>
                <c:pt idx="72">
                  <c:v>1.379941291</c:v>
                </c:pt>
                <c:pt idx="73">
                  <c:v>1.379941291</c:v>
                </c:pt>
                <c:pt idx="74">
                  <c:v>1.379941291</c:v>
                </c:pt>
                <c:pt idx="75">
                  <c:v>1.379941291</c:v>
                </c:pt>
                <c:pt idx="76">
                  <c:v>1.379941291</c:v>
                </c:pt>
                <c:pt idx="77">
                  <c:v>1.379941291</c:v>
                </c:pt>
                <c:pt idx="78">
                  <c:v>1.379941291</c:v>
                </c:pt>
                <c:pt idx="79">
                  <c:v>1.379941291</c:v>
                </c:pt>
                <c:pt idx="80">
                  <c:v>1.379941291</c:v>
                </c:pt>
                <c:pt idx="81">
                  <c:v>1.379941291</c:v>
                </c:pt>
                <c:pt idx="82">
                  <c:v>1.379941291</c:v>
                </c:pt>
                <c:pt idx="83">
                  <c:v>1.379941291</c:v>
                </c:pt>
                <c:pt idx="84">
                  <c:v>1.379941291</c:v>
                </c:pt>
                <c:pt idx="85">
                  <c:v>1.379941291</c:v>
                </c:pt>
                <c:pt idx="86">
                  <c:v>1.379941291</c:v>
                </c:pt>
                <c:pt idx="87">
                  <c:v>1.379941291</c:v>
                </c:pt>
                <c:pt idx="88">
                  <c:v>1.379941291</c:v>
                </c:pt>
                <c:pt idx="89">
                  <c:v>1.379941291</c:v>
                </c:pt>
                <c:pt idx="90">
                  <c:v>1.379941291</c:v>
                </c:pt>
                <c:pt idx="91">
                  <c:v>1.379941291</c:v>
                </c:pt>
                <c:pt idx="92">
                  <c:v>1.379941291</c:v>
                </c:pt>
                <c:pt idx="93">
                  <c:v>1.379941291</c:v>
                </c:pt>
                <c:pt idx="94">
                  <c:v>1.379941291</c:v>
                </c:pt>
                <c:pt idx="95">
                  <c:v>1.379941291</c:v>
                </c:pt>
                <c:pt idx="96">
                  <c:v>1.379941291</c:v>
                </c:pt>
                <c:pt idx="97">
                  <c:v>1.379941291</c:v>
                </c:pt>
                <c:pt idx="98">
                  <c:v>1.379941291</c:v>
                </c:pt>
                <c:pt idx="99">
                  <c:v>1.379941291</c:v>
                </c:pt>
                <c:pt idx="100">
                  <c:v>1.379941291</c:v>
                </c:pt>
              </c:numCache>
            </c:numRef>
          </c:val>
        </c:ser>
        <c:ser>
          <c:idx val="46"/>
          <c:order val="46"/>
          <c:val>
            <c:numRef>
              <c:f>'[OHDSI distribution of results for opening remarks.xlsx]Sheet1 (4)'!$A$47:$CW$47</c:f>
              <c:numCache>
                <c:formatCode>General</c:formatCode>
                <c:ptCount val="101"/>
                <c:pt idx="0">
                  <c:v>1.38268674</c:v>
                </c:pt>
                <c:pt idx="1">
                  <c:v>1.38268674</c:v>
                </c:pt>
                <c:pt idx="2">
                  <c:v>1.38268674</c:v>
                </c:pt>
                <c:pt idx="3">
                  <c:v>1.38268674</c:v>
                </c:pt>
                <c:pt idx="4">
                  <c:v>1.38268674</c:v>
                </c:pt>
                <c:pt idx="5">
                  <c:v>1.38268674</c:v>
                </c:pt>
                <c:pt idx="6">
                  <c:v>1.38268674</c:v>
                </c:pt>
                <c:pt idx="7">
                  <c:v>1.38268674</c:v>
                </c:pt>
                <c:pt idx="8">
                  <c:v>1.38268674</c:v>
                </c:pt>
                <c:pt idx="9">
                  <c:v>1.38268674</c:v>
                </c:pt>
                <c:pt idx="10">
                  <c:v>1.38268674</c:v>
                </c:pt>
                <c:pt idx="11">
                  <c:v>1.38268674</c:v>
                </c:pt>
                <c:pt idx="12">
                  <c:v>1.38268674</c:v>
                </c:pt>
                <c:pt idx="13">
                  <c:v>1.38268674</c:v>
                </c:pt>
                <c:pt idx="14">
                  <c:v>1.38268674</c:v>
                </c:pt>
                <c:pt idx="15">
                  <c:v>1.38268674</c:v>
                </c:pt>
                <c:pt idx="16">
                  <c:v>1.38268674</c:v>
                </c:pt>
                <c:pt idx="17">
                  <c:v>1.38268674</c:v>
                </c:pt>
                <c:pt idx="18">
                  <c:v>1.38268674</c:v>
                </c:pt>
                <c:pt idx="19">
                  <c:v>1.38268674</c:v>
                </c:pt>
                <c:pt idx="20">
                  <c:v>1.38268674</c:v>
                </c:pt>
                <c:pt idx="21">
                  <c:v>1.38268674</c:v>
                </c:pt>
                <c:pt idx="22">
                  <c:v>1.38268674</c:v>
                </c:pt>
                <c:pt idx="23">
                  <c:v>1.38268674</c:v>
                </c:pt>
                <c:pt idx="24">
                  <c:v>1.38268674</c:v>
                </c:pt>
                <c:pt idx="25">
                  <c:v>1.38268674</c:v>
                </c:pt>
                <c:pt idx="26">
                  <c:v>1.38268674</c:v>
                </c:pt>
                <c:pt idx="27">
                  <c:v>1.38268674</c:v>
                </c:pt>
                <c:pt idx="28">
                  <c:v>1.38268674</c:v>
                </c:pt>
                <c:pt idx="29">
                  <c:v>1.38268674</c:v>
                </c:pt>
                <c:pt idx="30">
                  <c:v>1.38268674</c:v>
                </c:pt>
                <c:pt idx="31">
                  <c:v>1.38268674</c:v>
                </c:pt>
                <c:pt idx="32">
                  <c:v>1.38268674</c:v>
                </c:pt>
                <c:pt idx="33">
                  <c:v>1.38268674</c:v>
                </c:pt>
                <c:pt idx="34">
                  <c:v>1.38268674</c:v>
                </c:pt>
                <c:pt idx="35">
                  <c:v>1.38268674</c:v>
                </c:pt>
                <c:pt idx="36">
                  <c:v>1.38268674</c:v>
                </c:pt>
                <c:pt idx="37">
                  <c:v>1.38268674</c:v>
                </c:pt>
                <c:pt idx="38">
                  <c:v>1.38268674</c:v>
                </c:pt>
                <c:pt idx="39">
                  <c:v>1.38268674</c:v>
                </c:pt>
                <c:pt idx="40">
                  <c:v>1.38268674</c:v>
                </c:pt>
                <c:pt idx="41">
                  <c:v>1.38268674</c:v>
                </c:pt>
                <c:pt idx="42">
                  <c:v>1.38268674</c:v>
                </c:pt>
                <c:pt idx="43">
                  <c:v>1.38268674</c:v>
                </c:pt>
                <c:pt idx="44">
                  <c:v>1.38268674</c:v>
                </c:pt>
                <c:pt idx="45">
                  <c:v>1.38268674</c:v>
                </c:pt>
                <c:pt idx="46">
                  <c:v>1.38268674</c:v>
                </c:pt>
                <c:pt idx="47">
                  <c:v>1.38268674</c:v>
                </c:pt>
                <c:pt idx="48">
                  <c:v>1.38268674</c:v>
                </c:pt>
                <c:pt idx="49">
                  <c:v>1.38268674</c:v>
                </c:pt>
                <c:pt idx="50">
                  <c:v>1.38268674</c:v>
                </c:pt>
                <c:pt idx="51">
                  <c:v>1.38268674</c:v>
                </c:pt>
                <c:pt idx="52">
                  <c:v>1.38268674</c:v>
                </c:pt>
                <c:pt idx="53">
                  <c:v>1.38268674</c:v>
                </c:pt>
                <c:pt idx="54">
                  <c:v>1.38268674</c:v>
                </c:pt>
                <c:pt idx="55">
                  <c:v>1.38268674</c:v>
                </c:pt>
                <c:pt idx="56">
                  <c:v>1.38268674</c:v>
                </c:pt>
                <c:pt idx="57">
                  <c:v>1.38268674</c:v>
                </c:pt>
                <c:pt idx="58">
                  <c:v>1.38268674</c:v>
                </c:pt>
                <c:pt idx="59">
                  <c:v>1.38268674</c:v>
                </c:pt>
                <c:pt idx="60">
                  <c:v>1.38268674</c:v>
                </c:pt>
                <c:pt idx="61">
                  <c:v>1.38268674</c:v>
                </c:pt>
                <c:pt idx="62">
                  <c:v>1.38268674</c:v>
                </c:pt>
                <c:pt idx="63">
                  <c:v>1.38268674</c:v>
                </c:pt>
                <c:pt idx="64">
                  <c:v>1.38268674</c:v>
                </c:pt>
                <c:pt idx="65">
                  <c:v>1.38268674</c:v>
                </c:pt>
                <c:pt idx="66">
                  <c:v>1.38268674</c:v>
                </c:pt>
                <c:pt idx="67">
                  <c:v>1.38268674</c:v>
                </c:pt>
                <c:pt idx="68">
                  <c:v>1.38268674</c:v>
                </c:pt>
                <c:pt idx="69">
                  <c:v>1.38268674</c:v>
                </c:pt>
                <c:pt idx="70">
                  <c:v>1.38268674</c:v>
                </c:pt>
                <c:pt idx="71">
                  <c:v>1.38268674</c:v>
                </c:pt>
                <c:pt idx="72">
                  <c:v>1.38268674</c:v>
                </c:pt>
                <c:pt idx="73">
                  <c:v>1.38268674</c:v>
                </c:pt>
                <c:pt idx="74">
                  <c:v>1.38268674</c:v>
                </c:pt>
                <c:pt idx="75">
                  <c:v>1.38268674</c:v>
                </c:pt>
                <c:pt idx="76">
                  <c:v>1.38268674</c:v>
                </c:pt>
                <c:pt idx="77">
                  <c:v>1.38268674</c:v>
                </c:pt>
                <c:pt idx="78">
                  <c:v>1.38268674</c:v>
                </c:pt>
                <c:pt idx="79">
                  <c:v>1.38268674</c:v>
                </c:pt>
                <c:pt idx="80">
                  <c:v>1.38268674</c:v>
                </c:pt>
                <c:pt idx="81">
                  <c:v>1.38268674</c:v>
                </c:pt>
                <c:pt idx="82">
                  <c:v>1.38268674</c:v>
                </c:pt>
                <c:pt idx="83">
                  <c:v>1.38268674</c:v>
                </c:pt>
                <c:pt idx="84">
                  <c:v>1.38268674</c:v>
                </c:pt>
                <c:pt idx="85">
                  <c:v>1.38268674</c:v>
                </c:pt>
                <c:pt idx="86">
                  <c:v>1.38268674</c:v>
                </c:pt>
                <c:pt idx="87">
                  <c:v>1.38268674</c:v>
                </c:pt>
                <c:pt idx="88">
                  <c:v>1.38268674</c:v>
                </c:pt>
                <c:pt idx="89">
                  <c:v>1.38268674</c:v>
                </c:pt>
                <c:pt idx="90">
                  <c:v>1.38268674</c:v>
                </c:pt>
                <c:pt idx="91">
                  <c:v>1.38268674</c:v>
                </c:pt>
                <c:pt idx="92">
                  <c:v>1.38268674</c:v>
                </c:pt>
                <c:pt idx="93">
                  <c:v>1.38268674</c:v>
                </c:pt>
                <c:pt idx="94">
                  <c:v>1.38268674</c:v>
                </c:pt>
                <c:pt idx="95">
                  <c:v>1.38268674</c:v>
                </c:pt>
                <c:pt idx="96">
                  <c:v>1.38268674</c:v>
                </c:pt>
                <c:pt idx="97">
                  <c:v>1.38268674</c:v>
                </c:pt>
                <c:pt idx="98">
                  <c:v>1.38268674</c:v>
                </c:pt>
                <c:pt idx="99">
                  <c:v>1.38268674</c:v>
                </c:pt>
                <c:pt idx="100">
                  <c:v>1.38268674</c:v>
                </c:pt>
              </c:numCache>
            </c:numRef>
          </c:val>
        </c:ser>
        <c:ser>
          <c:idx val="47"/>
          <c:order val="47"/>
          <c:val>
            <c:numRef>
              <c:f>'[OHDSI distribution of results for opening remarks.xlsx]Sheet1 (4)'!$A$48:$CW$48</c:f>
              <c:numCache>
                <c:formatCode>General</c:formatCode>
                <c:ptCount val="101"/>
                <c:pt idx="0">
                  <c:v>1.3848357979999999</c:v>
                </c:pt>
                <c:pt idx="1">
                  <c:v>1.3848357979999999</c:v>
                </c:pt>
                <c:pt idx="2">
                  <c:v>1.3848357979999999</c:v>
                </c:pt>
                <c:pt idx="3">
                  <c:v>1.3848357979999999</c:v>
                </c:pt>
                <c:pt idx="4">
                  <c:v>1.3848357979999999</c:v>
                </c:pt>
                <c:pt idx="5">
                  <c:v>1.3848357979999999</c:v>
                </c:pt>
                <c:pt idx="6">
                  <c:v>1.3848357979999999</c:v>
                </c:pt>
                <c:pt idx="7">
                  <c:v>1.3848357979999999</c:v>
                </c:pt>
                <c:pt idx="8">
                  <c:v>1.3848357979999999</c:v>
                </c:pt>
                <c:pt idx="9">
                  <c:v>1.3848357979999999</c:v>
                </c:pt>
                <c:pt idx="10">
                  <c:v>1.3848357979999999</c:v>
                </c:pt>
                <c:pt idx="11">
                  <c:v>1.3848357979999999</c:v>
                </c:pt>
                <c:pt idx="12">
                  <c:v>1.3848357979999999</c:v>
                </c:pt>
                <c:pt idx="13">
                  <c:v>1.3848357979999999</c:v>
                </c:pt>
                <c:pt idx="14">
                  <c:v>1.3848357979999999</c:v>
                </c:pt>
                <c:pt idx="15">
                  <c:v>1.3848357979999999</c:v>
                </c:pt>
                <c:pt idx="16">
                  <c:v>1.3848357979999999</c:v>
                </c:pt>
                <c:pt idx="17">
                  <c:v>1.3848357979999999</c:v>
                </c:pt>
                <c:pt idx="18">
                  <c:v>1.3848357979999999</c:v>
                </c:pt>
                <c:pt idx="19">
                  <c:v>1.3848357979999999</c:v>
                </c:pt>
                <c:pt idx="20">
                  <c:v>1.3848357979999999</c:v>
                </c:pt>
                <c:pt idx="21">
                  <c:v>1.3848357979999999</c:v>
                </c:pt>
                <c:pt idx="22">
                  <c:v>1.3848357979999999</c:v>
                </c:pt>
                <c:pt idx="23">
                  <c:v>1.3848357979999999</c:v>
                </c:pt>
                <c:pt idx="24">
                  <c:v>1.3848357979999999</c:v>
                </c:pt>
                <c:pt idx="25">
                  <c:v>1.3848357979999999</c:v>
                </c:pt>
                <c:pt idx="26">
                  <c:v>1.3848357979999999</c:v>
                </c:pt>
                <c:pt idx="27">
                  <c:v>1.3848357979999999</c:v>
                </c:pt>
                <c:pt idx="28">
                  <c:v>1.3848357979999999</c:v>
                </c:pt>
                <c:pt idx="29">
                  <c:v>1.3848357979999999</c:v>
                </c:pt>
                <c:pt idx="30">
                  <c:v>1.3848357979999999</c:v>
                </c:pt>
                <c:pt idx="31">
                  <c:v>1.3848357979999999</c:v>
                </c:pt>
                <c:pt idx="32">
                  <c:v>1.3848357979999999</c:v>
                </c:pt>
                <c:pt idx="33">
                  <c:v>1.3848357979999999</c:v>
                </c:pt>
                <c:pt idx="34">
                  <c:v>1.3848357979999999</c:v>
                </c:pt>
                <c:pt idx="35">
                  <c:v>1.3848357979999999</c:v>
                </c:pt>
                <c:pt idx="36">
                  <c:v>1.3848357979999999</c:v>
                </c:pt>
                <c:pt idx="37">
                  <c:v>1.3848357979999999</c:v>
                </c:pt>
                <c:pt idx="38">
                  <c:v>1.3848357979999999</c:v>
                </c:pt>
                <c:pt idx="39">
                  <c:v>1.3848357979999999</c:v>
                </c:pt>
                <c:pt idx="40">
                  <c:v>1.3848357979999999</c:v>
                </c:pt>
                <c:pt idx="41">
                  <c:v>1.3848357979999999</c:v>
                </c:pt>
                <c:pt idx="42">
                  <c:v>1.3848357979999999</c:v>
                </c:pt>
                <c:pt idx="43">
                  <c:v>1.3848357979999999</c:v>
                </c:pt>
                <c:pt idx="44">
                  <c:v>1.3848357979999999</c:v>
                </c:pt>
                <c:pt idx="45">
                  <c:v>1.3848357979999999</c:v>
                </c:pt>
                <c:pt idx="46">
                  <c:v>1.3848357979999999</c:v>
                </c:pt>
                <c:pt idx="47">
                  <c:v>1.3848357979999999</c:v>
                </c:pt>
                <c:pt idx="48">
                  <c:v>1.3848357979999999</c:v>
                </c:pt>
                <c:pt idx="49">
                  <c:v>1.3848357979999999</c:v>
                </c:pt>
                <c:pt idx="50">
                  <c:v>1.3848357979999999</c:v>
                </c:pt>
                <c:pt idx="51">
                  <c:v>1.3848357979999999</c:v>
                </c:pt>
                <c:pt idx="52">
                  <c:v>1.3848357979999999</c:v>
                </c:pt>
                <c:pt idx="53">
                  <c:v>1.3848357979999999</c:v>
                </c:pt>
                <c:pt idx="54">
                  <c:v>1.3848357979999999</c:v>
                </c:pt>
                <c:pt idx="55">
                  <c:v>1.3848357979999999</c:v>
                </c:pt>
                <c:pt idx="56">
                  <c:v>1.3848357979999999</c:v>
                </c:pt>
                <c:pt idx="57">
                  <c:v>1.3848357979999999</c:v>
                </c:pt>
                <c:pt idx="58">
                  <c:v>1.3848357979999999</c:v>
                </c:pt>
                <c:pt idx="59">
                  <c:v>1.3848357979999999</c:v>
                </c:pt>
                <c:pt idx="60">
                  <c:v>1.3848357979999999</c:v>
                </c:pt>
                <c:pt idx="61">
                  <c:v>1.3848357979999999</c:v>
                </c:pt>
                <c:pt idx="62">
                  <c:v>1.3848357979999999</c:v>
                </c:pt>
                <c:pt idx="63">
                  <c:v>1.3848357979999999</c:v>
                </c:pt>
                <c:pt idx="64">
                  <c:v>1.3848357979999999</c:v>
                </c:pt>
                <c:pt idx="65">
                  <c:v>1.3848357979999999</c:v>
                </c:pt>
                <c:pt idx="66">
                  <c:v>1.3848357979999999</c:v>
                </c:pt>
                <c:pt idx="67">
                  <c:v>1.3848357979999999</c:v>
                </c:pt>
                <c:pt idx="68">
                  <c:v>1.3848357979999999</c:v>
                </c:pt>
                <c:pt idx="69">
                  <c:v>1.3848357979999999</c:v>
                </c:pt>
                <c:pt idx="70">
                  <c:v>1.3848357979999999</c:v>
                </c:pt>
                <c:pt idx="71">
                  <c:v>1.3848357979999999</c:v>
                </c:pt>
                <c:pt idx="72">
                  <c:v>1.3848357979999999</c:v>
                </c:pt>
                <c:pt idx="73">
                  <c:v>1.3848357979999999</c:v>
                </c:pt>
                <c:pt idx="74">
                  <c:v>1.3848357979999999</c:v>
                </c:pt>
                <c:pt idx="75">
                  <c:v>1.3848357979999999</c:v>
                </c:pt>
                <c:pt idx="76">
                  <c:v>1.3848357979999999</c:v>
                </c:pt>
                <c:pt idx="77">
                  <c:v>1.3848357979999999</c:v>
                </c:pt>
                <c:pt idx="78">
                  <c:v>1.3848357979999999</c:v>
                </c:pt>
                <c:pt idx="79">
                  <c:v>1.3848357979999999</c:v>
                </c:pt>
                <c:pt idx="80">
                  <c:v>1.3848357979999999</c:v>
                </c:pt>
                <c:pt idx="81">
                  <c:v>1.3848357979999999</c:v>
                </c:pt>
                <c:pt idx="82">
                  <c:v>1.3848357979999999</c:v>
                </c:pt>
                <c:pt idx="83">
                  <c:v>1.3848357979999999</c:v>
                </c:pt>
                <c:pt idx="84">
                  <c:v>1.3848357979999999</c:v>
                </c:pt>
                <c:pt idx="85">
                  <c:v>1.3848357979999999</c:v>
                </c:pt>
                <c:pt idx="86">
                  <c:v>1.3848357979999999</c:v>
                </c:pt>
                <c:pt idx="87">
                  <c:v>1.3848357979999999</c:v>
                </c:pt>
                <c:pt idx="88">
                  <c:v>1.3848357979999999</c:v>
                </c:pt>
                <c:pt idx="89">
                  <c:v>1.3848357979999999</c:v>
                </c:pt>
                <c:pt idx="90">
                  <c:v>1.3848357979999999</c:v>
                </c:pt>
                <c:pt idx="91">
                  <c:v>1.3848357979999999</c:v>
                </c:pt>
                <c:pt idx="92">
                  <c:v>1.3848357979999999</c:v>
                </c:pt>
                <c:pt idx="93">
                  <c:v>1.3848357979999999</c:v>
                </c:pt>
                <c:pt idx="94">
                  <c:v>1.3848357979999999</c:v>
                </c:pt>
                <c:pt idx="95">
                  <c:v>1.3848357979999999</c:v>
                </c:pt>
                <c:pt idx="96">
                  <c:v>1.3848357979999999</c:v>
                </c:pt>
                <c:pt idx="97">
                  <c:v>1.3848357979999999</c:v>
                </c:pt>
                <c:pt idx="98">
                  <c:v>1.3848357979999999</c:v>
                </c:pt>
                <c:pt idx="99">
                  <c:v>1.3848357979999999</c:v>
                </c:pt>
                <c:pt idx="100">
                  <c:v>1.3848357979999999</c:v>
                </c:pt>
              </c:numCache>
            </c:numRef>
          </c:val>
        </c:ser>
        <c:ser>
          <c:idx val="48"/>
          <c:order val="48"/>
          <c:val>
            <c:numRef>
              <c:f>'[OHDSI distribution of results for opening remarks.xlsx]Sheet1 (4)'!$A$49:$CW$49</c:f>
              <c:numCache>
                <c:formatCode>General</c:formatCode>
                <c:ptCount val="101"/>
                <c:pt idx="0">
                  <c:v>1.386378224</c:v>
                </c:pt>
                <c:pt idx="1">
                  <c:v>1.386378224</c:v>
                </c:pt>
                <c:pt idx="2">
                  <c:v>1.386378224</c:v>
                </c:pt>
                <c:pt idx="3">
                  <c:v>1.386378224</c:v>
                </c:pt>
                <c:pt idx="4">
                  <c:v>1.386378224</c:v>
                </c:pt>
                <c:pt idx="5">
                  <c:v>1.386378224</c:v>
                </c:pt>
                <c:pt idx="6">
                  <c:v>1.386378224</c:v>
                </c:pt>
                <c:pt idx="7">
                  <c:v>1.386378224</c:v>
                </c:pt>
                <c:pt idx="8">
                  <c:v>1.386378224</c:v>
                </c:pt>
                <c:pt idx="9">
                  <c:v>1.386378224</c:v>
                </c:pt>
                <c:pt idx="10">
                  <c:v>1.386378224</c:v>
                </c:pt>
                <c:pt idx="11">
                  <c:v>1.386378224</c:v>
                </c:pt>
                <c:pt idx="12">
                  <c:v>1.386378224</c:v>
                </c:pt>
                <c:pt idx="13">
                  <c:v>1.386378224</c:v>
                </c:pt>
                <c:pt idx="14">
                  <c:v>1.386378224</c:v>
                </c:pt>
                <c:pt idx="15">
                  <c:v>1.386378224</c:v>
                </c:pt>
                <c:pt idx="16">
                  <c:v>1.386378224</c:v>
                </c:pt>
                <c:pt idx="17">
                  <c:v>1.386378224</c:v>
                </c:pt>
                <c:pt idx="18">
                  <c:v>1.386378224</c:v>
                </c:pt>
                <c:pt idx="19">
                  <c:v>1.386378224</c:v>
                </c:pt>
                <c:pt idx="20">
                  <c:v>1.386378224</c:v>
                </c:pt>
                <c:pt idx="21">
                  <c:v>1.386378224</c:v>
                </c:pt>
                <c:pt idx="22">
                  <c:v>1.386378224</c:v>
                </c:pt>
                <c:pt idx="23">
                  <c:v>1.386378224</c:v>
                </c:pt>
                <c:pt idx="24">
                  <c:v>1.386378224</c:v>
                </c:pt>
                <c:pt idx="25">
                  <c:v>1.386378224</c:v>
                </c:pt>
                <c:pt idx="26">
                  <c:v>1.386378224</c:v>
                </c:pt>
                <c:pt idx="27">
                  <c:v>1.386378224</c:v>
                </c:pt>
                <c:pt idx="28">
                  <c:v>1.386378224</c:v>
                </c:pt>
                <c:pt idx="29">
                  <c:v>1.386378224</c:v>
                </c:pt>
                <c:pt idx="30">
                  <c:v>1.386378224</c:v>
                </c:pt>
                <c:pt idx="31">
                  <c:v>1.386378224</c:v>
                </c:pt>
                <c:pt idx="32">
                  <c:v>1.386378224</c:v>
                </c:pt>
                <c:pt idx="33">
                  <c:v>1.386378224</c:v>
                </c:pt>
                <c:pt idx="34">
                  <c:v>1.386378224</c:v>
                </c:pt>
                <c:pt idx="35">
                  <c:v>1.386378224</c:v>
                </c:pt>
                <c:pt idx="36">
                  <c:v>1.386378224</c:v>
                </c:pt>
                <c:pt idx="37">
                  <c:v>1.386378224</c:v>
                </c:pt>
                <c:pt idx="38">
                  <c:v>1.386378224</c:v>
                </c:pt>
                <c:pt idx="39">
                  <c:v>1.386378224</c:v>
                </c:pt>
                <c:pt idx="40">
                  <c:v>1.386378224</c:v>
                </c:pt>
                <c:pt idx="41">
                  <c:v>1.386378224</c:v>
                </c:pt>
                <c:pt idx="42">
                  <c:v>1.386378224</c:v>
                </c:pt>
                <c:pt idx="43">
                  <c:v>1.386378224</c:v>
                </c:pt>
                <c:pt idx="44">
                  <c:v>1.386378224</c:v>
                </c:pt>
                <c:pt idx="45">
                  <c:v>1.386378224</c:v>
                </c:pt>
                <c:pt idx="46">
                  <c:v>1.386378224</c:v>
                </c:pt>
                <c:pt idx="47">
                  <c:v>1.386378224</c:v>
                </c:pt>
                <c:pt idx="48">
                  <c:v>1.386378224</c:v>
                </c:pt>
                <c:pt idx="49">
                  <c:v>1.386378224</c:v>
                </c:pt>
                <c:pt idx="50">
                  <c:v>1.386378224</c:v>
                </c:pt>
                <c:pt idx="51">
                  <c:v>1.386378224</c:v>
                </c:pt>
                <c:pt idx="52">
                  <c:v>1.386378224</c:v>
                </c:pt>
                <c:pt idx="53">
                  <c:v>1.386378224</c:v>
                </c:pt>
                <c:pt idx="54">
                  <c:v>1.386378224</c:v>
                </c:pt>
                <c:pt idx="55">
                  <c:v>1.386378224</c:v>
                </c:pt>
                <c:pt idx="56">
                  <c:v>1.386378224</c:v>
                </c:pt>
                <c:pt idx="57">
                  <c:v>1.386378224</c:v>
                </c:pt>
                <c:pt idx="58">
                  <c:v>1.386378224</c:v>
                </c:pt>
                <c:pt idx="59">
                  <c:v>1.386378224</c:v>
                </c:pt>
                <c:pt idx="60">
                  <c:v>1.386378224</c:v>
                </c:pt>
                <c:pt idx="61">
                  <c:v>1.386378224</c:v>
                </c:pt>
                <c:pt idx="62">
                  <c:v>1.386378224</c:v>
                </c:pt>
                <c:pt idx="63">
                  <c:v>1.386378224</c:v>
                </c:pt>
                <c:pt idx="64">
                  <c:v>1.386378224</c:v>
                </c:pt>
                <c:pt idx="65">
                  <c:v>1.386378224</c:v>
                </c:pt>
                <c:pt idx="66">
                  <c:v>1.386378224</c:v>
                </c:pt>
                <c:pt idx="67">
                  <c:v>1.386378224</c:v>
                </c:pt>
                <c:pt idx="68">
                  <c:v>1.386378224</c:v>
                </c:pt>
                <c:pt idx="69">
                  <c:v>1.386378224</c:v>
                </c:pt>
                <c:pt idx="70">
                  <c:v>1.386378224</c:v>
                </c:pt>
                <c:pt idx="71">
                  <c:v>1.386378224</c:v>
                </c:pt>
                <c:pt idx="72">
                  <c:v>1.386378224</c:v>
                </c:pt>
                <c:pt idx="73">
                  <c:v>1.386378224</c:v>
                </c:pt>
                <c:pt idx="74">
                  <c:v>1.386378224</c:v>
                </c:pt>
                <c:pt idx="75">
                  <c:v>1.386378224</c:v>
                </c:pt>
                <c:pt idx="76">
                  <c:v>1.386378224</c:v>
                </c:pt>
                <c:pt idx="77">
                  <c:v>1.386378224</c:v>
                </c:pt>
                <c:pt idx="78">
                  <c:v>1.386378224</c:v>
                </c:pt>
                <c:pt idx="79">
                  <c:v>1.386378224</c:v>
                </c:pt>
                <c:pt idx="80">
                  <c:v>1.386378224</c:v>
                </c:pt>
                <c:pt idx="81">
                  <c:v>1.386378224</c:v>
                </c:pt>
                <c:pt idx="82">
                  <c:v>1.386378224</c:v>
                </c:pt>
                <c:pt idx="83">
                  <c:v>1.386378224</c:v>
                </c:pt>
                <c:pt idx="84">
                  <c:v>1.386378224</c:v>
                </c:pt>
                <c:pt idx="85">
                  <c:v>1.386378224</c:v>
                </c:pt>
                <c:pt idx="86">
                  <c:v>1.386378224</c:v>
                </c:pt>
                <c:pt idx="87">
                  <c:v>1.386378224</c:v>
                </c:pt>
                <c:pt idx="88">
                  <c:v>1.386378224</c:v>
                </c:pt>
                <c:pt idx="89">
                  <c:v>1.386378224</c:v>
                </c:pt>
                <c:pt idx="90">
                  <c:v>1.386378224</c:v>
                </c:pt>
                <c:pt idx="91">
                  <c:v>1.386378224</c:v>
                </c:pt>
                <c:pt idx="92">
                  <c:v>1.386378224</c:v>
                </c:pt>
                <c:pt idx="93">
                  <c:v>1.386378224</c:v>
                </c:pt>
                <c:pt idx="94">
                  <c:v>1.386378224</c:v>
                </c:pt>
                <c:pt idx="95">
                  <c:v>1.386378224</c:v>
                </c:pt>
                <c:pt idx="96">
                  <c:v>1.386378224</c:v>
                </c:pt>
                <c:pt idx="97">
                  <c:v>1.386378224</c:v>
                </c:pt>
                <c:pt idx="98">
                  <c:v>1.386378224</c:v>
                </c:pt>
                <c:pt idx="99">
                  <c:v>1.386378224</c:v>
                </c:pt>
                <c:pt idx="100">
                  <c:v>1.386378224</c:v>
                </c:pt>
              </c:numCache>
            </c:numRef>
          </c:val>
        </c:ser>
        <c:ser>
          <c:idx val="49"/>
          <c:order val="49"/>
          <c:val>
            <c:numRef>
              <c:f>'[OHDSI distribution of results for opening remarks.xlsx]Sheet1 (4)'!$A$50:$CW$50</c:f>
              <c:numCache>
                <c:formatCode>General</c:formatCode>
                <c:ptCount val="101"/>
                <c:pt idx="0">
                  <c:v>1.3873066460000001</c:v>
                </c:pt>
                <c:pt idx="1">
                  <c:v>1.3873066460000001</c:v>
                </c:pt>
                <c:pt idx="2">
                  <c:v>1.3873066460000001</c:v>
                </c:pt>
                <c:pt idx="3">
                  <c:v>1.3873066460000001</c:v>
                </c:pt>
                <c:pt idx="4">
                  <c:v>1.3873066460000001</c:v>
                </c:pt>
                <c:pt idx="5">
                  <c:v>1.3873066460000001</c:v>
                </c:pt>
                <c:pt idx="6">
                  <c:v>1.3873066460000001</c:v>
                </c:pt>
                <c:pt idx="7">
                  <c:v>1.3873066460000001</c:v>
                </c:pt>
                <c:pt idx="8">
                  <c:v>1.3873066460000001</c:v>
                </c:pt>
                <c:pt idx="9">
                  <c:v>1.3873066460000001</c:v>
                </c:pt>
                <c:pt idx="10">
                  <c:v>1.3873066460000001</c:v>
                </c:pt>
                <c:pt idx="11">
                  <c:v>1.3873066460000001</c:v>
                </c:pt>
                <c:pt idx="12">
                  <c:v>1.3873066460000001</c:v>
                </c:pt>
                <c:pt idx="13">
                  <c:v>1.3873066460000001</c:v>
                </c:pt>
                <c:pt idx="14">
                  <c:v>1.3873066460000001</c:v>
                </c:pt>
                <c:pt idx="15">
                  <c:v>1.3873066460000001</c:v>
                </c:pt>
                <c:pt idx="16">
                  <c:v>1.3873066460000001</c:v>
                </c:pt>
                <c:pt idx="17">
                  <c:v>1.3873066460000001</c:v>
                </c:pt>
                <c:pt idx="18">
                  <c:v>1.3873066460000001</c:v>
                </c:pt>
                <c:pt idx="19">
                  <c:v>1.3873066460000001</c:v>
                </c:pt>
                <c:pt idx="20">
                  <c:v>1.3873066460000001</c:v>
                </c:pt>
                <c:pt idx="21">
                  <c:v>1.3873066460000001</c:v>
                </c:pt>
                <c:pt idx="22">
                  <c:v>1.3873066460000001</c:v>
                </c:pt>
                <c:pt idx="23">
                  <c:v>1.3873066460000001</c:v>
                </c:pt>
                <c:pt idx="24">
                  <c:v>1.3873066460000001</c:v>
                </c:pt>
                <c:pt idx="25">
                  <c:v>1.3873066460000001</c:v>
                </c:pt>
                <c:pt idx="26">
                  <c:v>1.3873066460000001</c:v>
                </c:pt>
                <c:pt idx="27">
                  <c:v>1.3873066460000001</c:v>
                </c:pt>
                <c:pt idx="28">
                  <c:v>1.3873066460000001</c:v>
                </c:pt>
                <c:pt idx="29">
                  <c:v>1.3873066460000001</c:v>
                </c:pt>
                <c:pt idx="30">
                  <c:v>1.3873066460000001</c:v>
                </c:pt>
                <c:pt idx="31">
                  <c:v>1.3873066460000001</c:v>
                </c:pt>
                <c:pt idx="32">
                  <c:v>1.3873066460000001</c:v>
                </c:pt>
                <c:pt idx="33">
                  <c:v>1.3873066460000001</c:v>
                </c:pt>
                <c:pt idx="34">
                  <c:v>1.3873066460000001</c:v>
                </c:pt>
                <c:pt idx="35">
                  <c:v>1.3873066460000001</c:v>
                </c:pt>
                <c:pt idx="36">
                  <c:v>1.3873066460000001</c:v>
                </c:pt>
                <c:pt idx="37">
                  <c:v>1.3873066460000001</c:v>
                </c:pt>
                <c:pt idx="38">
                  <c:v>1.3873066460000001</c:v>
                </c:pt>
                <c:pt idx="39">
                  <c:v>1.3873066460000001</c:v>
                </c:pt>
                <c:pt idx="40">
                  <c:v>1.3873066460000001</c:v>
                </c:pt>
                <c:pt idx="41">
                  <c:v>1.3873066460000001</c:v>
                </c:pt>
                <c:pt idx="42">
                  <c:v>1.3873066460000001</c:v>
                </c:pt>
                <c:pt idx="43">
                  <c:v>1.3873066460000001</c:v>
                </c:pt>
                <c:pt idx="44">
                  <c:v>1.3873066460000001</c:v>
                </c:pt>
                <c:pt idx="45">
                  <c:v>1.3873066460000001</c:v>
                </c:pt>
                <c:pt idx="46">
                  <c:v>1.3873066460000001</c:v>
                </c:pt>
                <c:pt idx="47">
                  <c:v>1.3873066460000001</c:v>
                </c:pt>
                <c:pt idx="48">
                  <c:v>1.3873066460000001</c:v>
                </c:pt>
                <c:pt idx="49">
                  <c:v>1.3873066460000001</c:v>
                </c:pt>
                <c:pt idx="50">
                  <c:v>1.3873066460000001</c:v>
                </c:pt>
                <c:pt idx="51">
                  <c:v>1.3873066460000001</c:v>
                </c:pt>
                <c:pt idx="52">
                  <c:v>1.3873066460000001</c:v>
                </c:pt>
                <c:pt idx="53">
                  <c:v>1.3873066460000001</c:v>
                </c:pt>
                <c:pt idx="54">
                  <c:v>1.3873066460000001</c:v>
                </c:pt>
                <c:pt idx="55">
                  <c:v>1.3873066460000001</c:v>
                </c:pt>
                <c:pt idx="56">
                  <c:v>1.3873066460000001</c:v>
                </c:pt>
                <c:pt idx="57">
                  <c:v>1.3873066460000001</c:v>
                </c:pt>
                <c:pt idx="58">
                  <c:v>1.3873066460000001</c:v>
                </c:pt>
                <c:pt idx="59">
                  <c:v>1.3873066460000001</c:v>
                </c:pt>
                <c:pt idx="60">
                  <c:v>1.3873066460000001</c:v>
                </c:pt>
                <c:pt idx="61">
                  <c:v>1.3873066460000001</c:v>
                </c:pt>
                <c:pt idx="62">
                  <c:v>1.3873066460000001</c:v>
                </c:pt>
                <c:pt idx="63">
                  <c:v>1.3873066460000001</c:v>
                </c:pt>
                <c:pt idx="64">
                  <c:v>1.3873066460000001</c:v>
                </c:pt>
                <c:pt idx="65">
                  <c:v>1.3873066460000001</c:v>
                </c:pt>
                <c:pt idx="66">
                  <c:v>1.3873066460000001</c:v>
                </c:pt>
                <c:pt idx="67">
                  <c:v>1.3873066460000001</c:v>
                </c:pt>
                <c:pt idx="68">
                  <c:v>1.3873066460000001</c:v>
                </c:pt>
                <c:pt idx="69">
                  <c:v>1.3873066460000001</c:v>
                </c:pt>
                <c:pt idx="70">
                  <c:v>1.3873066460000001</c:v>
                </c:pt>
                <c:pt idx="71">
                  <c:v>1.3873066460000001</c:v>
                </c:pt>
                <c:pt idx="72">
                  <c:v>1.3873066460000001</c:v>
                </c:pt>
                <c:pt idx="73">
                  <c:v>1.3873066460000001</c:v>
                </c:pt>
                <c:pt idx="74">
                  <c:v>1.3873066460000001</c:v>
                </c:pt>
                <c:pt idx="75">
                  <c:v>1.3873066460000001</c:v>
                </c:pt>
                <c:pt idx="76">
                  <c:v>1.3873066460000001</c:v>
                </c:pt>
                <c:pt idx="77">
                  <c:v>1.3873066460000001</c:v>
                </c:pt>
                <c:pt idx="78">
                  <c:v>1.3873066460000001</c:v>
                </c:pt>
                <c:pt idx="79">
                  <c:v>1.3873066460000001</c:v>
                </c:pt>
                <c:pt idx="80">
                  <c:v>1.3873066460000001</c:v>
                </c:pt>
                <c:pt idx="81">
                  <c:v>1.3873066460000001</c:v>
                </c:pt>
                <c:pt idx="82">
                  <c:v>1.3873066460000001</c:v>
                </c:pt>
                <c:pt idx="83">
                  <c:v>1.3873066460000001</c:v>
                </c:pt>
                <c:pt idx="84">
                  <c:v>1.3873066460000001</c:v>
                </c:pt>
                <c:pt idx="85">
                  <c:v>1.3873066460000001</c:v>
                </c:pt>
                <c:pt idx="86">
                  <c:v>1.3873066460000001</c:v>
                </c:pt>
                <c:pt idx="87">
                  <c:v>1.3873066460000001</c:v>
                </c:pt>
                <c:pt idx="88">
                  <c:v>1.3873066460000001</c:v>
                </c:pt>
                <c:pt idx="89">
                  <c:v>1.3873066460000001</c:v>
                </c:pt>
                <c:pt idx="90">
                  <c:v>1.3873066460000001</c:v>
                </c:pt>
                <c:pt idx="91">
                  <c:v>1.3873066460000001</c:v>
                </c:pt>
                <c:pt idx="92">
                  <c:v>1.3873066460000001</c:v>
                </c:pt>
                <c:pt idx="93">
                  <c:v>1.3873066460000001</c:v>
                </c:pt>
                <c:pt idx="94">
                  <c:v>1.3873066460000001</c:v>
                </c:pt>
                <c:pt idx="95">
                  <c:v>1.3873066460000001</c:v>
                </c:pt>
                <c:pt idx="96">
                  <c:v>1.3873066460000001</c:v>
                </c:pt>
                <c:pt idx="97">
                  <c:v>1.3873066460000001</c:v>
                </c:pt>
                <c:pt idx="98">
                  <c:v>1.3873066460000001</c:v>
                </c:pt>
                <c:pt idx="99">
                  <c:v>1.3873066460000001</c:v>
                </c:pt>
                <c:pt idx="100">
                  <c:v>1.3873066460000001</c:v>
                </c:pt>
              </c:numCache>
            </c:numRef>
          </c:val>
        </c:ser>
        <c:ser>
          <c:idx val="50"/>
          <c:order val="50"/>
          <c:val>
            <c:numRef>
              <c:f>'[OHDSI distribution of results for opening remarks.xlsx]Sheet1 (4)'!$A$51:$CW$51</c:f>
              <c:numCache>
                <c:formatCode>General</c:formatCode>
                <c:ptCount val="101"/>
                <c:pt idx="0">
                  <c:v>1.387616615</c:v>
                </c:pt>
                <c:pt idx="1">
                  <c:v>1.387616615</c:v>
                </c:pt>
                <c:pt idx="2">
                  <c:v>1.387616615</c:v>
                </c:pt>
                <c:pt idx="3">
                  <c:v>1.387616615</c:v>
                </c:pt>
                <c:pt idx="4">
                  <c:v>1.387616615</c:v>
                </c:pt>
                <c:pt idx="5">
                  <c:v>1.387616615</c:v>
                </c:pt>
                <c:pt idx="6">
                  <c:v>1.387616615</c:v>
                </c:pt>
                <c:pt idx="7">
                  <c:v>1.387616615</c:v>
                </c:pt>
                <c:pt idx="8">
                  <c:v>1.387616615</c:v>
                </c:pt>
                <c:pt idx="9">
                  <c:v>1.387616615</c:v>
                </c:pt>
                <c:pt idx="10">
                  <c:v>1.387616615</c:v>
                </c:pt>
                <c:pt idx="11">
                  <c:v>1.387616615</c:v>
                </c:pt>
                <c:pt idx="12">
                  <c:v>1.387616615</c:v>
                </c:pt>
                <c:pt idx="13">
                  <c:v>1.387616615</c:v>
                </c:pt>
                <c:pt idx="14">
                  <c:v>1.387616615</c:v>
                </c:pt>
                <c:pt idx="15">
                  <c:v>1.387616615</c:v>
                </c:pt>
                <c:pt idx="16">
                  <c:v>1.387616615</c:v>
                </c:pt>
                <c:pt idx="17">
                  <c:v>1.387616615</c:v>
                </c:pt>
                <c:pt idx="18">
                  <c:v>1.387616615</c:v>
                </c:pt>
                <c:pt idx="19">
                  <c:v>1.387616615</c:v>
                </c:pt>
                <c:pt idx="20">
                  <c:v>1.387616615</c:v>
                </c:pt>
                <c:pt idx="21">
                  <c:v>1.387616615</c:v>
                </c:pt>
                <c:pt idx="22">
                  <c:v>1.387616615</c:v>
                </c:pt>
                <c:pt idx="23">
                  <c:v>1.387616615</c:v>
                </c:pt>
                <c:pt idx="24">
                  <c:v>1.387616615</c:v>
                </c:pt>
                <c:pt idx="25">
                  <c:v>1.387616615</c:v>
                </c:pt>
                <c:pt idx="26">
                  <c:v>1.387616615</c:v>
                </c:pt>
                <c:pt idx="27">
                  <c:v>1.387616615</c:v>
                </c:pt>
                <c:pt idx="28">
                  <c:v>1.387616615</c:v>
                </c:pt>
                <c:pt idx="29">
                  <c:v>1.387616615</c:v>
                </c:pt>
                <c:pt idx="30">
                  <c:v>1.387616615</c:v>
                </c:pt>
                <c:pt idx="31">
                  <c:v>1.387616615</c:v>
                </c:pt>
                <c:pt idx="32">
                  <c:v>1.387616615</c:v>
                </c:pt>
                <c:pt idx="33">
                  <c:v>1.387616615</c:v>
                </c:pt>
                <c:pt idx="34">
                  <c:v>1.387616615</c:v>
                </c:pt>
                <c:pt idx="35">
                  <c:v>1.387616615</c:v>
                </c:pt>
                <c:pt idx="36">
                  <c:v>1.387616615</c:v>
                </c:pt>
                <c:pt idx="37">
                  <c:v>1.387616615</c:v>
                </c:pt>
                <c:pt idx="38">
                  <c:v>1.387616615</c:v>
                </c:pt>
                <c:pt idx="39">
                  <c:v>1.387616615</c:v>
                </c:pt>
                <c:pt idx="40">
                  <c:v>1.387616615</c:v>
                </c:pt>
                <c:pt idx="41">
                  <c:v>1.387616615</c:v>
                </c:pt>
                <c:pt idx="42">
                  <c:v>1.387616615</c:v>
                </c:pt>
                <c:pt idx="43">
                  <c:v>1.387616615</c:v>
                </c:pt>
                <c:pt idx="44">
                  <c:v>1.387616615</c:v>
                </c:pt>
                <c:pt idx="45">
                  <c:v>1.387616615</c:v>
                </c:pt>
                <c:pt idx="46">
                  <c:v>1.387616615</c:v>
                </c:pt>
                <c:pt idx="47">
                  <c:v>1.387616615</c:v>
                </c:pt>
                <c:pt idx="48">
                  <c:v>1.387616615</c:v>
                </c:pt>
                <c:pt idx="49">
                  <c:v>1.387616615</c:v>
                </c:pt>
                <c:pt idx="50">
                  <c:v>1.387616615</c:v>
                </c:pt>
                <c:pt idx="51">
                  <c:v>1.387616615</c:v>
                </c:pt>
                <c:pt idx="52">
                  <c:v>1.387616615</c:v>
                </c:pt>
                <c:pt idx="53">
                  <c:v>1.387616615</c:v>
                </c:pt>
                <c:pt idx="54">
                  <c:v>1.387616615</c:v>
                </c:pt>
                <c:pt idx="55">
                  <c:v>1.387616615</c:v>
                </c:pt>
                <c:pt idx="56">
                  <c:v>1.387616615</c:v>
                </c:pt>
                <c:pt idx="57">
                  <c:v>1.387616615</c:v>
                </c:pt>
                <c:pt idx="58">
                  <c:v>1.387616615</c:v>
                </c:pt>
                <c:pt idx="59">
                  <c:v>1.387616615</c:v>
                </c:pt>
                <c:pt idx="60">
                  <c:v>1.387616615</c:v>
                </c:pt>
                <c:pt idx="61">
                  <c:v>1.387616615</c:v>
                </c:pt>
                <c:pt idx="62">
                  <c:v>1.387616615</c:v>
                </c:pt>
                <c:pt idx="63">
                  <c:v>1.387616615</c:v>
                </c:pt>
                <c:pt idx="64">
                  <c:v>1.387616615</c:v>
                </c:pt>
                <c:pt idx="65">
                  <c:v>1.387616615</c:v>
                </c:pt>
                <c:pt idx="66">
                  <c:v>1.387616615</c:v>
                </c:pt>
                <c:pt idx="67">
                  <c:v>1.387616615</c:v>
                </c:pt>
                <c:pt idx="68">
                  <c:v>1.387616615</c:v>
                </c:pt>
                <c:pt idx="69">
                  <c:v>1.387616615</c:v>
                </c:pt>
                <c:pt idx="70">
                  <c:v>1.387616615</c:v>
                </c:pt>
                <c:pt idx="71">
                  <c:v>1.387616615</c:v>
                </c:pt>
                <c:pt idx="72">
                  <c:v>1.387616615</c:v>
                </c:pt>
                <c:pt idx="73">
                  <c:v>1.387616615</c:v>
                </c:pt>
                <c:pt idx="74">
                  <c:v>1.387616615</c:v>
                </c:pt>
                <c:pt idx="75">
                  <c:v>1.387616615</c:v>
                </c:pt>
                <c:pt idx="76">
                  <c:v>1.387616615</c:v>
                </c:pt>
                <c:pt idx="77">
                  <c:v>1.387616615</c:v>
                </c:pt>
                <c:pt idx="78">
                  <c:v>1.387616615</c:v>
                </c:pt>
                <c:pt idx="79">
                  <c:v>1.387616615</c:v>
                </c:pt>
                <c:pt idx="80">
                  <c:v>1.387616615</c:v>
                </c:pt>
                <c:pt idx="81">
                  <c:v>1.387616615</c:v>
                </c:pt>
                <c:pt idx="82">
                  <c:v>1.387616615</c:v>
                </c:pt>
                <c:pt idx="83">
                  <c:v>1.387616615</c:v>
                </c:pt>
                <c:pt idx="84">
                  <c:v>1.387616615</c:v>
                </c:pt>
                <c:pt idx="85">
                  <c:v>1.387616615</c:v>
                </c:pt>
                <c:pt idx="86">
                  <c:v>1.387616615</c:v>
                </c:pt>
                <c:pt idx="87">
                  <c:v>1.387616615</c:v>
                </c:pt>
                <c:pt idx="88">
                  <c:v>1.387616615</c:v>
                </c:pt>
                <c:pt idx="89">
                  <c:v>1.387616615</c:v>
                </c:pt>
                <c:pt idx="90">
                  <c:v>1.387616615</c:v>
                </c:pt>
                <c:pt idx="91">
                  <c:v>1.387616615</c:v>
                </c:pt>
                <c:pt idx="92">
                  <c:v>1.387616615</c:v>
                </c:pt>
                <c:pt idx="93">
                  <c:v>1.387616615</c:v>
                </c:pt>
                <c:pt idx="94">
                  <c:v>1.387616615</c:v>
                </c:pt>
                <c:pt idx="95">
                  <c:v>1.387616615</c:v>
                </c:pt>
                <c:pt idx="96">
                  <c:v>1.387616615</c:v>
                </c:pt>
                <c:pt idx="97">
                  <c:v>1.387616615</c:v>
                </c:pt>
                <c:pt idx="98">
                  <c:v>1.387616615</c:v>
                </c:pt>
                <c:pt idx="99">
                  <c:v>1.387616615</c:v>
                </c:pt>
                <c:pt idx="100">
                  <c:v>1.387616615</c:v>
                </c:pt>
              </c:numCache>
            </c:numRef>
          </c:val>
        </c:ser>
        <c:ser>
          <c:idx val="51"/>
          <c:order val="51"/>
          <c:val>
            <c:numRef>
              <c:f>'[OHDSI distribution of results for opening remarks.xlsx]Sheet1 (4)'!$A$52:$CW$52</c:f>
              <c:numCache>
                <c:formatCode>General</c:formatCode>
                <c:ptCount val="101"/>
                <c:pt idx="0">
                  <c:v>1.3873066460000001</c:v>
                </c:pt>
                <c:pt idx="1">
                  <c:v>1.3873066460000001</c:v>
                </c:pt>
                <c:pt idx="2">
                  <c:v>1.3873066460000001</c:v>
                </c:pt>
                <c:pt idx="3">
                  <c:v>1.3873066460000001</c:v>
                </c:pt>
                <c:pt idx="4">
                  <c:v>1.3873066460000001</c:v>
                </c:pt>
                <c:pt idx="5">
                  <c:v>1.3873066460000001</c:v>
                </c:pt>
                <c:pt idx="6">
                  <c:v>1.3873066460000001</c:v>
                </c:pt>
                <c:pt idx="7">
                  <c:v>1.3873066460000001</c:v>
                </c:pt>
                <c:pt idx="8">
                  <c:v>1.3873066460000001</c:v>
                </c:pt>
                <c:pt idx="9">
                  <c:v>1.3873066460000001</c:v>
                </c:pt>
                <c:pt idx="10">
                  <c:v>1.3873066460000001</c:v>
                </c:pt>
                <c:pt idx="11">
                  <c:v>1.3873066460000001</c:v>
                </c:pt>
                <c:pt idx="12">
                  <c:v>1.3873066460000001</c:v>
                </c:pt>
                <c:pt idx="13">
                  <c:v>1.3873066460000001</c:v>
                </c:pt>
                <c:pt idx="14">
                  <c:v>1.3873066460000001</c:v>
                </c:pt>
                <c:pt idx="15">
                  <c:v>1.3873066460000001</c:v>
                </c:pt>
                <c:pt idx="16">
                  <c:v>1.3873066460000001</c:v>
                </c:pt>
                <c:pt idx="17">
                  <c:v>1.3873066460000001</c:v>
                </c:pt>
                <c:pt idx="18">
                  <c:v>1.3873066460000001</c:v>
                </c:pt>
                <c:pt idx="19">
                  <c:v>1.3873066460000001</c:v>
                </c:pt>
                <c:pt idx="20">
                  <c:v>1.3873066460000001</c:v>
                </c:pt>
                <c:pt idx="21">
                  <c:v>1.3873066460000001</c:v>
                </c:pt>
                <c:pt idx="22">
                  <c:v>1.3873066460000001</c:v>
                </c:pt>
                <c:pt idx="23">
                  <c:v>1.3873066460000001</c:v>
                </c:pt>
                <c:pt idx="24">
                  <c:v>1.3873066460000001</c:v>
                </c:pt>
                <c:pt idx="25">
                  <c:v>1.3873066460000001</c:v>
                </c:pt>
                <c:pt idx="26">
                  <c:v>1.3873066460000001</c:v>
                </c:pt>
                <c:pt idx="27">
                  <c:v>1.3873066460000001</c:v>
                </c:pt>
                <c:pt idx="28">
                  <c:v>1.3873066460000001</c:v>
                </c:pt>
                <c:pt idx="29">
                  <c:v>1.3873066460000001</c:v>
                </c:pt>
                <c:pt idx="30">
                  <c:v>1.3873066460000001</c:v>
                </c:pt>
                <c:pt idx="31">
                  <c:v>1.3873066460000001</c:v>
                </c:pt>
                <c:pt idx="32">
                  <c:v>1.3873066460000001</c:v>
                </c:pt>
                <c:pt idx="33">
                  <c:v>1.3873066460000001</c:v>
                </c:pt>
                <c:pt idx="34">
                  <c:v>1.3873066460000001</c:v>
                </c:pt>
                <c:pt idx="35">
                  <c:v>1.3873066460000001</c:v>
                </c:pt>
                <c:pt idx="36">
                  <c:v>1.3873066460000001</c:v>
                </c:pt>
                <c:pt idx="37">
                  <c:v>1.3873066460000001</c:v>
                </c:pt>
                <c:pt idx="38">
                  <c:v>1.3873066460000001</c:v>
                </c:pt>
                <c:pt idx="39">
                  <c:v>1.3873066460000001</c:v>
                </c:pt>
                <c:pt idx="40">
                  <c:v>1.3873066460000001</c:v>
                </c:pt>
                <c:pt idx="41">
                  <c:v>1.3873066460000001</c:v>
                </c:pt>
                <c:pt idx="42">
                  <c:v>1.3873066460000001</c:v>
                </c:pt>
                <c:pt idx="43">
                  <c:v>1.3873066460000001</c:v>
                </c:pt>
                <c:pt idx="44">
                  <c:v>1.3873066460000001</c:v>
                </c:pt>
                <c:pt idx="45">
                  <c:v>1.3873066460000001</c:v>
                </c:pt>
                <c:pt idx="46">
                  <c:v>1.3873066460000001</c:v>
                </c:pt>
                <c:pt idx="47">
                  <c:v>1.3873066460000001</c:v>
                </c:pt>
                <c:pt idx="48">
                  <c:v>1.3873066460000001</c:v>
                </c:pt>
                <c:pt idx="49">
                  <c:v>1.3873066460000001</c:v>
                </c:pt>
                <c:pt idx="50">
                  <c:v>1.3873066460000001</c:v>
                </c:pt>
                <c:pt idx="51">
                  <c:v>1.3873066460000001</c:v>
                </c:pt>
                <c:pt idx="52">
                  <c:v>1.3873066460000001</c:v>
                </c:pt>
                <c:pt idx="53">
                  <c:v>1.3873066460000001</c:v>
                </c:pt>
                <c:pt idx="54">
                  <c:v>1.3873066460000001</c:v>
                </c:pt>
                <c:pt idx="55">
                  <c:v>1.3873066460000001</c:v>
                </c:pt>
                <c:pt idx="56">
                  <c:v>1.3873066460000001</c:v>
                </c:pt>
                <c:pt idx="57">
                  <c:v>1.3873066460000001</c:v>
                </c:pt>
                <c:pt idx="58">
                  <c:v>1.3873066460000001</c:v>
                </c:pt>
                <c:pt idx="59">
                  <c:v>1.3873066460000001</c:v>
                </c:pt>
                <c:pt idx="60">
                  <c:v>1.3873066460000001</c:v>
                </c:pt>
                <c:pt idx="61">
                  <c:v>1.3873066460000001</c:v>
                </c:pt>
                <c:pt idx="62">
                  <c:v>1.3873066460000001</c:v>
                </c:pt>
                <c:pt idx="63">
                  <c:v>1.3873066460000001</c:v>
                </c:pt>
                <c:pt idx="64">
                  <c:v>1.3873066460000001</c:v>
                </c:pt>
                <c:pt idx="65">
                  <c:v>1.3873066460000001</c:v>
                </c:pt>
                <c:pt idx="66">
                  <c:v>1.3873066460000001</c:v>
                </c:pt>
                <c:pt idx="67">
                  <c:v>1.3873066460000001</c:v>
                </c:pt>
                <c:pt idx="68">
                  <c:v>1.3873066460000001</c:v>
                </c:pt>
                <c:pt idx="69">
                  <c:v>1.3873066460000001</c:v>
                </c:pt>
                <c:pt idx="70">
                  <c:v>1.3873066460000001</c:v>
                </c:pt>
                <c:pt idx="71">
                  <c:v>1.3873066460000001</c:v>
                </c:pt>
                <c:pt idx="72">
                  <c:v>1.3873066460000001</c:v>
                </c:pt>
                <c:pt idx="73">
                  <c:v>1.3873066460000001</c:v>
                </c:pt>
                <c:pt idx="74">
                  <c:v>1.3873066460000001</c:v>
                </c:pt>
                <c:pt idx="75">
                  <c:v>1.3873066460000001</c:v>
                </c:pt>
                <c:pt idx="76">
                  <c:v>1.3873066460000001</c:v>
                </c:pt>
                <c:pt idx="77">
                  <c:v>1.3873066460000001</c:v>
                </c:pt>
                <c:pt idx="78">
                  <c:v>1.3873066460000001</c:v>
                </c:pt>
                <c:pt idx="79">
                  <c:v>1.3873066460000001</c:v>
                </c:pt>
                <c:pt idx="80">
                  <c:v>1.3873066460000001</c:v>
                </c:pt>
                <c:pt idx="81">
                  <c:v>1.3873066460000001</c:v>
                </c:pt>
                <c:pt idx="82">
                  <c:v>1.3873066460000001</c:v>
                </c:pt>
                <c:pt idx="83">
                  <c:v>1.3873066460000001</c:v>
                </c:pt>
                <c:pt idx="84">
                  <c:v>1.3873066460000001</c:v>
                </c:pt>
                <c:pt idx="85">
                  <c:v>1.3873066460000001</c:v>
                </c:pt>
                <c:pt idx="86">
                  <c:v>1.3873066460000001</c:v>
                </c:pt>
                <c:pt idx="87">
                  <c:v>1.3873066460000001</c:v>
                </c:pt>
                <c:pt idx="88">
                  <c:v>1.3873066460000001</c:v>
                </c:pt>
                <c:pt idx="89">
                  <c:v>1.3873066460000001</c:v>
                </c:pt>
                <c:pt idx="90">
                  <c:v>1.3873066460000001</c:v>
                </c:pt>
                <c:pt idx="91">
                  <c:v>1.3873066460000001</c:v>
                </c:pt>
                <c:pt idx="92">
                  <c:v>1.3873066460000001</c:v>
                </c:pt>
                <c:pt idx="93">
                  <c:v>1.3873066460000001</c:v>
                </c:pt>
                <c:pt idx="94">
                  <c:v>1.3873066460000001</c:v>
                </c:pt>
                <c:pt idx="95">
                  <c:v>1.3873066460000001</c:v>
                </c:pt>
                <c:pt idx="96">
                  <c:v>1.3873066460000001</c:v>
                </c:pt>
                <c:pt idx="97">
                  <c:v>1.3873066460000001</c:v>
                </c:pt>
                <c:pt idx="98">
                  <c:v>1.3873066460000001</c:v>
                </c:pt>
                <c:pt idx="99">
                  <c:v>1.3873066460000001</c:v>
                </c:pt>
                <c:pt idx="100">
                  <c:v>1.3873066460000001</c:v>
                </c:pt>
              </c:numCache>
            </c:numRef>
          </c:val>
        </c:ser>
        <c:ser>
          <c:idx val="52"/>
          <c:order val="52"/>
          <c:val>
            <c:numRef>
              <c:f>'[OHDSI distribution of results for opening remarks.xlsx]Sheet1 (4)'!$A$53:$CW$53</c:f>
              <c:numCache>
                <c:formatCode>General</c:formatCode>
                <c:ptCount val="101"/>
                <c:pt idx="0">
                  <c:v>1.386378224</c:v>
                </c:pt>
                <c:pt idx="1">
                  <c:v>1.386378224</c:v>
                </c:pt>
                <c:pt idx="2">
                  <c:v>1.386378224</c:v>
                </c:pt>
                <c:pt idx="3">
                  <c:v>1.386378224</c:v>
                </c:pt>
                <c:pt idx="4">
                  <c:v>1.386378224</c:v>
                </c:pt>
                <c:pt idx="5">
                  <c:v>1.386378224</c:v>
                </c:pt>
                <c:pt idx="6">
                  <c:v>1.386378224</c:v>
                </c:pt>
                <c:pt idx="7">
                  <c:v>1.386378224</c:v>
                </c:pt>
                <c:pt idx="8">
                  <c:v>1.386378224</c:v>
                </c:pt>
                <c:pt idx="9">
                  <c:v>1.386378224</c:v>
                </c:pt>
                <c:pt idx="10">
                  <c:v>1.386378224</c:v>
                </c:pt>
                <c:pt idx="11">
                  <c:v>1.386378224</c:v>
                </c:pt>
                <c:pt idx="12">
                  <c:v>1.386378224</c:v>
                </c:pt>
                <c:pt idx="13">
                  <c:v>1.386378224</c:v>
                </c:pt>
                <c:pt idx="14">
                  <c:v>1.386378224</c:v>
                </c:pt>
                <c:pt idx="15">
                  <c:v>1.386378224</c:v>
                </c:pt>
                <c:pt idx="16">
                  <c:v>1.386378224</c:v>
                </c:pt>
                <c:pt idx="17">
                  <c:v>1.386378224</c:v>
                </c:pt>
                <c:pt idx="18">
                  <c:v>1.386378224</c:v>
                </c:pt>
                <c:pt idx="19">
                  <c:v>1.386378224</c:v>
                </c:pt>
                <c:pt idx="20">
                  <c:v>1.386378224</c:v>
                </c:pt>
                <c:pt idx="21">
                  <c:v>1.386378224</c:v>
                </c:pt>
                <c:pt idx="22">
                  <c:v>1.386378224</c:v>
                </c:pt>
                <c:pt idx="23">
                  <c:v>1.386378224</c:v>
                </c:pt>
                <c:pt idx="24">
                  <c:v>1.386378224</c:v>
                </c:pt>
                <c:pt idx="25">
                  <c:v>1.386378224</c:v>
                </c:pt>
                <c:pt idx="26">
                  <c:v>1.386378224</c:v>
                </c:pt>
                <c:pt idx="27">
                  <c:v>1.386378224</c:v>
                </c:pt>
                <c:pt idx="28">
                  <c:v>1.386378224</c:v>
                </c:pt>
                <c:pt idx="29">
                  <c:v>1.386378224</c:v>
                </c:pt>
                <c:pt idx="30">
                  <c:v>1.386378224</c:v>
                </c:pt>
                <c:pt idx="31">
                  <c:v>1.386378224</c:v>
                </c:pt>
                <c:pt idx="32">
                  <c:v>1.386378224</c:v>
                </c:pt>
                <c:pt idx="33">
                  <c:v>1.386378224</c:v>
                </c:pt>
                <c:pt idx="34">
                  <c:v>1.386378224</c:v>
                </c:pt>
                <c:pt idx="35">
                  <c:v>1.386378224</c:v>
                </c:pt>
                <c:pt idx="36">
                  <c:v>1.386378224</c:v>
                </c:pt>
                <c:pt idx="37">
                  <c:v>1.386378224</c:v>
                </c:pt>
                <c:pt idx="38">
                  <c:v>1.386378224</c:v>
                </c:pt>
                <c:pt idx="39">
                  <c:v>1.386378224</c:v>
                </c:pt>
                <c:pt idx="40">
                  <c:v>1.386378224</c:v>
                </c:pt>
                <c:pt idx="41">
                  <c:v>1.386378224</c:v>
                </c:pt>
                <c:pt idx="42">
                  <c:v>1.386378224</c:v>
                </c:pt>
                <c:pt idx="43">
                  <c:v>1.386378224</c:v>
                </c:pt>
                <c:pt idx="44">
                  <c:v>1.386378224</c:v>
                </c:pt>
                <c:pt idx="45">
                  <c:v>1.386378224</c:v>
                </c:pt>
                <c:pt idx="46">
                  <c:v>1.386378224</c:v>
                </c:pt>
                <c:pt idx="47">
                  <c:v>1.386378224</c:v>
                </c:pt>
                <c:pt idx="48">
                  <c:v>1.386378224</c:v>
                </c:pt>
                <c:pt idx="49">
                  <c:v>1.386378224</c:v>
                </c:pt>
                <c:pt idx="50">
                  <c:v>1.386378224</c:v>
                </c:pt>
                <c:pt idx="51">
                  <c:v>1.386378224</c:v>
                </c:pt>
                <c:pt idx="52">
                  <c:v>1.386378224</c:v>
                </c:pt>
                <c:pt idx="53">
                  <c:v>1.386378224</c:v>
                </c:pt>
                <c:pt idx="54">
                  <c:v>1.386378224</c:v>
                </c:pt>
                <c:pt idx="55">
                  <c:v>1.386378224</c:v>
                </c:pt>
                <c:pt idx="56">
                  <c:v>1.386378224</c:v>
                </c:pt>
                <c:pt idx="57">
                  <c:v>1.386378224</c:v>
                </c:pt>
                <c:pt idx="58">
                  <c:v>1.386378224</c:v>
                </c:pt>
                <c:pt idx="59">
                  <c:v>1.386378224</c:v>
                </c:pt>
                <c:pt idx="60">
                  <c:v>1.386378224</c:v>
                </c:pt>
                <c:pt idx="61">
                  <c:v>1.386378224</c:v>
                </c:pt>
                <c:pt idx="62">
                  <c:v>1.386378224</c:v>
                </c:pt>
                <c:pt idx="63">
                  <c:v>1.386378224</c:v>
                </c:pt>
                <c:pt idx="64">
                  <c:v>1.386378224</c:v>
                </c:pt>
                <c:pt idx="65">
                  <c:v>1.386378224</c:v>
                </c:pt>
                <c:pt idx="66">
                  <c:v>1.386378224</c:v>
                </c:pt>
                <c:pt idx="67">
                  <c:v>1.386378224</c:v>
                </c:pt>
                <c:pt idx="68">
                  <c:v>1.386378224</c:v>
                </c:pt>
                <c:pt idx="69">
                  <c:v>1.386378224</c:v>
                </c:pt>
                <c:pt idx="70">
                  <c:v>1.386378224</c:v>
                </c:pt>
                <c:pt idx="71">
                  <c:v>1.386378224</c:v>
                </c:pt>
                <c:pt idx="72">
                  <c:v>1.386378224</c:v>
                </c:pt>
                <c:pt idx="73">
                  <c:v>1.386378224</c:v>
                </c:pt>
                <c:pt idx="74">
                  <c:v>1.386378224</c:v>
                </c:pt>
                <c:pt idx="75">
                  <c:v>1.386378224</c:v>
                </c:pt>
                <c:pt idx="76">
                  <c:v>1.386378224</c:v>
                </c:pt>
                <c:pt idx="77">
                  <c:v>1.386378224</c:v>
                </c:pt>
                <c:pt idx="78">
                  <c:v>1.386378224</c:v>
                </c:pt>
                <c:pt idx="79">
                  <c:v>1.386378224</c:v>
                </c:pt>
                <c:pt idx="80">
                  <c:v>1.386378224</c:v>
                </c:pt>
                <c:pt idx="81">
                  <c:v>1.386378224</c:v>
                </c:pt>
                <c:pt idx="82">
                  <c:v>1.386378224</c:v>
                </c:pt>
                <c:pt idx="83">
                  <c:v>1.386378224</c:v>
                </c:pt>
                <c:pt idx="84">
                  <c:v>1.386378224</c:v>
                </c:pt>
                <c:pt idx="85">
                  <c:v>1.386378224</c:v>
                </c:pt>
                <c:pt idx="86">
                  <c:v>1.386378224</c:v>
                </c:pt>
                <c:pt idx="87">
                  <c:v>1.386378224</c:v>
                </c:pt>
                <c:pt idx="88">
                  <c:v>1.386378224</c:v>
                </c:pt>
                <c:pt idx="89">
                  <c:v>1.386378224</c:v>
                </c:pt>
                <c:pt idx="90">
                  <c:v>1.386378224</c:v>
                </c:pt>
                <c:pt idx="91">
                  <c:v>1.386378224</c:v>
                </c:pt>
                <c:pt idx="92">
                  <c:v>1.386378224</c:v>
                </c:pt>
                <c:pt idx="93">
                  <c:v>1.386378224</c:v>
                </c:pt>
                <c:pt idx="94">
                  <c:v>1.386378224</c:v>
                </c:pt>
                <c:pt idx="95">
                  <c:v>1.386378224</c:v>
                </c:pt>
                <c:pt idx="96">
                  <c:v>1.386378224</c:v>
                </c:pt>
                <c:pt idx="97">
                  <c:v>1.386378224</c:v>
                </c:pt>
                <c:pt idx="98">
                  <c:v>1.386378224</c:v>
                </c:pt>
                <c:pt idx="99">
                  <c:v>1.386378224</c:v>
                </c:pt>
                <c:pt idx="100">
                  <c:v>1.386378224</c:v>
                </c:pt>
              </c:numCache>
            </c:numRef>
          </c:val>
        </c:ser>
        <c:ser>
          <c:idx val="53"/>
          <c:order val="53"/>
          <c:val>
            <c:numRef>
              <c:f>'[OHDSI distribution of results for opening remarks.xlsx]Sheet1 (4)'!$A$54:$CW$54</c:f>
              <c:numCache>
                <c:formatCode>General</c:formatCode>
                <c:ptCount val="101"/>
                <c:pt idx="0">
                  <c:v>1.3848357979999999</c:v>
                </c:pt>
                <c:pt idx="1">
                  <c:v>1.3848357979999999</c:v>
                </c:pt>
                <c:pt idx="2">
                  <c:v>1.3848357979999999</c:v>
                </c:pt>
                <c:pt idx="3">
                  <c:v>1.3848357979999999</c:v>
                </c:pt>
                <c:pt idx="4">
                  <c:v>1.3848357979999999</c:v>
                </c:pt>
                <c:pt idx="5">
                  <c:v>1.3848357979999999</c:v>
                </c:pt>
                <c:pt idx="6">
                  <c:v>1.3848357979999999</c:v>
                </c:pt>
                <c:pt idx="7">
                  <c:v>1.3848357979999999</c:v>
                </c:pt>
                <c:pt idx="8">
                  <c:v>1.3848357979999999</c:v>
                </c:pt>
                <c:pt idx="9">
                  <c:v>1.3848357979999999</c:v>
                </c:pt>
                <c:pt idx="10">
                  <c:v>1.3848357979999999</c:v>
                </c:pt>
                <c:pt idx="11">
                  <c:v>1.3848357979999999</c:v>
                </c:pt>
                <c:pt idx="12">
                  <c:v>1.3848357979999999</c:v>
                </c:pt>
                <c:pt idx="13">
                  <c:v>1.3848357979999999</c:v>
                </c:pt>
                <c:pt idx="14">
                  <c:v>1.3848357979999999</c:v>
                </c:pt>
                <c:pt idx="15">
                  <c:v>1.3848357979999999</c:v>
                </c:pt>
                <c:pt idx="16">
                  <c:v>1.3848357979999999</c:v>
                </c:pt>
                <c:pt idx="17">
                  <c:v>1.3848357979999999</c:v>
                </c:pt>
                <c:pt idx="18">
                  <c:v>1.3848357979999999</c:v>
                </c:pt>
                <c:pt idx="19">
                  <c:v>1.3848357979999999</c:v>
                </c:pt>
                <c:pt idx="20">
                  <c:v>1.3848357979999999</c:v>
                </c:pt>
                <c:pt idx="21">
                  <c:v>1.3848357979999999</c:v>
                </c:pt>
                <c:pt idx="22">
                  <c:v>1.3848357979999999</c:v>
                </c:pt>
                <c:pt idx="23">
                  <c:v>1.3848357979999999</c:v>
                </c:pt>
                <c:pt idx="24">
                  <c:v>1.3848357979999999</c:v>
                </c:pt>
                <c:pt idx="25">
                  <c:v>1.3848357979999999</c:v>
                </c:pt>
                <c:pt idx="26">
                  <c:v>1.3848357979999999</c:v>
                </c:pt>
                <c:pt idx="27">
                  <c:v>1.3848357979999999</c:v>
                </c:pt>
                <c:pt idx="28">
                  <c:v>1.3848357979999999</c:v>
                </c:pt>
                <c:pt idx="29">
                  <c:v>1.3848357979999999</c:v>
                </c:pt>
                <c:pt idx="30">
                  <c:v>1.3848357979999999</c:v>
                </c:pt>
                <c:pt idx="31">
                  <c:v>1.3848357979999999</c:v>
                </c:pt>
                <c:pt idx="32">
                  <c:v>1.3848357979999999</c:v>
                </c:pt>
                <c:pt idx="33">
                  <c:v>1.3848357979999999</c:v>
                </c:pt>
                <c:pt idx="34">
                  <c:v>1.3848357979999999</c:v>
                </c:pt>
                <c:pt idx="35">
                  <c:v>1.3848357979999999</c:v>
                </c:pt>
                <c:pt idx="36">
                  <c:v>1.3848357979999999</c:v>
                </c:pt>
                <c:pt idx="37">
                  <c:v>1.3848357979999999</c:v>
                </c:pt>
                <c:pt idx="38">
                  <c:v>1.3848357979999999</c:v>
                </c:pt>
                <c:pt idx="39">
                  <c:v>1.3848357979999999</c:v>
                </c:pt>
                <c:pt idx="40">
                  <c:v>1.3848357979999999</c:v>
                </c:pt>
                <c:pt idx="41">
                  <c:v>1.3848357979999999</c:v>
                </c:pt>
                <c:pt idx="42">
                  <c:v>1.3848357979999999</c:v>
                </c:pt>
                <c:pt idx="43">
                  <c:v>1.3848357979999999</c:v>
                </c:pt>
                <c:pt idx="44">
                  <c:v>1.3848357979999999</c:v>
                </c:pt>
                <c:pt idx="45">
                  <c:v>1.3848357979999999</c:v>
                </c:pt>
                <c:pt idx="46">
                  <c:v>1.3848357979999999</c:v>
                </c:pt>
                <c:pt idx="47">
                  <c:v>1.3848357979999999</c:v>
                </c:pt>
                <c:pt idx="48">
                  <c:v>1.3848357979999999</c:v>
                </c:pt>
                <c:pt idx="49">
                  <c:v>1.3848357979999999</c:v>
                </c:pt>
                <c:pt idx="50">
                  <c:v>1.3848357979999999</c:v>
                </c:pt>
                <c:pt idx="51">
                  <c:v>1.3848357979999999</c:v>
                </c:pt>
                <c:pt idx="52">
                  <c:v>1.3848357979999999</c:v>
                </c:pt>
                <c:pt idx="53">
                  <c:v>1.3848357979999999</c:v>
                </c:pt>
                <c:pt idx="54">
                  <c:v>1.3848357979999999</c:v>
                </c:pt>
                <c:pt idx="55">
                  <c:v>1.3848357979999999</c:v>
                </c:pt>
                <c:pt idx="56">
                  <c:v>1.3848357979999999</c:v>
                </c:pt>
                <c:pt idx="57">
                  <c:v>1.3848357979999999</c:v>
                </c:pt>
                <c:pt idx="58">
                  <c:v>1.3848357979999999</c:v>
                </c:pt>
                <c:pt idx="59">
                  <c:v>1.3848357979999999</c:v>
                </c:pt>
                <c:pt idx="60">
                  <c:v>1.3848357979999999</c:v>
                </c:pt>
                <c:pt idx="61">
                  <c:v>1.3848357979999999</c:v>
                </c:pt>
                <c:pt idx="62">
                  <c:v>1.3848357979999999</c:v>
                </c:pt>
                <c:pt idx="63">
                  <c:v>1.3848357979999999</c:v>
                </c:pt>
                <c:pt idx="64">
                  <c:v>1.3848357979999999</c:v>
                </c:pt>
                <c:pt idx="65">
                  <c:v>1.3848357979999999</c:v>
                </c:pt>
                <c:pt idx="66">
                  <c:v>1.3848357979999999</c:v>
                </c:pt>
                <c:pt idx="67">
                  <c:v>1.3848357979999999</c:v>
                </c:pt>
                <c:pt idx="68">
                  <c:v>1.3848357979999999</c:v>
                </c:pt>
                <c:pt idx="69">
                  <c:v>1.3848357979999999</c:v>
                </c:pt>
                <c:pt idx="70">
                  <c:v>1.3848357979999999</c:v>
                </c:pt>
                <c:pt idx="71">
                  <c:v>1.3848357979999999</c:v>
                </c:pt>
                <c:pt idx="72">
                  <c:v>1.3848357979999999</c:v>
                </c:pt>
                <c:pt idx="73">
                  <c:v>1.3848357979999999</c:v>
                </c:pt>
                <c:pt idx="74">
                  <c:v>1.3848357979999999</c:v>
                </c:pt>
                <c:pt idx="75">
                  <c:v>1.3848357979999999</c:v>
                </c:pt>
                <c:pt idx="76">
                  <c:v>1.3848357979999999</c:v>
                </c:pt>
                <c:pt idx="77">
                  <c:v>1.3848357979999999</c:v>
                </c:pt>
                <c:pt idx="78">
                  <c:v>1.3848357979999999</c:v>
                </c:pt>
                <c:pt idx="79">
                  <c:v>1.3848357979999999</c:v>
                </c:pt>
                <c:pt idx="80">
                  <c:v>1.3848357979999999</c:v>
                </c:pt>
                <c:pt idx="81">
                  <c:v>1.3848357979999999</c:v>
                </c:pt>
                <c:pt idx="82">
                  <c:v>1.3848357979999999</c:v>
                </c:pt>
                <c:pt idx="83">
                  <c:v>1.3848357979999999</c:v>
                </c:pt>
                <c:pt idx="84">
                  <c:v>1.3848357979999999</c:v>
                </c:pt>
                <c:pt idx="85">
                  <c:v>1.3848357979999999</c:v>
                </c:pt>
                <c:pt idx="86">
                  <c:v>1.3848357979999999</c:v>
                </c:pt>
                <c:pt idx="87">
                  <c:v>1.3848357979999999</c:v>
                </c:pt>
                <c:pt idx="88">
                  <c:v>1.3848357979999999</c:v>
                </c:pt>
                <c:pt idx="89">
                  <c:v>1.3848357979999999</c:v>
                </c:pt>
                <c:pt idx="90">
                  <c:v>1.3848357979999999</c:v>
                </c:pt>
                <c:pt idx="91">
                  <c:v>1.3848357979999999</c:v>
                </c:pt>
                <c:pt idx="92">
                  <c:v>1.3848357979999999</c:v>
                </c:pt>
                <c:pt idx="93">
                  <c:v>1.3848357979999999</c:v>
                </c:pt>
                <c:pt idx="94">
                  <c:v>1.3848357979999999</c:v>
                </c:pt>
                <c:pt idx="95">
                  <c:v>1.3848357979999999</c:v>
                </c:pt>
                <c:pt idx="96">
                  <c:v>1.3848357979999999</c:v>
                </c:pt>
                <c:pt idx="97">
                  <c:v>1.3848357979999999</c:v>
                </c:pt>
                <c:pt idx="98">
                  <c:v>1.3848357979999999</c:v>
                </c:pt>
                <c:pt idx="99">
                  <c:v>1.3848357979999999</c:v>
                </c:pt>
                <c:pt idx="100">
                  <c:v>1.3848357979999999</c:v>
                </c:pt>
              </c:numCache>
            </c:numRef>
          </c:val>
        </c:ser>
        <c:ser>
          <c:idx val="54"/>
          <c:order val="54"/>
          <c:val>
            <c:numRef>
              <c:f>'[OHDSI distribution of results for opening remarks.xlsx]Sheet1 (4)'!$A$55:$CW$55</c:f>
              <c:numCache>
                <c:formatCode>General</c:formatCode>
                <c:ptCount val="101"/>
                <c:pt idx="0">
                  <c:v>1.3826867410000001</c:v>
                </c:pt>
                <c:pt idx="1">
                  <c:v>1.3826867410000001</c:v>
                </c:pt>
                <c:pt idx="2">
                  <c:v>1.3826867410000001</c:v>
                </c:pt>
                <c:pt idx="3">
                  <c:v>1.3826867410000001</c:v>
                </c:pt>
                <c:pt idx="4">
                  <c:v>1.3826867410000001</c:v>
                </c:pt>
                <c:pt idx="5">
                  <c:v>1.3826867410000001</c:v>
                </c:pt>
                <c:pt idx="6">
                  <c:v>1.3826867410000001</c:v>
                </c:pt>
                <c:pt idx="7">
                  <c:v>1.3826867410000001</c:v>
                </c:pt>
                <c:pt idx="8">
                  <c:v>1.3826867410000001</c:v>
                </c:pt>
                <c:pt idx="9">
                  <c:v>1.3826867410000001</c:v>
                </c:pt>
                <c:pt idx="10">
                  <c:v>1.3826867410000001</c:v>
                </c:pt>
                <c:pt idx="11">
                  <c:v>1.3826867410000001</c:v>
                </c:pt>
                <c:pt idx="12">
                  <c:v>1.3826867410000001</c:v>
                </c:pt>
                <c:pt idx="13">
                  <c:v>1.3826867410000001</c:v>
                </c:pt>
                <c:pt idx="14">
                  <c:v>1.3826867410000001</c:v>
                </c:pt>
                <c:pt idx="15">
                  <c:v>1.3826867410000001</c:v>
                </c:pt>
                <c:pt idx="16">
                  <c:v>1.3826867410000001</c:v>
                </c:pt>
                <c:pt idx="17">
                  <c:v>1.3826867410000001</c:v>
                </c:pt>
                <c:pt idx="18">
                  <c:v>1.3826867410000001</c:v>
                </c:pt>
                <c:pt idx="19">
                  <c:v>1.3826867410000001</c:v>
                </c:pt>
                <c:pt idx="20">
                  <c:v>1.3826867410000001</c:v>
                </c:pt>
                <c:pt idx="21">
                  <c:v>1.3826867410000001</c:v>
                </c:pt>
                <c:pt idx="22">
                  <c:v>1.3826867410000001</c:v>
                </c:pt>
                <c:pt idx="23">
                  <c:v>1.3826867410000001</c:v>
                </c:pt>
                <c:pt idx="24">
                  <c:v>1.3826867410000001</c:v>
                </c:pt>
                <c:pt idx="25">
                  <c:v>1.3826867410000001</c:v>
                </c:pt>
                <c:pt idx="26">
                  <c:v>1.3826867410000001</c:v>
                </c:pt>
                <c:pt idx="27">
                  <c:v>1.3826867410000001</c:v>
                </c:pt>
                <c:pt idx="28">
                  <c:v>1.3826867410000001</c:v>
                </c:pt>
                <c:pt idx="29">
                  <c:v>1.3826867410000001</c:v>
                </c:pt>
                <c:pt idx="30">
                  <c:v>1.3826867410000001</c:v>
                </c:pt>
                <c:pt idx="31">
                  <c:v>1.3826867410000001</c:v>
                </c:pt>
                <c:pt idx="32">
                  <c:v>1.3826867410000001</c:v>
                </c:pt>
                <c:pt idx="33">
                  <c:v>1.3826867410000001</c:v>
                </c:pt>
                <c:pt idx="34">
                  <c:v>1.3826867410000001</c:v>
                </c:pt>
                <c:pt idx="35">
                  <c:v>1.3826867410000001</c:v>
                </c:pt>
                <c:pt idx="36">
                  <c:v>1.3826867410000001</c:v>
                </c:pt>
                <c:pt idx="37">
                  <c:v>1.3826867410000001</c:v>
                </c:pt>
                <c:pt idx="38">
                  <c:v>1.3826867410000001</c:v>
                </c:pt>
                <c:pt idx="39">
                  <c:v>1.3826867410000001</c:v>
                </c:pt>
                <c:pt idx="40">
                  <c:v>1.3826867410000001</c:v>
                </c:pt>
                <c:pt idx="41">
                  <c:v>1.3826867410000001</c:v>
                </c:pt>
                <c:pt idx="42">
                  <c:v>1.3826867410000001</c:v>
                </c:pt>
                <c:pt idx="43">
                  <c:v>1.3826867410000001</c:v>
                </c:pt>
                <c:pt idx="44">
                  <c:v>1.3826867410000001</c:v>
                </c:pt>
                <c:pt idx="45">
                  <c:v>1.3826867410000001</c:v>
                </c:pt>
                <c:pt idx="46">
                  <c:v>1.3826867410000001</c:v>
                </c:pt>
                <c:pt idx="47">
                  <c:v>1.3826867410000001</c:v>
                </c:pt>
                <c:pt idx="48">
                  <c:v>1.3826867410000001</c:v>
                </c:pt>
                <c:pt idx="49">
                  <c:v>1.3826867410000001</c:v>
                </c:pt>
                <c:pt idx="50">
                  <c:v>1.3826867410000001</c:v>
                </c:pt>
                <c:pt idx="51">
                  <c:v>1.3826867410000001</c:v>
                </c:pt>
                <c:pt idx="52">
                  <c:v>1.3826867410000001</c:v>
                </c:pt>
                <c:pt idx="53">
                  <c:v>1.3826867410000001</c:v>
                </c:pt>
                <c:pt idx="54">
                  <c:v>1.3826867410000001</c:v>
                </c:pt>
                <c:pt idx="55">
                  <c:v>1.3826867410000001</c:v>
                </c:pt>
                <c:pt idx="56">
                  <c:v>1.3826867410000001</c:v>
                </c:pt>
                <c:pt idx="57">
                  <c:v>1.3826867410000001</c:v>
                </c:pt>
                <c:pt idx="58">
                  <c:v>1.3826867410000001</c:v>
                </c:pt>
                <c:pt idx="59">
                  <c:v>1.3826867410000001</c:v>
                </c:pt>
                <c:pt idx="60">
                  <c:v>1.3826867410000001</c:v>
                </c:pt>
                <c:pt idx="61">
                  <c:v>1.3826867410000001</c:v>
                </c:pt>
                <c:pt idx="62">
                  <c:v>1.3826867410000001</c:v>
                </c:pt>
                <c:pt idx="63">
                  <c:v>1.3826867410000001</c:v>
                </c:pt>
                <c:pt idx="64">
                  <c:v>1.3826867410000001</c:v>
                </c:pt>
                <c:pt idx="65">
                  <c:v>1.3826867410000001</c:v>
                </c:pt>
                <c:pt idx="66">
                  <c:v>1.3826867410000001</c:v>
                </c:pt>
                <c:pt idx="67">
                  <c:v>1.3826867410000001</c:v>
                </c:pt>
                <c:pt idx="68">
                  <c:v>1.3826867410000001</c:v>
                </c:pt>
                <c:pt idx="69">
                  <c:v>1.3826867410000001</c:v>
                </c:pt>
                <c:pt idx="70">
                  <c:v>1.3826867410000001</c:v>
                </c:pt>
                <c:pt idx="71">
                  <c:v>1.3826867410000001</c:v>
                </c:pt>
                <c:pt idx="72">
                  <c:v>1.3826867410000001</c:v>
                </c:pt>
                <c:pt idx="73">
                  <c:v>1.3826867410000001</c:v>
                </c:pt>
                <c:pt idx="74">
                  <c:v>1.3826867410000001</c:v>
                </c:pt>
                <c:pt idx="75">
                  <c:v>1.3826867410000001</c:v>
                </c:pt>
                <c:pt idx="76">
                  <c:v>1.3826867410000001</c:v>
                </c:pt>
                <c:pt idx="77">
                  <c:v>1.3826867410000001</c:v>
                </c:pt>
                <c:pt idx="78">
                  <c:v>1.3826867410000001</c:v>
                </c:pt>
                <c:pt idx="79">
                  <c:v>1.3826867410000001</c:v>
                </c:pt>
                <c:pt idx="80">
                  <c:v>1.3826867410000001</c:v>
                </c:pt>
                <c:pt idx="81">
                  <c:v>1.3826867410000001</c:v>
                </c:pt>
                <c:pt idx="82">
                  <c:v>1.3826867410000001</c:v>
                </c:pt>
                <c:pt idx="83">
                  <c:v>1.3826867410000001</c:v>
                </c:pt>
                <c:pt idx="84">
                  <c:v>1.3826867410000001</c:v>
                </c:pt>
                <c:pt idx="85">
                  <c:v>1.3826867410000001</c:v>
                </c:pt>
                <c:pt idx="86">
                  <c:v>1.3826867410000001</c:v>
                </c:pt>
                <c:pt idx="87">
                  <c:v>1.3826867410000001</c:v>
                </c:pt>
                <c:pt idx="88">
                  <c:v>1.3826867410000001</c:v>
                </c:pt>
                <c:pt idx="89">
                  <c:v>1.3826867410000001</c:v>
                </c:pt>
                <c:pt idx="90">
                  <c:v>1.3826867410000001</c:v>
                </c:pt>
                <c:pt idx="91">
                  <c:v>1.3826867410000001</c:v>
                </c:pt>
                <c:pt idx="92">
                  <c:v>1.3826867410000001</c:v>
                </c:pt>
                <c:pt idx="93">
                  <c:v>1.3826867410000001</c:v>
                </c:pt>
                <c:pt idx="94">
                  <c:v>1.3826867410000001</c:v>
                </c:pt>
                <c:pt idx="95">
                  <c:v>1.3826867410000001</c:v>
                </c:pt>
                <c:pt idx="96">
                  <c:v>1.3826867410000001</c:v>
                </c:pt>
                <c:pt idx="97">
                  <c:v>1.3826867410000001</c:v>
                </c:pt>
                <c:pt idx="98">
                  <c:v>1.3826867410000001</c:v>
                </c:pt>
                <c:pt idx="99">
                  <c:v>1.3826867410000001</c:v>
                </c:pt>
                <c:pt idx="100">
                  <c:v>1.3826867410000001</c:v>
                </c:pt>
              </c:numCache>
            </c:numRef>
          </c:val>
        </c:ser>
        <c:ser>
          <c:idx val="55"/>
          <c:order val="55"/>
          <c:val>
            <c:numRef>
              <c:f>'[OHDSI distribution of results for opening remarks.xlsx]Sheet1 (4)'!$A$56:$CW$56</c:f>
              <c:numCache>
                <c:formatCode>General</c:formatCode>
                <c:ptCount val="101"/>
                <c:pt idx="0">
                  <c:v>1.379941292</c:v>
                </c:pt>
                <c:pt idx="1">
                  <c:v>1.379941292</c:v>
                </c:pt>
                <c:pt idx="2">
                  <c:v>1.379941292</c:v>
                </c:pt>
                <c:pt idx="3">
                  <c:v>1.379941292</c:v>
                </c:pt>
                <c:pt idx="4">
                  <c:v>1.379941292</c:v>
                </c:pt>
                <c:pt idx="5">
                  <c:v>1.379941292</c:v>
                </c:pt>
                <c:pt idx="6">
                  <c:v>1.379941292</c:v>
                </c:pt>
                <c:pt idx="7">
                  <c:v>1.379941292</c:v>
                </c:pt>
                <c:pt idx="8">
                  <c:v>1.379941292</c:v>
                </c:pt>
                <c:pt idx="9">
                  <c:v>1.379941292</c:v>
                </c:pt>
                <c:pt idx="10">
                  <c:v>1.379941292</c:v>
                </c:pt>
                <c:pt idx="11">
                  <c:v>1.379941292</c:v>
                </c:pt>
                <c:pt idx="12">
                  <c:v>1.379941292</c:v>
                </c:pt>
                <c:pt idx="13">
                  <c:v>1.379941292</c:v>
                </c:pt>
                <c:pt idx="14">
                  <c:v>1.379941292</c:v>
                </c:pt>
                <c:pt idx="15">
                  <c:v>1.379941292</c:v>
                </c:pt>
                <c:pt idx="16">
                  <c:v>1.379941292</c:v>
                </c:pt>
                <c:pt idx="17">
                  <c:v>1.379941292</c:v>
                </c:pt>
                <c:pt idx="18">
                  <c:v>1.379941292</c:v>
                </c:pt>
                <c:pt idx="19">
                  <c:v>1.379941292</c:v>
                </c:pt>
                <c:pt idx="20">
                  <c:v>1.379941292</c:v>
                </c:pt>
                <c:pt idx="21">
                  <c:v>1.379941292</c:v>
                </c:pt>
                <c:pt idx="22">
                  <c:v>1.379941292</c:v>
                </c:pt>
                <c:pt idx="23">
                  <c:v>1.379941292</c:v>
                </c:pt>
                <c:pt idx="24">
                  <c:v>1.379941292</c:v>
                </c:pt>
                <c:pt idx="25">
                  <c:v>1.379941292</c:v>
                </c:pt>
                <c:pt idx="26">
                  <c:v>1.379941292</c:v>
                </c:pt>
                <c:pt idx="27">
                  <c:v>1.379941292</c:v>
                </c:pt>
                <c:pt idx="28">
                  <c:v>1.379941292</c:v>
                </c:pt>
                <c:pt idx="29">
                  <c:v>1.379941292</c:v>
                </c:pt>
                <c:pt idx="30">
                  <c:v>1.379941292</c:v>
                </c:pt>
                <c:pt idx="31">
                  <c:v>1.379941292</c:v>
                </c:pt>
                <c:pt idx="32">
                  <c:v>1.379941292</c:v>
                </c:pt>
                <c:pt idx="33">
                  <c:v>1.379941292</c:v>
                </c:pt>
                <c:pt idx="34">
                  <c:v>1.379941292</c:v>
                </c:pt>
                <c:pt idx="35">
                  <c:v>1.379941292</c:v>
                </c:pt>
                <c:pt idx="36">
                  <c:v>1.379941292</c:v>
                </c:pt>
                <c:pt idx="37">
                  <c:v>1.379941292</c:v>
                </c:pt>
                <c:pt idx="38">
                  <c:v>1.379941292</c:v>
                </c:pt>
                <c:pt idx="39">
                  <c:v>1.379941292</c:v>
                </c:pt>
                <c:pt idx="40">
                  <c:v>1.379941292</c:v>
                </c:pt>
                <c:pt idx="41">
                  <c:v>1.379941292</c:v>
                </c:pt>
                <c:pt idx="42">
                  <c:v>1.379941292</c:v>
                </c:pt>
                <c:pt idx="43">
                  <c:v>1.379941292</c:v>
                </c:pt>
                <c:pt idx="44">
                  <c:v>1.379941292</c:v>
                </c:pt>
                <c:pt idx="45">
                  <c:v>1.379941292</c:v>
                </c:pt>
                <c:pt idx="46">
                  <c:v>1.379941292</c:v>
                </c:pt>
                <c:pt idx="47">
                  <c:v>1.379941292</c:v>
                </c:pt>
                <c:pt idx="48">
                  <c:v>1.379941292</c:v>
                </c:pt>
                <c:pt idx="49">
                  <c:v>1.379941292</c:v>
                </c:pt>
                <c:pt idx="50">
                  <c:v>1.379941292</c:v>
                </c:pt>
                <c:pt idx="51">
                  <c:v>1.379941292</c:v>
                </c:pt>
                <c:pt idx="52">
                  <c:v>1.379941292</c:v>
                </c:pt>
                <c:pt idx="53">
                  <c:v>1.379941292</c:v>
                </c:pt>
                <c:pt idx="54">
                  <c:v>1.379941292</c:v>
                </c:pt>
                <c:pt idx="55">
                  <c:v>1.379941292</c:v>
                </c:pt>
                <c:pt idx="56">
                  <c:v>1.379941292</c:v>
                </c:pt>
                <c:pt idx="57">
                  <c:v>1.379941292</c:v>
                </c:pt>
                <c:pt idx="58">
                  <c:v>1.379941292</c:v>
                </c:pt>
                <c:pt idx="59">
                  <c:v>1.379941292</c:v>
                </c:pt>
                <c:pt idx="60">
                  <c:v>1.379941292</c:v>
                </c:pt>
                <c:pt idx="61">
                  <c:v>1.379941292</c:v>
                </c:pt>
                <c:pt idx="62">
                  <c:v>1.379941292</c:v>
                </c:pt>
                <c:pt idx="63">
                  <c:v>1.379941292</c:v>
                </c:pt>
                <c:pt idx="64">
                  <c:v>1.379941292</c:v>
                </c:pt>
                <c:pt idx="65">
                  <c:v>1.379941292</c:v>
                </c:pt>
                <c:pt idx="66">
                  <c:v>1.379941292</c:v>
                </c:pt>
                <c:pt idx="67">
                  <c:v>1.379941292</c:v>
                </c:pt>
                <c:pt idx="68">
                  <c:v>1.379941292</c:v>
                </c:pt>
                <c:pt idx="69">
                  <c:v>1.379941292</c:v>
                </c:pt>
                <c:pt idx="70">
                  <c:v>1.379941292</c:v>
                </c:pt>
                <c:pt idx="71">
                  <c:v>1.379941292</c:v>
                </c:pt>
                <c:pt idx="72">
                  <c:v>1.379941292</c:v>
                </c:pt>
                <c:pt idx="73">
                  <c:v>1.379941292</c:v>
                </c:pt>
                <c:pt idx="74">
                  <c:v>1.379941292</c:v>
                </c:pt>
                <c:pt idx="75">
                  <c:v>1.379941292</c:v>
                </c:pt>
                <c:pt idx="76">
                  <c:v>1.379941292</c:v>
                </c:pt>
                <c:pt idx="77">
                  <c:v>1.379941292</c:v>
                </c:pt>
                <c:pt idx="78">
                  <c:v>1.379941292</c:v>
                </c:pt>
                <c:pt idx="79">
                  <c:v>1.379941292</c:v>
                </c:pt>
                <c:pt idx="80">
                  <c:v>1.379941292</c:v>
                </c:pt>
                <c:pt idx="81">
                  <c:v>1.379941292</c:v>
                </c:pt>
                <c:pt idx="82">
                  <c:v>1.379941292</c:v>
                </c:pt>
                <c:pt idx="83">
                  <c:v>1.379941292</c:v>
                </c:pt>
                <c:pt idx="84">
                  <c:v>1.379941292</c:v>
                </c:pt>
                <c:pt idx="85">
                  <c:v>1.379941292</c:v>
                </c:pt>
                <c:pt idx="86">
                  <c:v>1.379941292</c:v>
                </c:pt>
                <c:pt idx="87">
                  <c:v>1.379941292</c:v>
                </c:pt>
                <c:pt idx="88">
                  <c:v>1.379941292</c:v>
                </c:pt>
                <c:pt idx="89">
                  <c:v>1.379941292</c:v>
                </c:pt>
                <c:pt idx="90">
                  <c:v>1.379941292</c:v>
                </c:pt>
                <c:pt idx="91">
                  <c:v>1.379941292</c:v>
                </c:pt>
                <c:pt idx="92">
                  <c:v>1.379941292</c:v>
                </c:pt>
                <c:pt idx="93">
                  <c:v>1.379941292</c:v>
                </c:pt>
                <c:pt idx="94">
                  <c:v>1.379941292</c:v>
                </c:pt>
                <c:pt idx="95">
                  <c:v>1.379941292</c:v>
                </c:pt>
                <c:pt idx="96">
                  <c:v>1.379941292</c:v>
                </c:pt>
                <c:pt idx="97">
                  <c:v>1.379941292</c:v>
                </c:pt>
                <c:pt idx="98">
                  <c:v>1.379941292</c:v>
                </c:pt>
                <c:pt idx="99">
                  <c:v>1.379941292</c:v>
                </c:pt>
                <c:pt idx="100">
                  <c:v>1.379941292</c:v>
                </c:pt>
              </c:numCache>
            </c:numRef>
          </c:val>
        </c:ser>
        <c:ser>
          <c:idx val="56"/>
          <c:order val="56"/>
          <c:val>
            <c:numRef>
              <c:f>'[OHDSI distribution of results for opening remarks.xlsx]Sheet1 (4)'!$A$57:$CW$57</c:f>
              <c:numCache>
                <c:formatCode>General</c:formatCode>
                <c:ptCount val="101"/>
                <c:pt idx="0">
                  <c:v>1.3766124769999999</c:v>
                </c:pt>
                <c:pt idx="1">
                  <c:v>1.3766124769999999</c:v>
                </c:pt>
                <c:pt idx="2">
                  <c:v>1.3766124769999999</c:v>
                </c:pt>
                <c:pt idx="3">
                  <c:v>1.3766124769999999</c:v>
                </c:pt>
                <c:pt idx="4">
                  <c:v>1.3766124769999999</c:v>
                </c:pt>
                <c:pt idx="5">
                  <c:v>1.3766124769999999</c:v>
                </c:pt>
                <c:pt idx="6">
                  <c:v>1.3766124769999999</c:v>
                </c:pt>
                <c:pt idx="7">
                  <c:v>1.3766124769999999</c:v>
                </c:pt>
                <c:pt idx="8">
                  <c:v>1.3766124769999999</c:v>
                </c:pt>
                <c:pt idx="9">
                  <c:v>1.3766124769999999</c:v>
                </c:pt>
                <c:pt idx="10">
                  <c:v>1.3766124769999999</c:v>
                </c:pt>
                <c:pt idx="11">
                  <c:v>1.3766124769999999</c:v>
                </c:pt>
                <c:pt idx="12">
                  <c:v>1.3766124769999999</c:v>
                </c:pt>
                <c:pt idx="13">
                  <c:v>1.3766124769999999</c:v>
                </c:pt>
                <c:pt idx="14">
                  <c:v>1.3766124769999999</c:v>
                </c:pt>
                <c:pt idx="15">
                  <c:v>1.3766124769999999</c:v>
                </c:pt>
                <c:pt idx="16">
                  <c:v>1.3766124769999999</c:v>
                </c:pt>
                <c:pt idx="17">
                  <c:v>1.3766124769999999</c:v>
                </c:pt>
                <c:pt idx="18">
                  <c:v>1.3766124769999999</c:v>
                </c:pt>
                <c:pt idx="19">
                  <c:v>1.3766124769999999</c:v>
                </c:pt>
                <c:pt idx="20">
                  <c:v>1.3766124769999999</c:v>
                </c:pt>
                <c:pt idx="21">
                  <c:v>1.3766124769999999</c:v>
                </c:pt>
                <c:pt idx="22">
                  <c:v>1.3766124769999999</c:v>
                </c:pt>
                <c:pt idx="23">
                  <c:v>1.3766124769999999</c:v>
                </c:pt>
                <c:pt idx="24">
                  <c:v>1.3766124769999999</c:v>
                </c:pt>
                <c:pt idx="25">
                  <c:v>1.3766124769999999</c:v>
                </c:pt>
                <c:pt idx="26">
                  <c:v>1.3766124769999999</c:v>
                </c:pt>
                <c:pt idx="27">
                  <c:v>1.3766124769999999</c:v>
                </c:pt>
                <c:pt idx="28">
                  <c:v>1.3766124769999999</c:v>
                </c:pt>
                <c:pt idx="29">
                  <c:v>1.3766124769999999</c:v>
                </c:pt>
                <c:pt idx="30">
                  <c:v>1.3766124769999999</c:v>
                </c:pt>
                <c:pt idx="31">
                  <c:v>1.3766124769999999</c:v>
                </c:pt>
                <c:pt idx="32">
                  <c:v>1.3766124769999999</c:v>
                </c:pt>
                <c:pt idx="33">
                  <c:v>1.3766124769999999</c:v>
                </c:pt>
                <c:pt idx="34">
                  <c:v>1.3766124769999999</c:v>
                </c:pt>
                <c:pt idx="35">
                  <c:v>1.3766124769999999</c:v>
                </c:pt>
                <c:pt idx="36">
                  <c:v>1.3766124769999999</c:v>
                </c:pt>
                <c:pt idx="37">
                  <c:v>1.3766124769999999</c:v>
                </c:pt>
                <c:pt idx="38">
                  <c:v>1.3766124769999999</c:v>
                </c:pt>
                <c:pt idx="39">
                  <c:v>1.3766124769999999</c:v>
                </c:pt>
                <c:pt idx="40">
                  <c:v>1.3766124769999999</c:v>
                </c:pt>
                <c:pt idx="41">
                  <c:v>1.3766124769999999</c:v>
                </c:pt>
                <c:pt idx="42">
                  <c:v>1.3766124769999999</c:v>
                </c:pt>
                <c:pt idx="43">
                  <c:v>1.3766124769999999</c:v>
                </c:pt>
                <c:pt idx="44">
                  <c:v>1.3766124769999999</c:v>
                </c:pt>
                <c:pt idx="45">
                  <c:v>1.3766124769999999</c:v>
                </c:pt>
                <c:pt idx="46">
                  <c:v>1.3766124769999999</c:v>
                </c:pt>
                <c:pt idx="47">
                  <c:v>1.3766124769999999</c:v>
                </c:pt>
                <c:pt idx="48">
                  <c:v>1.3766124769999999</c:v>
                </c:pt>
                <c:pt idx="49">
                  <c:v>1.3766124769999999</c:v>
                </c:pt>
                <c:pt idx="50">
                  <c:v>1.3766124769999999</c:v>
                </c:pt>
                <c:pt idx="51">
                  <c:v>1.3766124769999999</c:v>
                </c:pt>
                <c:pt idx="52">
                  <c:v>1.3766124769999999</c:v>
                </c:pt>
                <c:pt idx="53">
                  <c:v>1.3766124769999999</c:v>
                </c:pt>
                <c:pt idx="54">
                  <c:v>1.3766124769999999</c:v>
                </c:pt>
                <c:pt idx="55">
                  <c:v>1.3766124769999999</c:v>
                </c:pt>
                <c:pt idx="56">
                  <c:v>1.3766124769999999</c:v>
                </c:pt>
                <c:pt idx="57">
                  <c:v>1.3766124769999999</c:v>
                </c:pt>
                <c:pt idx="58">
                  <c:v>1.3766124769999999</c:v>
                </c:pt>
                <c:pt idx="59">
                  <c:v>1.3766124769999999</c:v>
                </c:pt>
                <c:pt idx="60">
                  <c:v>1.3766124769999999</c:v>
                </c:pt>
                <c:pt idx="61">
                  <c:v>1.3766124769999999</c:v>
                </c:pt>
                <c:pt idx="62">
                  <c:v>1.3766124769999999</c:v>
                </c:pt>
                <c:pt idx="63">
                  <c:v>1.3766124769999999</c:v>
                </c:pt>
                <c:pt idx="64">
                  <c:v>1.3766124769999999</c:v>
                </c:pt>
                <c:pt idx="65">
                  <c:v>1.3766124769999999</c:v>
                </c:pt>
                <c:pt idx="66">
                  <c:v>1.3766124769999999</c:v>
                </c:pt>
                <c:pt idx="67">
                  <c:v>1.3766124769999999</c:v>
                </c:pt>
                <c:pt idx="68">
                  <c:v>1.3766124769999999</c:v>
                </c:pt>
                <c:pt idx="69">
                  <c:v>1.3766124769999999</c:v>
                </c:pt>
                <c:pt idx="70">
                  <c:v>1.3766124769999999</c:v>
                </c:pt>
                <c:pt idx="71">
                  <c:v>1.3766124769999999</c:v>
                </c:pt>
                <c:pt idx="72">
                  <c:v>1.3766124769999999</c:v>
                </c:pt>
                <c:pt idx="73">
                  <c:v>1.3766124769999999</c:v>
                </c:pt>
                <c:pt idx="74">
                  <c:v>1.3766124769999999</c:v>
                </c:pt>
                <c:pt idx="75">
                  <c:v>1.3766124769999999</c:v>
                </c:pt>
                <c:pt idx="76">
                  <c:v>1.3766124769999999</c:v>
                </c:pt>
                <c:pt idx="77">
                  <c:v>1.3766124769999999</c:v>
                </c:pt>
                <c:pt idx="78">
                  <c:v>1.3766124769999999</c:v>
                </c:pt>
                <c:pt idx="79">
                  <c:v>1.3766124769999999</c:v>
                </c:pt>
                <c:pt idx="80">
                  <c:v>1.3766124769999999</c:v>
                </c:pt>
                <c:pt idx="81">
                  <c:v>1.3766124769999999</c:v>
                </c:pt>
                <c:pt idx="82">
                  <c:v>1.3766124769999999</c:v>
                </c:pt>
                <c:pt idx="83">
                  <c:v>1.3766124769999999</c:v>
                </c:pt>
                <c:pt idx="84">
                  <c:v>1.3766124769999999</c:v>
                </c:pt>
                <c:pt idx="85">
                  <c:v>1.3766124769999999</c:v>
                </c:pt>
                <c:pt idx="86">
                  <c:v>1.3766124769999999</c:v>
                </c:pt>
                <c:pt idx="87">
                  <c:v>1.3766124769999999</c:v>
                </c:pt>
                <c:pt idx="88">
                  <c:v>1.3766124769999999</c:v>
                </c:pt>
                <c:pt idx="89">
                  <c:v>1.3766124769999999</c:v>
                </c:pt>
                <c:pt idx="90">
                  <c:v>1.3766124769999999</c:v>
                </c:pt>
                <c:pt idx="91">
                  <c:v>1.3766124769999999</c:v>
                </c:pt>
                <c:pt idx="92">
                  <c:v>1.3766124769999999</c:v>
                </c:pt>
                <c:pt idx="93">
                  <c:v>1.3766124769999999</c:v>
                </c:pt>
                <c:pt idx="94">
                  <c:v>1.3766124769999999</c:v>
                </c:pt>
                <c:pt idx="95">
                  <c:v>1.3766124769999999</c:v>
                </c:pt>
                <c:pt idx="96">
                  <c:v>1.3766124769999999</c:v>
                </c:pt>
                <c:pt idx="97">
                  <c:v>1.3766124769999999</c:v>
                </c:pt>
                <c:pt idx="98">
                  <c:v>1.3766124769999999</c:v>
                </c:pt>
                <c:pt idx="99">
                  <c:v>1.3766124769999999</c:v>
                </c:pt>
                <c:pt idx="100">
                  <c:v>1.3766124769999999</c:v>
                </c:pt>
              </c:numCache>
            </c:numRef>
          </c:val>
        </c:ser>
        <c:ser>
          <c:idx val="57"/>
          <c:order val="57"/>
          <c:val>
            <c:numRef>
              <c:f>'[OHDSI distribution of results for opening remarks.xlsx]Sheet1 (4)'!$A$58:$CW$58</c:f>
              <c:numCache>
                <c:formatCode>General</c:formatCode>
                <c:ptCount val="101"/>
                <c:pt idx="0">
                  <c:v>1.3727160039999999</c:v>
                </c:pt>
                <c:pt idx="1">
                  <c:v>1.3727160039999999</c:v>
                </c:pt>
                <c:pt idx="2">
                  <c:v>1.3727160039999999</c:v>
                </c:pt>
                <c:pt idx="3">
                  <c:v>1.3727160039999999</c:v>
                </c:pt>
                <c:pt idx="4">
                  <c:v>1.3727160039999999</c:v>
                </c:pt>
                <c:pt idx="5">
                  <c:v>1.3727160039999999</c:v>
                </c:pt>
                <c:pt idx="6">
                  <c:v>1.3727160039999999</c:v>
                </c:pt>
                <c:pt idx="7">
                  <c:v>1.3727160039999999</c:v>
                </c:pt>
                <c:pt idx="8">
                  <c:v>1.3727160039999999</c:v>
                </c:pt>
                <c:pt idx="9">
                  <c:v>1.3727160039999999</c:v>
                </c:pt>
                <c:pt idx="10">
                  <c:v>1.3727160039999999</c:v>
                </c:pt>
                <c:pt idx="11">
                  <c:v>1.3727160039999999</c:v>
                </c:pt>
                <c:pt idx="12">
                  <c:v>1.3727160039999999</c:v>
                </c:pt>
                <c:pt idx="13">
                  <c:v>1.3727160039999999</c:v>
                </c:pt>
                <c:pt idx="14">
                  <c:v>1.3727160039999999</c:v>
                </c:pt>
                <c:pt idx="15">
                  <c:v>1.3727160039999999</c:v>
                </c:pt>
                <c:pt idx="16">
                  <c:v>1.3727160039999999</c:v>
                </c:pt>
                <c:pt idx="17">
                  <c:v>1.3727160039999999</c:v>
                </c:pt>
                <c:pt idx="18">
                  <c:v>1.3727160039999999</c:v>
                </c:pt>
                <c:pt idx="19">
                  <c:v>1.3727160039999999</c:v>
                </c:pt>
                <c:pt idx="20">
                  <c:v>1.3727160039999999</c:v>
                </c:pt>
                <c:pt idx="21">
                  <c:v>1.3727160039999999</c:v>
                </c:pt>
                <c:pt idx="22">
                  <c:v>1.3727160039999999</c:v>
                </c:pt>
                <c:pt idx="23">
                  <c:v>1.3727160039999999</c:v>
                </c:pt>
                <c:pt idx="24">
                  <c:v>1.3727160039999999</c:v>
                </c:pt>
                <c:pt idx="25">
                  <c:v>1.3727160039999999</c:v>
                </c:pt>
                <c:pt idx="26">
                  <c:v>1.3727160039999999</c:v>
                </c:pt>
                <c:pt idx="27">
                  <c:v>1.3727160039999999</c:v>
                </c:pt>
                <c:pt idx="28">
                  <c:v>1.3727160039999999</c:v>
                </c:pt>
                <c:pt idx="29">
                  <c:v>1.3727160039999999</c:v>
                </c:pt>
                <c:pt idx="30">
                  <c:v>1.3727160039999999</c:v>
                </c:pt>
                <c:pt idx="31">
                  <c:v>1.3727160039999999</c:v>
                </c:pt>
                <c:pt idx="32">
                  <c:v>1.3727160039999999</c:v>
                </c:pt>
                <c:pt idx="33">
                  <c:v>1.3727160039999999</c:v>
                </c:pt>
                <c:pt idx="34">
                  <c:v>1.3727160039999999</c:v>
                </c:pt>
                <c:pt idx="35">
                  <c:v>1.3727160039999999</c:v>
                </c:pt>
                <c:pt idx="36">
                  <c:v>1.3727160039999999</c:v>
                </c:pt>
                <c:pt idx="37">
                  <c:v>1.3727160039999999</c:v>
                </c:pt>
                <c:pt idx="38">
                  <c:v>1.3727160039999999</c:v>
                </c:pt>
                <c:pt idx="39">
                  <c:v>1.3727160039999999</c:v>
                </c:pt>
                <c:pt idx="40">
                  <c:v>1.3727160039999999</c:v>
                </c:pt>
                <c:pt idx="41">
                  <c:v>1.3727160039999999</c:v>
                </c:pt>
                <c:pt idx="42">
                  <c:v>1.3727160039999999</c:v>
                </c:pt>
                <c:pt idx="43">
                  <c:v>1.3727160039999999</c:v>
                </c:pt>
                <c:pt idx="44">
                  <c:v>1.3727160039999999</c:v>
                </c:pt>
                <c:pt idx="45">
                  <c:v>1.3727160039999999</c:v>
                </c:pt>
                <c:pt idx="46">
                  <c:v>1.3727160039999999</c:v>
                </c:pt>
                <c:pt idx="47">
                  <c:v>1.3727160039999999</c:v>
                </c:pt>
                <c:pt idx="48">
                  <c:v>1.3727160039999999</c:v>
                </c:pt>
                <c:pt idx="49">
                  <c:v>1.3727160039999999</c:v>
                </c:pt>
                <c:pt idx="50">
                  <c:v>1.3727160039999999</c:v>
                </c:pt>
                <c:pt idx="51">
                  <c:v>1.3727160039999999</c:v>
                </c:pt>
                <c:pt idx="52">
                  <c:v>1.3727160039999999</c:v>
                </c:pt>
                <c:pt idx="53">
                  <c:v>1.3727160039999999</c:v>
                </c:pt>
                <c:pt idx="54">
                  <c:v>1.3727160039999999</c:v>
                </c:pt>
                <c:pt idx="55">
                  <c:v>1.3727160039999999</c:v>
                </c:pt>
                <c:pt idx="56">
                  <c:v>1.3727160039999999</c:v>
                </c:pt>
                <c:pt idx="57">
                  <c:v>1.3727160039999999</c:v>
                </c:pt>
                <c:pt idx="58">
                  <c:v>1.3727160039999999</c:v>
                </c:pt>
                <c:pt idx="59">
                  <c:v>1.3727160039999999</c:v>
                </c:pt>
                <c:pt idx="60">
                  <c:v>1.3727160039999999</c:v>
                </c:pt>
                <c:pt idx="61">
                  <c:v>1.3727160039999999</c:v>
                </c:pt>
                <c:pt idx="62">
                  <c:v>1.3727160039999999</c:v>
                </c:pt>
                <c:pt idx="63">
                  <c:v>1.3727160039999999</c:v>
                </c:pt>
                <c:pt idx="64">
                  <c:v>1.3727160039999999</c:v>
                </c:pt>
                <c:pt idx="65">
                  <c:v>1.3727160039999999</c:v>
                </c:pt>
                <c:pt idx="66">
                  <c:v>1.3727160039999999</c:v>
                </c:pt>
                <c:pt idx="67">
                  <c:v>1.3727160039999999</c:v>
                </c:pt>
                <c:pt idx="68">
                  <c:v>1.3727160039999999</c:v>
                </c:pt>
                <c:pt idx="69">
                  <c:v>1.3727160039999999</c:v>
                </c:pt>
                <c:pt idx="70">
                  <c:v>1.3727160039999999</c:v>
                </c:pt>
                <c:pt idx="71">
                  <c:v>1.3727160039999999</c:v>
                </c:pt>
                <c:pt idx="72">
                  <c:v>1.3727160039999999</c:v>
                </c:pt>
                <c:pt idx="73">
                  <c:v>1.3727160039999999</c:v>
                </c:pt>
                <c:pt idx="74">
                  <c:v>1.3727160039999999</c:v>
                </c:pt>
                <c:pt idx="75">
                  <c:v>1.3727160039999999</c:v>
                </c:pt>
                <c:pt idx="76">
                  <c:v>1.3727160039999999</c:v>
                </c:pt>
                <c:pt idx="77">
                  <c:v>1.3727160039999999</c:v>
                </c:pt>
                <c:pt idx="78">
                  <c:v>1.3727160039999999</c:v>
                </c:pt>
                <c:pt idx="79">
                  <c:v>1.3727160039999999</c:v>
                </c:pt>
                <c:pt idx="80">
                  <c:v>1.3727160039999999</c:v>
                </c:pt>
                <c:pt idx="81">
                  <c:v>1.3727160039999999</c:v>
                </c:pt>
                <c:pt idx="82">
                  <c:v>1.3727160039999999</c:v>
                </c:pt>
                <c:pt idx="83">
                  <c:v>1.3727160039999999</c:v>
                </c:pt>
                <c:pt idx="84">
                  <c:v>1.3727160039999999</c:v>
                </c:pt>
                <c:pt idx="85">
                  <c:v>1.3727160039999999</c:v>
                </c:pt>
                <c:pt idx="86">
                  <c:v>1.3727160039999999</c:v>
                </c:pt>
                <c:pt idx="87">
                  <c:v>1.3727160039999999</c:v>
                </c:pt>
                <c:pt idx="88">
                  <c:v>1.3727160039999999</c:v>
                </c:pt>
                <c:pt idx="89">
                  <c:v>1.3727160039999999</c:v>
                </c:pt>
                <c:pt idx="90">
                  <c:v>1.3727160039999999</c:v>
                </c:pt>
                <c:pt idx="91">
                  <c:v>1.3727160039999999</c:v>
                </c:pt>
                <c:pt idx="92">
                  <c:v>1.3727160039999999</c:v>
                </c:pt>
                <c:pt idx="93">
                  <c:v>1.3727160039999999</c:v>
                </c:pt>
                <c:pt idx="94">
                  <c:v>1.3727160039999999</c:v>
                </c:pt>
                <c:pt idx="95">
                  <c:v>1.3727160039999999</c:v>
                </c:pt>
                <c:pt idx="96">
                  <c:v>1.3727160039999999</c:v>
                </c:pt>
                <c:pt idx="97">
                  <c:v>1.3727160039999999</c:v>
                </c:pt>
                <c:pt idx="98">
                  <c:v>1.3727160039999999</c:v>
                </c:pt>
                <c:pt idx="99">
                  <c:v>1.3727160039999999</c:v>
                </c:pt>
                <c:pt idx="100">
                  <c:v>1.3727160039999999</c:v>
                </c:pt>
              </c:numCache>
            </c:numRef>
          </c:val>
        </c:ser>
        <c:ser>
          <c:idx val="58"/>
          <c:order val="58"/>
          <c:val>
            <c:numRef>
              <c:f>'[OHDSI distribution of results for opening remarks.xlsx]Sheet1 (4)'!$A$59:$CW$59</c:f>
              <c:numCache>
                <c:formatCode>General</c:formatCode>
                <c:ptCount val="101"/>
                <c:pt idx="0">
                  <c:v>1.3682701399999999</c:v>
                </c:pt>
                <c:pt idx="1">
                  <c:v>1.3682701399999999</c:v>
                </c:pt>
                <c:pt idx="2">
                  <c:v>1.3682701399999999</c:v>
                </c:pt>
                <c:pt idx="3">
                  <c:v>1.3682701399999999</c:v>
                </c:pt>
                <c:pt idx="4">
                  <c:v>1.3682701399999999</c:v>
                </c:pt>
                <c:pt idx="5">
                  <c:v>1.3682701399999999</c:v>
                </c:pt>
                <c:pt idx="6">
                  <c:v>1.3682701399999999</c:v>
                </c:pt>
                <c:pt idx="7">
                  <c:v>1.3682701399999999</c:v>
                </c:pt>
                <c:pt idx="8">
                  <c:v>1.3682701399999999</c:v>
                </c:pt>
                <c:pt idx="9">
                  <c:v>1.3682701399999999</c:v>
                </c:pt>
                <c:pt idx="10">
                  <c:v>1.3682701399999999</c:v>
                </c:pt>
                <c:pt idx="11">
                  <c:v>1.3682701399999999</c:v>
                </c:pt>
                <c:pt idx="12">
                  <c:v>1.3682701399999999</c:v>
                </c:pt>
                <c:pt idx="13">
                  <c:v>1.3682701399999999</c:v>
                </c:pt>
                <c:pt idx="14">
                  <c:v>1.3682701399999999</c:v>
                </c:pt>
                <c:pt idx="15">
                  <c:v>1.3682701399999999</c:v>
                </c:pt>
                <c:pt idx="16">
                  <c:v>1.3682701399999999</c:v>
                </c:pt>
                <c:pt idx="17">
                  <c:v>1.3682701399999999</c:v>
                </c:pt>
                <c:pt idx="18">
                  <c:v>1.3682701399999999</c:v>
                </c:pt>
                <c:pt idx="19">
                  <c:v>1.3682701399999999</c:v>
                </c:pt>
                <c:pt idx="20">
                  <c:v>1.3682701399999999</c:v>
                </c:pt>
                <c:pt idx="21">
                  <c:v>1.3682701399999999</c:v>
                </c:pt>
                <c:pt idx="22">
                  <c:v>1.3682701399999999</c:v>
                </c:pt>
                <c:pt idx="23">
                  <c:v>1.3682701399999999</c:v>
                </c:pt>
                <c:pt idx="24">
                  <c:v>1.3682701399999999</c:v>
                </c:pt>
                <c:pt idx="25">
                  <c:v>1.3682701399999999</c:v>
                </c:pt>
                <c:pt idx="26">
                  <c:v>1.3682701399999999</c:v>
                </c:pt>
                <c:pt idx="27">
                  <c:v>1.3682701399999999</c:v>
                </c:pt>
                <c:pt idx="28">
                  <c:v>1.3682701399999999</c:v>
                </c:pt>
                <c:pt idx="29">
                  <c:v>1.3682701399999999</c:v>
                </c:pt>
                <c:pt idx="30">
                  <c:v>1.3682701399999999</c:v>
                </c:pt>
                <c:pt idx="31">
                  <c:v>1.3682701399999999</c:v>
                </c:pt>
                <c:pt idx="32">
                  <c:v>1.3682701399999999</c:v>
                </c:pt>
                <c:pt idx="33">
                  <c:v>1.3682701399999999</c:v>
                </c:pt>
                <c:pt idx="34">
                  <c:v>1.3682701399999999</c:v>
                </c:pt>
                <c:pt idx="35">
                  <c:v>1.3682701399999999</c:v>
                </c:pt>
                <c:pt idx="36">
                  <c:v>1.3682701399999999</c:v>
                </c:pt>
                <c:pt idx="37">
                  <c:v>1.3682701399999999</c:v>
                </c:pt>
                <c:pt idx="38">
                  <c:v>1.3682701399999999</c:v>
                </c:pt>
                <c:pt idx="39">
                  <c:v>1.3682701399999999</c:v>
                </c:pt>
                <c:pt idx="40">
                  <c:v>1.3682701399999999</c:v>
                </c:pt>
                <c:pt idx="41">
                  <c:v>1.3682701399999999</c:v>
                </c:pt>
                <c:pt idx="42">
                  <c:v>1.3682701399999999</c:v>
                </c:pt>
                <c:pt idx="43">
                  <c:v>1.3682701399999999</c:v>
                </c:pt>
                <c:pt idx="44">
                  <c:v>1.3682701399999999</c:v>
                </c:pt>
                <c:pt idx="45">
                  <c:v>1.3682701399999999</c:v>
                </c:pt>
                <c:pt idx="46">
                  <c:v>1.3682701399999999</c:v>
                </c:pt>
                <c:pt idx="47">
                  <c:v>1.3682701399999999</c:v>
                </c:pt>
                <c:pt idx="48">
                  <c:v>1.3682701399999999</c:v>
                </c:pt>
                <c:pt idx="49">
                  <c:v>1.3682701399999999</c:v>
                </c:pt>
                <c:pt idx="50">
                  <c:v>1.3682701399999999</c:v>
                </c:pt>
                <c:pt idx="51">
                  <c:v>1.3682701399999999</c:v>
                </c:pt>
                <c:pt idx="52">
                  <c:v>1.3682701399999999</c:v>
                </c:pt>
                <c:pt idx="53">
                  <c:v>1.3682701399999999</c:v>
                </c:pt>
                <c:pt idx="54">
                  <c:v>1.3682701399999999</c:v>
                </c:pt>
                <c:pt idx="55">
                  <c:v>1.3682701399999999</c:v>
                </c:pt>
                <c:pt idx="56">
                  <c:v>1.3682701399999999</c:v>
                </c:pt>
                <c:pt idx="57">
                  <c:v>1.3682701399999999</c:v>
                </c:pt>
                <c:pt idx="58">
                  <c:v>1.3682701399999999</c:v>
                </c:pt>
                <c:pt idx="59">
                  <c:v>1.3682701399999999</c:v>
                </c:pt>
                <c:pt idx="60">
                  <c:v>1.3682701399999999</c:v>
                </c:pt>
                <c:pt idx="61">
                  <c:v>1.3682701399999999</c:v>
                </c:pt>
                <c:pt idx="62">
                  <c:v>1.3682701399999999</c:v>
                </c:pt>
                <c:pt idx="63">
                  <c:v>1.3682701399999999</c:v>
                </c:pt>
                <c:pt idx="64">
                  <c:v>1.3682701399999999</c:v>
                </c:pt>
                <c:pt idx="65">
                  <c:v>1.3682701399999999</c:v>
                </c:pt>
                <c:pt idx="66">
                  <c:v>1.3682701399999999</c:v>
                </c:pt>
                <c:pt idx="67">
                  <c:v>1.3682701399999999</c:v>
                </c:pt>
                <c:pt idx="68">
                  <c:v>1.3682701399999999</c:v>
                </c:pt>
                <c:pt idx="69">
                  <c:v>1.3682701399999999</c:v>
                </c:pt>
                <c:pt idx="70">
                  <c:v>1.3682701399999999</c:v>
                </c:pt>
                <c:pt idx="71">
                  <c:v>1.3682701399999999</c:v>
                </c:pt>
                <c:pt idx="72">
                  <c:v>1.3682701399999999</c:v>
                </c:pt>
                <c:pt idx="73">
                  <c:v>1.3682701399999999</c:v>
                </c:pt>
                <c:pt idx="74">
                  <c:v>1.3682701399999999</c:v>
                </c:pt>
                <c:pt idx="75">
                  <c:v>1.3682701399999999</c:v>
                </c:pt>
                <c:pt idx="76">
                  <c:v>1.3682701399999999</c:v>
                </c:pt>
                <c:pt idx="77">
                  <c:v>1.3682701399999999</c:v>
                </c:pt>
                <c:pt idx="78">
                  <c:v>1.3682701399999999</c:v>
                </c:pt>
                <c:pt idx="79">
                  <c:v>1.3682701399999999</c:v>
                </c:pt>
                <c:pt idx="80">
                  <c:v>1.3682701399999999</c:v>
                </c:pt>
                <c:pt idx="81">
                  <c:v>1.3682701399999999</c:v>
                </c:pt>
                <c:pt idx="82">
                  <c:v>1.3682701399999999</c:v>
                </c:pt>
                <c:pt idx="83">
                  <c:v>1.3682701399999999</c:v>
                </c:pt>
                <c:pt idx="84">
                  <c:v>1.3682701399999999</c:v>
                </c:pt>
                <c:pt idx="85">
                  <c:v>1.3682701399999999</c:v>
                </c:pt>
                <c:pt idx="86">
                  <c:v>1.3682701399999999</c:v>
                </c:pt>
                <c:pt idx="87">
                  <c:v>1.3682701399999999</c:v>
                </c:pt>
                <c:pt idx="88">
                  <c:v>1.3682701399999999</c:v>
                </c:pt>
                <c:pt idx="89">
                  <c:v>1.3682701399999999</c:v>
                </c:pt>
                <c:pt idx="90">
                  <c:v>1.3682701399999999</c:v>
                </c:pt>
                <c:pt idx="91">
                  <c:v>1.3682701399999999</c:v>
                </c:pt>
                <c:pt idx="92">
                  <c:v>1.3682701399999999</c:v>
                </c:pt>
                <c:pt idx="93">
                  <c:v>1.3682701399999999</c:v>
                </c:pt>
                <c:pt idx="94">
                  <c:v>1.3682701399999999</c:v>
                </c:pt>
                <c:pt idx="95">
                  <c:v>1.3682701399999999</c:v>
                </c:pt>
                <c:pt idx="96">
                  <c:v>1.3682701399999999</c:v>
                </c:pt>
                <c:pt idx="97">
                  <c:v>1.3682701399999999</c:v>
                </c:pt>
                <c:pt idx="98">
                  <c:v>1.3682701399999999</c:v>
                </c:pt>
                <c:pt idx="99">
                  <c:v>1.3682701399999999</c:v>
                </c:pt>
                <c:pt idx="100">
                  <c:v>1.3682701399999999</c:v>
                </c:pt>
              </c:numCache>
            </c:numRef>
          </c:val>
        </c:ser>
        <c:ser>
          <c:idx val="59"/>
          <c:order val="59"/>
          <c:val>
            <c:numRef>
              <c:f>'[OHDSI distribution of results for opening remarks.xlsx]Sheet1 (4)'!$A$60:$CW$60</c:f>
              <c:numCache>
                <c:formatCode>General</c:formatCode>
                <c:ptCount val="101"/>
                <c:pt idx="0">
                  <c:v>1.36329557</c:v>
                </c:pt>
                <c:pt idx="1">
                  <c:v>1.36329557</c:v>
                </c:pt>
                <c:pt idx="2">
                  <c:v>1.36329557</c:v>
                </c:pt>
                <c:pt idx="3">
                  <c:v>1.36329557</c:v>
                </c:pt>
                <c:pt idx="4">
                  <c:v>1.36329557</c:v>
                </c:pt>
                <c:pt idx="5">
                  <c:v>1.36329557</c:v>
                </c:pt>
                <c:pt idx="6">
                  <c:v>1.36329557</c:v>
                </c:pt>
                <c:pt idx="7">
                  <c:v>1.36329557</c:v>
                </c:pt>
                <c:pt idx="8">
                  <c:v>1.36329557</c:v>
                </c:pt>
                <c:pt idx="9">
                  <c:v>1.36329557</c:v>
                </c:pt>
                <c:pt idx="10">
                  <c:v>1.36329557</c:v>
                </c:pt>
                <c:pt idx="11">
                  <c:v>1.36329557</c:v>
                </c:pt>
                <c:pt idx="12">
                  <c:v>1.36329557</c:v>
                </c:pt>
                <c:pt idx="13">
                  <c:v>1.36329557</c:v>
                </c:pt>
                <c:pt idx="14">
                  <c:v>1.36329557</c:v>
                </c:pt>
                <c:pt idx="15">
                  <c:v>1.36329557</c:v>
                </c:pt>
                <c:pt idx="16">
                  <c:v>1.36329557</c:v>
                </c:pt>
                <c:pt idx="17">
                  <c:v>1.36329557</c:v>
                </c:pt>
                <c:pt idx="18">
                  <c:v>1.36329557</c:v>
                </c:pt>
                <c:pt idx="19">
                  <c:v>1.36329557</c:v>
                </c:pt>
                <c:pt idx="20">
                  <c:v>1.36329557</c:v>
                </c:pt>
                <c:pt idx="21">
                  <c:v>1.36329557</c:v>
                </c:pt>
                <c:pt idx="22">
                  <c:v>1.36329557</c:v>
                </c:pt>
                <c:pt idx="23">
                  <c:v>1.36329557</c:v>
                </c:pt>
                <c:pt idx="24">
                  <c:v>1.36329557</c:v>
                </c:pt>
                <c:pt idx="25">
                  <c:v>1.36329557</c:v>
                </c:pt>
                <c:pt idx="26">
                  <c:v>1.36329557</c:v>
                </c:pt>
                <c:pt idx="27">
                  <c:v>1.36329557</c:v>
                </c:pt>
                <c:pt idx="28">
                  <c:v>1.36329557</c:v>
                </c:pt>
                <c:pt idx="29">
                  <c:v>1.36329557</c:v>
                </c:pt>
                <c:pt idx="30">
                  <c:v>1.36329557</c:v>
                </c:pt>
                <c:pt idx="31">
                  <c:v>1.36329557</c:v>
                </c:pt>
                <c:pt idx="32">
                  <c:v>1.36329557</c:v>
                </c:pt>
                <c:pt idx="33">
                  <c:v>1.36329557</c:v>
                </c:pt>
                <c:pt idx="34">
                  <c:v>1.36329557</c:v>
                </c:pt>
                <c:pt idx="35">
                  <c:v>1.36329557</c:v>
                </c:pt>
                <c:pt idx="36">
                  <c:v>1.36329557</c:v>
                </c:pt>
                <c:pt idx="37">
                  <c:v>1.36329557</c:v>
                </c:pt>
                <c:pt idx="38">
                  <c:v>1.36329557</c:v>
                </c:pt>
                <c:pt idx="39">
                  <c:v>1.36329557</c:v>
                </c:pt>
                <c:pt idx="40">
                  <c:v>1.36329557</c:v>
                </c:pt>
                <c:pt idx="41">
                  <c:v>1.36329557</c:v>
                </c:pt>
                <c:pt idx="42">
                  <c:v>1.36329557</c:v>
                </c:pt>
                <c:pt idx="43">
                  <c:v>1.36329557</c:v>
                </c:pt>
                <c:pt idx="44">
                  <c:v>1.36329557</c:v>
                </c:pt>
                <c:pt idx="45">
                  <c:v>1.36329557</c:v>
                </c:pt>
                <c:pt idx="46">
                  <c:v>1.36329557</c:v>
                </c:pt>
                <c:pt idx="47">
                  <c:v>1.36329557</c:v>
                </c:pt>
                <c:pt idx="48">
                  <c:v>1.36329557</c:v>
                </c:pt>
                <c:pt idx="49">
                  <c:v>1.36329557</c:v>
                </c:pt>
                <c:pt idx="50">
                  <c:v>1.36329557</c:v>
                </c:pt>
                <c:pt idx="51">
                  <c:v>1.36329557</c:v>
                </c:pt>
                <c:pt idx="52">
                  <c:v>1.36329557</c:v>
                </c:pt>
                <c:pt idx="53">
                  <c:v>1.36329557</c:v>
                </c:pt>
                <c:pt idx="54">
                  <c:v>1.36329557</c:v>
                </c:pt>
                <c:pt idx="55">
                  <c:v>1.36329557</c:v>
                </c:pt>
                <c:pt idx="56">
                  <c:v>1.36329557</c:v>
                </c:pt>
                <c:pt idx="57">
                  <c:v>1.36329557</c:v>
                </c:pt>
                <c:pt idx="58">
                  <c:v>1.36329557</c:v>
                </c:pt>
                <c:pt idx="59">
                  <c:v>1.36329557</c:v>
                </c:pt>
                <c:pt idx="60">
                  <c:v>1.36329557</c:v>
                </c:pt>
                <c:pt idx="61">
                  <c:v>1.36329557</c:v>
                </c:pt>
                <c:pt idx="62">
                  <c:v>1.36329557</c:v>
                </c:pt>
                <c:pt idx="63">
                  <c:v>1.36329557</c:v>
                </c:pt>
                <c:pt idx="64">
                  <c:v>1.36329557</c:v>
                </c:pt>
                <c:pt idx="65">
                  <c:v>1.36329557</c:v>
                </c:pt>
                <c:pt idx="66">
                  <c:v>1.36329557</c:v>
                </c:pt>
                <c:pt idx="67">
                  <c:v>1.36329557</c:v>
                </c:pt>
                <c:pt idx="68">
                  <c:v>1.36329557</c:v>
                </c:pt>
                <c:pt idx="69">
                  <c:v>1.36329557</c:v>
                </c:pt>
                <c:pt idx="70">
                  <c:v>1.36329557</c:v>
                </c:pt>
                <c:pt idx="71">
                  <c:v>1.36329557</c:v>
                </c:pt>
                <c:pt idx="72">
                  <c:v>1.36329557</c:v>
                </c:pt>
                <c:pt idx="73">
                  <c:v>1.36329557</c:v>
                </c:pt>
                <c:pt idx="74">
                  <c:v>1.36329557</c:v>
                </c:pt>
                <c:pt idx="75">
                  <c:v>1.36329557</c:v>
                </c:pt>
                <c:pt idx="76">
                  <c:v>1.36329557</c:v>
                </c:pt>
                <c:pt idx="77">
                  <c:v>1.36329557</c:v>
                </c:pt>
                <c:pt idx="78">
                  <c:v>1.36329557</c:v>
                </c:pt>
                <c:pt idx="79">
                  <c:v>1.36329557</c:v>
                </c:pt>
                <c:pt idx="80">
                  <c:v>1.36329557</c:v>
                </c:pt>
                <c:pt idx="81">
                  <c:v>1.36329557</c:v>
                </c:pt>
                <c:pt idx="82">
                  <c:v>1.36329557</c:v>
                </c:pt>
                <c:pt idx="83">
                  <c:v>1.36329557</c:v>
                </c:pt>
                <c:pt idx="84">
                  <c:v>1.36329557</c:v>
                </c:pt>
                <c:pt idx="85">
                  <c:v>1.36329557</c:v>
                </c:pt>
                <c:pt idx="86">
                  <c:v>1.36329557</c:v>
                </c:pt>
                <c:pt idx="87">
                  <c:v>1.36329557</c:v>
                </c:pt>
                <c:pt idx="88">
                  <c:v>1.36329557</c:v>
                </c:pt>
                <c:pt idx="89">
                  <c:v>1.36329557</c:v>
                </c:pt>
                <c:pt idx="90">
                  <c:v>1.36329557</c:v>
                </c:pt>
                <c:pt idx="91">
                  <c:v>1.36329557</c:v>
                </c:pt>
                <c:pt idx="92">
                  <c:v>1.36329557</c:v>
                </c:pt>
                <c:pt idx="93">
                  <c:v>1.36329557</c:v>
                </c:pt>
                <c:pt idx="94">
                  <c:v>1.36329557</c:v>
                </c:pt>
                <c:pt idx="95">
                  <c:v>1.36329557</c:v>
                </c:pt>
                <c:pt idx="96">
                  <c:v>1.36329557</c:v>
                </c:pt>
                <c:pt idx="97">
                  <c:v>1.36329557</c:v>
                </c:pt>
                <c:pt idx="98">
                  <c:v>1.36329557</c:v>
                </c:pt>
                <c:pt idx="99">
                  <c:v>1.36329557</c:v>
                </c:pt>
                <c:pt idx="100">
                  <c:v>1.36329557</c:v>
                </c:pt>
              </c:numCache>
            </c:numRef>
          </c:val>
        </c:ser>
        <c:ser>
          <c:idx val="60"/>
          <c:order val="60"/>
          <c:val>
            <c:numRef>
              <c:f>'[OHDSI distribution of results for opening remarks.xlsx]Sheet1 (4)'!$A$61:$CW$61</c:f>
              <c:numCache>
                <c:formatCode>General</c:formatCode>
                <c:ptCount val="101"/>
                <c:pt idx="0">
                  <c:v>1.357815234</c:v>
                </c:pt>
                <c:pt idx="1">
                  <c:v>1.357815234</c:v>
                </c:pt>
                <c:pt idx="2">
                  <c:v>1.357815234</c:v>
                </c:pt>
                <c:pt idx="3">
                  <c:v>1.357815234</c:v>
                </c:pt>
                <c:pt idx="4">
                  <c:v>1.357815234</c:v>
                </c:pt>
                <c:pt idx="5">
                  <c:v>1.357815234</c:v>
                </c:pt>
                <c:pt idx="6">
                  <c:v>1.357815234</c:v>
                </c:pt>
                <c:pt idx="7">
                  <c:v>1.357815234</c:v>
                </c:pt>
                <c:pt idx="8">
                  <c:v>1.357815234</c:v>
                </c:pt>
                <c:pt idx="9">
                  <c:v>1.357815234</c:v>
                </c:pt>
                <c:pt idx="10">
                  <c:v>1.357815234</c:v>
                </c:pt>
                <c:pt idx="11">
                  <c:v>1.357815234</c:v>
                </c:pt>
                <c:pt idx="12">
                  <c:v>1.357815234</c:v>
                </c:pt>
                <c:pt idx="13">
                  <c:v>1.357815234</c:v>
                </c:pt>
                <c:pt idx="14">
                  <c:v>1.357815234</c:v>
                </c:pt>
                <c:pt idx="15">
                  <c:v>1.357815234</c:v>
                </c:pt>
                <c:pt idx="16">
                  <c:v>1.357815234</c:v>
                </c:pt>
                <c:pt idx="17">
                  <c:v>1.357815234</c:v>
                </c:pt>
                <c:pt idx="18">
                  <c:v>1.357815234</c:v>
                </c:pt>
                <c:pt idx="19">
                  <c:v>1.357815234</c:v>
                </c:pt>
                <c:pt idx="20">
                  <c:v>1.357815234</c:v>
                </c:pt>
                <c:pt idx="21">
                  <c:v>1.357815234</c:v>
                </c:pt>
                <c:pt idx="22">
                  <c:v>1.357815234</c:v>
                </c:pt>
                <c:pt idx="23">
                  <c:v>1.357815234</c:v>
                </c:pt>
                <c:pt idx="24">
                  <c:v>1.357815234</c:v>
                </c:pt>
                <c:pt idx="25">
                  <c:v>1.357815234</c:v>
                </c:pt>
                <c:pt idx="26">
                  <c:v>1.357815234</c:v>
                </c:pt>
                <c:pt idx="27">
                  <c:v>1.357815234</c:v>
                </c:pt>
                <c:pt idx="28">
                  <c:v>1.357815234</c:v>
                </c:pt>
                <c:pt idx="29">
                  <c:v>1.357815234</c:v>
                </c:pt>
                <c:pt idx="30">
                  <c:v>1.357815234</c:v>
                </c:pt>
                <c:pt idx="31">
                  <c:v>1.357815234</c:v>
                </c:pt>
                <c:pt idx="32">
                  <c:v>1.357815234</c:v>
                </c:pt>
                <c:pt idx="33">
                  <c:v>1.357815234</c:v>
                </c:pt>
                <c:pt idx="34">
                  <c:v>1.357815234</c:v>
                </c:pt>
                <c:pt idx="35">
                  <c:v>1.357815234</c:v>
                </c:pt>
                <c:pt idx="36">
                  <c:v>1.357815234</c:v>
                </c:pt>
                <c:pt idx="37">
                  <c:v>1.357815234</c:v>
                </c:pt>
                <c:pt idx="38">
                  <c:v>1.357815234</c:v>
                </c:pt>
                <c:pt idx="39">
                  <c:v>1.357815234</c:v>
                </c:pt>
                <c:pt idx="40">
                  <c:v>1.357815234</c:v>
                </c:pt>
                <c:pt idx="41">
                  <c:v>1.357815234</c:v>
                </c:pt>
                <c:pt idx="42">
                  <c:v>1.357815234</c:v>
                </c:pt>
                <c:pt idx="43">
                  <c:v>1.357815234</c:v>
                </c:pt>
                <c:pt idx="44">
                  <c:v>1.357815234</c:v>
                </c:pt>
                <c:pt idx="45">
                  <c:v>1.357815234</c:v>
                </c:pt>
                <c:pt idx="46">
                  <c:v>1.357815234</c:v>
                </c:pt>
                <c:pt idx="47">
                  <c:v>1.357815234</c:v>
                </c:pt>
                <c:pt idx="48">
                  <c:v>1.357815234</c:v>
                </c:pt>
                <c:pt idx="49">
                  <c:v>1.357815234</c:v>
                </c:pt>
                <c:pt idx="50">
                  <c:v>1.357815234</c:v>
                </c:pt>
                <c:pt idx="51">
                  <c:v>1.357815234</c:v>
                </c:pt>
                <c:pt idx="52">
                  <c:v>1.357815234</c:v>
                </c:pt>
                <c:pt idx="53">
                  <c:v>1.357815234</c:v>
                </c:pt>
                <c:pt idx="54">
                  <c:v>1.357815234</c:v>
                </c:pt>
                <c:pt idx="55">
                  <c:v>1.357815234</c:v>
                </c:pt>
                <c:pt idx="56">
                  <c:v>1.357815234</c:v>
                </c:pt>
                <c:pt idx="57">
                  <c:v>1.357815234</c:v>
                </c:pt>
                <c:pt idx="58">
                  <c:v>1.357815234</c:v>
                </c:pt>
                <c:pt idx="59">
                  <c:v>1.357815234</c:v>
                </c:pt>
                <c:pt idx="60">
                  <c:v>1.357815234</c:v>
                </c:pt>
                <c:pt idx="61">
                  <c:v>1.357815234</c:v>
                </c:pt>
                <c:pt idx="62">
                  <c:v>1.357815234</c:v>
                </c:pt>
                <c:pt idx="63">
                  <c:v>1.357815234</c:v>
                </c:pt>
                <c:pt idx="64">
                  <c:v>1.357815234</c:v>
                </c:pt>
                <c:pt idx="65">
                  <c:v>1.357815234</c:v>
                </c:pt>
                <c:pt idx="66">
                  <c:v>1.357815234</c:v>
                </c:pt>
                <c:pt idx="67">
                  <c:v>1.357815234</c:v>
                </c:pt>
                <c:pt idx="68">
                  <c:v>1.357815234</c:v>
                </c:pt>
                <c:pt idx="69">
                  <c:v>1.357815234</c:v>
                </c:pt>
                <c:pt idx="70">
                  <c:v>1.357815234</c:v>
                </c:pt>
                <c:pt idx="71">
                  <c:v>1.357815234</c:v>
                </c:pt>
                <c:pt idx="72">
                  <c:v>1.357815234</c:v>
                </c:pt>
                <c:pt idx="73">
                  <c:v>1.357815234</c:v>
                </c:pt>
                <c:pt idx="74">
                  <c:v>1.357815234</c:v>
                </c:pt>
                <c:pt idx="75">
                  <c:v>1.357815234</c:v>
                </c:pt>
                <c:pt idx="76">
                  <c:v>1.357815234</c:v>
                </c:pt>
                <c:pt idx="77">
                  <c:v>1.357815234</c:v>
                </c:pt>
                <c:pt idx="78">
                  <c:v>1.357815234</c:v>
                </c:pt>
                <c:pt idx="79">
                  <c:v>1.357815234</c:v>
                </c:pt>
                <c:pt idx="80">
                  <c:v>1.357815234</c:v>
                </c:pt>
                <c:pt idx="81">
                  <c:v>1.357815234</c:v>
                </c:pt>
                <c:pt idx="82">
                  <c:v>1.357815234</c:v>
                </c:pt>
                <c:pt idx="83">
                  <c:v>1.357815234</c:v>
                </c:pt>
                <c:pt idx="84">
                  <c:v>1.357815234</c:v>
                </c:pt>
                <c:pt idx="85">
                  <c:v>1.357815234</c:v>
                </c:pt>
                <c:pt idx="86">
                  <c:v>1.357815234</c:v>
                </c:pt>
                <c:pt idx="87">
                  <c:v>1.357815234</c:v>
                </c:pt>
                <c:pt idx="88">
                  <c:v>1.357815234</c:v>
                </c:pt>
                <c:pt idx="89">
                  <c:v>1.357815234</c:v>
                </c:pt>
                <c:pt idx="90">
                  <c:v>1.357815234</c:v>
                </c:pt>
                <c:pt idx="91">
                  <c:v>1.357815234</c:v>
                </c:pt>
                <c:pt idx="92">
                  <c:v>1.357815234</c:v>
                </c:pt>
                <c:pt idx="93">
                  <c:v>1.357815234</c:v>
                </c:pt>
                <c:pt idx="94">
                  <c:v>1.357815234</c:v>
                </c:pt>
                <c:pt idx="95">
                  <c:v>1.357815234</c:v>
                </c:pt>
                <c:pt idx="96">
                  <c:v>1.357815234</c:v>
                </c:pt>
                <c:pt idx="97">
                  <c:v>1.357815234</c:v>
                </c:pt>
                <c:pt idx="98">
                  <c:v>1.357815234</c:v>
                </c:pt>
                <c:pt idx="99">
                  <c:v>1.357815234</c:v>
                </c:pt>
                <c:pt idx="100">
                  <c:v>1.357815234</c:v>
                </c:pt>
              </c:numCache>
            </c:numRef>
          </c:val>
        </c:ser>
        <c:ser>
          <c:idx val="61"/>
          <c:order val="61"/>
          <c:val>
            <c:numRef>
              <c:f>'[OHDSI distribution of results for opening remarks.xlsx]Sheet1 (4)'!$A$62:$CW$62</c:f>
              <c:numCache>
                <c:formatCode>General</c:formatCode>
                <c:ptCount val="101"/>
                <c:pt idx="0">
                  <c:v>1.3518541509999999</c:v>
                </c:pt>
                <c:pt idx="1">
                  <c:v>1.3518541509999999</c:v>
                </c:pt>
                <c:pt idx="2">
                  <c:v>1.3518541509999999</c:v>
                </c:pt>
                <c:pt idx="3">
                  <c:v>1.3518541509999999</c:v>
                </c:pt>
                <c:pt idx="4">
                  <c:v>1.3518541509999999</c:v>
                </c:pt>
                <c:pt idx="5">
                  <c:v>1.3518541509999999</c:v>
                </c:pt>
                <c:pt idx="6">
                  <c:v>1.3518541509999999</c:v>
                </c:pt>
                <c:pt idx="7">
                  <c:v>1.3518541509999999</c:v>
                </c:pt>
                <c:pt idx="8">
                  <c:v>1.3518541509999999</c:v>
                </c:pt>
                <c:pt idx="9">
                  <c:v>1.3518541509999999</c:v>
                </c:pt>
                <c:pt idx="10">
                  <c:v>1.3518541509999999</c:v>
                </c:pt>
                <c:pt idx="11">
                  <c:v>1.3518541509999999</c:v>
                </c:pt>
                <c:pt idx="12">
                  <c:v>1.3518541509999999</c:v>
                </c:pt>
                <c:pt idx="13">
                  <c:v>1.3518541509999999</c:v>
                </c:pt>
                <c:pt idx="14">
                  <c:v>1.3518541509999999</c:v>
                </c:pt>
                <c:pt idx="15">
                  <c:v>1.3518541509999999</c:v>
                </c:pt>
                <c:pt idx="16">
                  <c:v>1.3518541509999999</c:v>
                </c:pt>
                <c:pt idx="17">
                  <c:v>1.3518541509999999</c:v>
                </c:pt>
                <c:pt idx="18">
                  <c:v>1.3518541509999999</c:v>
                </c:pt>
                <c:pt idx="19">
                  <c:v>1.3518541509999999</c:v>
                </c:pt>
                <c:pt idx="20">
                  <c:v>1.3518541509999999</c:v>
                </c:pt>
                <c:pt idx="21">
                  <c:v>1.3518541509999999</c:v>
                </c:pt>
                <c:pt idx="22">
                  <c:v>1.3518541509999999</c:v>
                </c:pt>
                <c:pt idx="23">
                  <c:v>1.3518541509999999</c:v>
                </c:pt>
                <c:pt idx="24">
                  <c:v>1.3518541509999999</c:v>
                </c:pt>
                <c:pt idx="25">
                  <c:v>1.3518541509999999</c:v>
                </c:pt>
                <c:pt idx="26">
                  <c:v>1.3518541509999999</c:v>
                </c:pt>
                <c:pt idx="27">
                  <c:v>1.3518541509999999</c:v>
                </c:pt>
                <c:pt idx="28">
                  <c:v>1.3518541509999999</c:v>
                </c:pt>
                <c:pt idx="29">
                  <c:v>1.3518541509999999</c:v>
                </c:pt>
                <c:pt idx="30">
                  <c:v>1.3518541509999999</c:v>
                </c:pt>
                <c:pt idx="31">
                  <c:v>1.3518541509999999</c:v>
                </c:pt>
                <c:pt idx="32">
                  <c:v>1.3518541509999999</c:v>
                </c:pt>
                <c:pt idx="33">
                  <c:v>1.3518541509999999</c:v>
                </c:pt>
                <c:pt idx="34">
                  <c:v>1.3518541509999999</c:v>
                </c:pt>
                <c:pt idx="35">
                  <c:v>1.3518541509999999</c:v>
                </c:pt>
                <c:pt idx="36">
                  <c:v>1.3518541509999999</c:v>
                </c:pt>
                <c:pt idx="37">
                  <c:v>1.3518541509999999</c:v>
                </c:pt>
                <c:pt idx="38">
                  <c:v>1.3518541509999999</c:v>
                </c:pt>
                <c:pt idx="39">
                  <c:v>1.3518541509999999</c:v>
                </c:pt>
                <c:pt idx="40">
                  <c:v>1.3518541509999999</c:v>
                </c:pt>
                <c:pt idx="41">
                  <c:v>1.3518541509999999</c:v>
                </c:pt>
                <c:pt idx="42">
                  <c:v>1.3518541509999999</c:v>
                </c:pt>
                <c:pt idx="43">
                  <c:v>1.3518541509999999</c:v>
                </c:pt>
                <c:pt idx="44">
                  <c:v>1.3518541509999999</c:v>
                </c:pt>
                <c:pt idx="45">
                  <c:v>1.3518541509999999</c:v>
                </c:pt>
                <c:pt idx="46">
                  <c:v>1.3518541509999999</c:v>
                </c:pt>
                <c:pt idx="47">
                  <c:v>1.3518541509999999</c:v>
                </c:pt>
                <c:pt idx="48">
                  <c:v>1.3518541509999999</c:v>
                </c:pt>
                <c:pt idx="49">
                  <c:v>1.3518541509999999</c:v>
                </c:pt>
                <c:pt idx="50">
                  <c:v>1.3518541509999999</c:v>
                </c:pt>
                <c:pt idx="51">
                  <c:v>1.3518541509999999</c:v>
                </c:pt>
                <c:pt idx="52">
                  <c:v>1.3518541509999999</c:v>
                </c:pt>
                <c:pt idx="53">
                  <c:v>1.3518541509999999</c:v>
                </c:pt>
                <c:pt idx="54">
                  <c:v>1.3518541509999999</c:v>
                </c:pt>
                <c:pt idx="55">
                  <c:v>1.3518541509999999</c:v>
                </c:pt>
                <c:pt idx="56">
                  <c:v>1.3518541509999999</c:v>
                </c:pt>
                <c:pt idx="57">
                  <c:v>1.3518541509999999</c:v>
                </c:pt>
                <c:pt idx="58">
                  <c:v>1.3518541509999999</c:v>
                </c:pt>
                <c:pt idx="59">
                  <c:v>1.3518541509999999</c:v>
                </c:pt>
                <c:pt idx="60">
                  <c:v>1.3518541509999999</c:v>
                </c:pt>
                <c:pt idx="61">
                  <c:v>1.3518541509999999</c:v>
                </c:pt>
                <c:pt idx="62">
                  <c:v>1.3518541509999999</c:v>
                </c:pt>
                <c:pt idx="63">
                  <c:v>1.3518541509999999</c:v>
                </c:pt>
                <c:pt idx="64">
                  <c:v>1.3518541509999999</c:v>
                </c:pt>
                <c:pt idx="65">
                  <c:v>1.3518541509999999</c:v>
                </c:pt>
                <c:pt idx="66">
                  <c:v>1.3518541509999999</c:v>
                </c:pt>
                <c:pt idx="67">
                  <c:v>1.3518541509999999</c:v>
                </c:pt>
                <c:pt idx="68">
                  <c:v>1.3518541509999999</c:v>
                </c:pt>
                <c:pt idx="69">
                  <c:v>1.3518541509999999</c:v>
                </c:pt>
                <c:pt idx="70">
                  <c:v>1.3518541509999999</c:v>
                </c:pt>
                <c:pt idx="71">
                  <c:v>1.3518541509999999</c:v>
                </c:pt>
                <c:pt idx="72">
                  <c:v>1.3518541509999999</c:v>
                </c:pt>
                <c:pt idx="73">
                  <c:v>1.3518541509999999</c:v>
                </c:pt>
                <c:pt idx="74">
                  <c:v>1.3518541509999999</c:v>
                </c:pt>
                <c:pt idx="75">
                  <c:v>1.3518541509999999</c:v>
                </c:pt>
                <c:pt idx="76">
                  <c:v>1.3518541509999999</c:v>
                </c:pt>
                <c:pt idx="77">
                  <c:v>1.3518541509999999</c:v>
                </c:pt>
                <c:pt idx="78">
                  <c:v>1.3518541509999999</c:v>
                </c:pt>
                <c:pt idx="79">
                  <c:v>1.3518541509999999</c:v>
                </c:pt>
                <c:pt idx="80">
                  <c:v>1.3518541509999999</c:v>
                </c:pt>
                <c:pt idx="81">
                  <c:v>1.3518541509999999</c:v>
                </c:pt>
                <c:pt idx="82">
                  <c:v>1.3518541509999999</c:v>
                </c:pt>
                <c:pt idx="83">
                  <c:v>1.3518541509999999</c:v>
                </c:pt>
                <c:pt idx="84">
                  <c:v>1.3518541509999999</c:v>
                </c:pt>
                <c:pt idx="85">
                  <c:v>1.3518541509999999</c:v>
                </c:pt>
                <c:pt idx="86">
                  <c:v>1.3518541509999999</c:v>
                </c:pt>
                <c:pt idx="87">
                  <c:v>1.3518541509999999</c:v>
                </c:pt>
                <c:pt idx="88">
                  <c:v>1.3518541509999999</c:v>
                </c:pt>
                <c:pt idx="89">
                  <c:v>1.3518541509999999</c:v>
                </c:pt>
                <c:pt idx="90">
                  <c:v>1.3518541509999999</c:v>
                </c:pt>
                <c:pt idx="91">
                  <c:v>1.3518541509999999</c:v>
                </c:pt>
                <c:pt idx="92">
                  <c:v>1.3518541509999999</c:v>
                </c:pt>
                <c:pt idx="93">
                  <c:v>1.3518541509999999</c:v>
                </c:pt>
                <c:pt idx="94">
                  <c:v>1.3518541509999999</c:v>
                </c:pt>
                <c:pt idx="95">
                  <c:v>1.3518541509999999</c:v>
                </c:pt>
                <c:pt idx="96">
                  <c:v>1.3518541509999999</c:v>
                </c:pt>
                <c:pt idx="97">
                  <c:v>1.3518541509999999</c:v>
                </c:pt>
                <c:pt idx="98">
                  <c:v>1.3518541509999999</c:v>
                </c:pt>
                <c:pt idx="99">
                  <c:v>1.3518541509999999</c:v>
                </c:pt>
                <c:pt idx="100">
                  <c:v>1.3518541509999999</c:v>
                </c:pt>
              </c:numCache>
            </c:numRef>
          </c:val>
        </c:ser>
        <c:ser>
          <c:idx val="62"/>
          <c:order val="62"/>
          <c:val>
            <c:numRef>
              <c:f>'[OHDSI distribution of results for opening remarks.xlsx]Sheet1 (4)'!$A$63:$CW$63</c:f>
              <c:numCache>
                <c:formatCode>General</c:formatCode>
                <c:ptCount val="101"/>
                <c:pt idx="0">
                  <c:v>1.345439233</c:v>
                </c:pt>
                <c:pt idx="1">
                  <c:v>1.345439233</c:v>
                </c:pt>
                <c:pt idx="2">
                  <c:v>1.345439233</c:v>
                </c:pt>
                <c:pt idx="3">
                  <c:v>1.345439233</c:v>
                </c:pt>
                <c:pt idx="4">
                  <c:v>1.345439233</c:v>
                </c:pt>
                <c:pt idx="5">
                  <c:v>1.345439233</c:v>
                </c:pt>
                <c:pt idx="6">
                  <c:v>1.345439233</c:v>
                </c:pt>
                <c:pt idx="7">
                  <c:v>1.345439233</c:v>
                </c:pt>
                <c:pt idx="8">
                  <c:v>1.345439233</c:v>
                </c:pt>
                <c:pt idx="9">
                  <c:v>1.345439233</c:v>
                </c:pt>
                <c:pt idx="10">
                  <c:v>1.345439233</c:v>
                </c:pt>
                <c:pt idx="11">
                  <c:v>1.345439233</c:v>
                </c:pt>
                <c:pt idx="12">
                  <c:v>1.345439233</c:v>
                </c:pt>
                <c:pt idx="13">
                  <c:v>1.345439233</c:v>
                </c:pt>
                <c:pt idx="14">
                  <c:v>1.345439233</c:v>
                </c:pt>
                <c:pt idx="15">
                  <c:v>1.345439233</c:v>
                </c:pt>
                <c:pt idx="16">
                  <c:v>1.345439233</c:v>
                </c:pt>
                <c:pt idx="17">
                  <c:v>1.345439233</c:v>
                </c:pt>
                <c:pt idx="18">
                  <c:v>1.345439233</c:v>
                </c:pt>
                <c:pt idx="19">
                  <c:v>1.345439233</c:v>
                </c:pt>
                <c:pt idx="20">
                  <c:v>1.345439233</c:v>
                </c:pt>
                <c:pt idx="21">
                  <c:v>1.345439233</c:v>
                </c:pt>
                <c:pt idx="22">
                  <c:v>1.345439233</c:v>
                </c:pt>
                <c:pt idx="23">
                  <c:v>1.345439233</c:v>
                </c:pt>
                <c:pt idx="24">
                  <c:v>1.345439233</c:v>
                </c:pt>
                <c:pt idx="25">
                  <c:v>1.345439233</c:v>
                </c:pt>
                <c:pt idx="26">
                  <c:v>1.345439233</c:v>
                </c:pt>
                <c:pt idx="27">
                  <c:v>1.345439233</c:v>
                </c:pt>
                <c:pt idx="28">
                  <c:v>1.345439233</c:v>
                </c:pt>
                <c:pt idx="29">
                  <c:v>1.345439233</c:v>
                </c:pt>
                <c:pt idx="30">
                  <c:v>1.345439233</c:v>
                </c:pt>
                <c:pt idx="31">
                  <c:v>1.345439233</c:v>
                </c:pt>
                <c:pt idx="32">
                  <c:v>1.345439233</c:v>
                </c:pt>
                <c:pt idx="33">
                  <c:v>1.345439233</c:v>
                </c:pt>
                <c:pt idx="34">
                  <c:v>1.345439233</c:v>
                </c:pt>
                <c:pt idx="35">
                  <c:v>1.345439233</c:v>
                </c:pt>
                <c:pt idx="36">
                  <c:v>1.345439233</c:v>
                </c:pt>
                <c:pt idx="37">
                  <c:v>1.345439233</c:v>
                </c:pt>
                <c:pt idx="38">
                  <c:v>1.345439233</c:v>
                </c:pt>
                <c:pt idx="39">
                  <c:v>1.345439233</c:v>
                </c:pt>
                <c:pt idx="40">
                  <c:v>1.345439233</c:v>
                </c:pt>
                <c:pt idx="41">
                  <c:v>1.345439233</c:v>
                </c:pt>
                <c:pt idx="42">
                  <c:v>1.345439233</c:v>
                </c:pt>
                <c:pt idx="43">
                  <c:v>1.345439233</c:v>
                </c:pt>
                <c:pt idx="44">
                  <c:v>1.345439233</c:v>
                </c:pt>
                <c:pt idx="45">
                  <c:v>1.345439233</c:v>
                </c:pt>
                <c:pt idx="46">
                  <c:v>1.345439233</c:v>
                </c:pt>
                <c:pt idx="47">
                  <c:v>1.345439233</c:v>
                </c:pt>
                <c:pt idx="48">
                  <c:v>1.345439233</c:v>
                </c:pt>
                <c:pt idx="49">
                  <c:v>1.345439233</c:v>
                </c:pt>
                <c:pt idx="50">
                  <c:v>1.345439233</c:v>
                </c:pt>
                <c:pt idx="51">
                  <c:v>1.345439233</c:v>
                </c:pt>
                <c:pt idx="52">
                  <c:v>1.345439233</c:v>
                </c:pt>
                <c:pt idx="53">
                  <c:v>1.345439233</c:v>
                </c:pt>
                <c:pt idx="54">
                  <c:v>1.345439233</c:v>
                </c:pt>
                <c:pt idx="55">
                  <c:v>1.345439233</c:v>
                </c:pt>
                <c:pt idx="56">
                  <c:v>1.345439233</c:v>
                </c:pt>
                <c:pt idx="57">
                  <c:v>1.345439233</c:v>
                </c:pt>
                <c:pt idx="58">
                  <c:v>1.345439233</c:v>
                </c:pt>
                <c:pt idx="59">
                  <c:v>1.345439233</c:v>
                </c:pt>
                <c:pt idx="60">
                  <c:v>1.345439233</c:v>
                </c:pt>
                <c:pt idx="61">
                  <c:v>1.345439233</c:v>
                </c:pt>
                <c:pt idx="62">
                  <c:v>1.345439233</c:v>
                </c:pt>
                <c:pt idx="63">
                  <c:v>1.345439233</c:v>
                </c:pt>
                <c:pt idx="64">
                  <c:v>1.345439233</c:v>
                </c:pt>
                <c:pt idx="65">
                  <c:v>1.345439233</c:v>
                </c:pt>
                <c:pt idx="66">
                  <c:v>1.345439233</c:v>
                </c:pt>
                <c:pt idx="67">
                  <c:v>1.345439233</c:v>
                </c:pt>
                <c:pt idx="68">
                  <c:v>1.345439233</c:v>
                </c:pt>
                <c:pt idx="69">
                  <c:v>1.345439233</c:v>
                </c:pt>
                <c:pt idx="70">
                  <c:v>1.345439233</c:v>
                </c:pt>
                <c:pt idx="71">
                  <c:v>1.345439233</c:v>
                </c:pt>
                <c:pt idx="72">
                  <c:v>1.345439233</c:v>
                </c:pt>
                <c:pt idx="73">
                  <c:v>1.345439233</c:v>
                </c:pt>
                <c:pt idx="74">
                  <c:v>1.345439233</c:v>
                </c:pt>
                <c:pt idx="75">
                  <c:v>1.345439233</c:v>
                </c:pt>
                <c:pt idx="76">
                  <c:v>1.345439233</c:v>
                </c:pt>
                <c:pt idx="77">
                  <c:v>1.345439233</c:v>
                </c:pt>
                <c:pt idx="78">
                  <c:v>1.345439233</c:v>
                </c:pt>
                <c:pt idx="79">
                  <c:v>1.345439233</c:v>
                </c:pt>
                <c:pt idx="80">
                  <c:v>1.345439233</c:v>
                </c:pt>
                <c:pt idx="81">
                  <c:v>1.345439233</c:v>
                </c:pt>
                <c:pt idx="82">
                  <c:v>1.345439233</c:v>
                </c:pt>
                <c:pt idx="83">
                  <c:v>1.345439233</c:v>
                </c:pt>
                <c:pt idx="84">
                  <c:v>1.345439233</c:v>
                </c:pt>
                <c:pt idx="85">
                  <c:v>1.345439233</c:v>
                </c:pt>
                <c:pt idx="86">
                  <c:v>1.345439233</c:v>
                </c:pt>
                <c:pt idx="87">
                  <c:v>1.345439233</c:v>
                </c:pt>
                <c:pt idx="88">
                  <c:v>1.345439233</c:v>
                </c:pt>
                <c:pt idx="89">
                  <c:v>1.345439233</c:v>
                </c:pt>
                <c:pt idx="90">
                  <c:v>1.345439233</c:v>
                </c:pt>
                <c:pt idx="91">
                  <c:v>1.345439233</c:v>
                </c:pt>
                <c:pt idx="92">
                  <c:v>1.345439233</c:v>
                </c:pt>
                <c:pt idx="93">
                  <c:v>1.345439233</c:v>
                </c:pt>
                <c:pt idx="94">
                  <c:v>1.345439233</c:v>
                </c:pt>
                <c:pt idx="95">
                  <c:v>1.345439233</c:v>
                </c:pt>
                <c:pt idx="96">
                  <c:v>1.345439233</c:v>
                </c:pt>
                <c:pt idx="97">
                  <c:v>1.345439233</c:v>
                </c:pt>
                <c:pt idx="98">
                  <c:v>1.345439233</c:v>
                </c:pt>
                <c:pt idx="99">
                  <c:v>1.345439233</c:v>
                </c:pt>
                <c:pt idx="100">
                  <c:v>1.345439233</c:v>
                </c:pt>
              </c:numCache>
            </c:numRef>
          </c:val>
        </c:ser>
        <c:ser>
          <c:idx val="63"/>
          <c:order val="63"/>
          <c:val>
            <c:numRef>
              <c:f>'[OHDSI distribution of results for opening remarks.xlsx]Sheet1 (4)'!$A$64:$CW$64</c:f>
              <c:numCache>
                <c:formatCode>General</c:formatCode>
                <c:ptCount val="101"/>
                <c:pt idx="0">
                  <c:v>1.3385990780000001</c:v>
                </c:pt>
                <c:pt idx="1">
                  <c:v>1.3385990780000001</c:v>
                </c:pt>
                <c:pt idx="2">
                  <c:v>1.3385990780000001</c:v>
                </c:pt>
                <c:pt idx="3">
                  <c:v>1.3385990780000001</c:v>
                </c:pt>
                <c:pt idx="4">
                  <c:v>1.3385990780000001</c:v>
                </c:pt>
                <c:pt idx="5">
                  <c:v>1.3385990780000001</c:v>
                </c:pt>
                <c:pt idx="6">
                  <c:v>1.3385990780000001</c:v>
                </c:pt>
                <c:pt idx="7">
                  <c:v>1.3385990780000001</c:v>
                </c:pt>
                <c:pt idx="8">
                  <c:v>1.3385990780000001</c:v>
                </c:pt>
                <c:pt idx="9">
                  <c:v>1.3385990780000001</c:v>
                </c:pt>
                <c:pt idx="10">
                  <c:v>1.3385990780000001</c:v>
                </c:pt>
                <c:pt idx="11">
                  <c:v>1.3385990780000001</c:v>
                </c:pt>
                <c:pt idx="12">
                  <c:v>1.3385990780000001</c:v>
                </c:pt>
                <c:pt idx="13">
                  <c:v>1.3385990780000001</c:v>
                </c:pt>
                <c:pt idx="14">
                  <c:v>1.3385990780000001</c:v>
                </c:pt>
                <c:pt idx="15">
                  <c:v>1.3385990780000001</c:v>
                </c:pt>
                <c:pt idx="16">
                  <c:v>1.3385990780000001</c:v>
                </c:pt>
                <c:pt idx="17">
                  <c:v>1.3385990780000001</c:v>
                </c:pt>
                <c:pt idx="18">
                  <c:v>1.3385990780000001</c:v>
                </c:pt>
                <c:pt idx="19">
                  <c:v>1.3385990780000001</c:v>
                </c:pt>
                <c:pt idx="20">
                  <c:v>1.3385990780000001</c:v>
                </c:pt>
                <c:pt idx="21">
                  <c:v>1.3385990780000001</c:v>
                </c:pt>
                <c:pt idx="22">
                  <c:v>1.3385990780000001</c:v>
                </c:pt>
                <c:pt idx="23">
                  <c:v>1.3385990780000001</c:v>
                </c:pt>
                <c:pt idx="24">
                  <c:v>1.3385990780000001</c:v>
                </c:pt>
                <c:pt idx="25">
                  <c:v>1.3385990780000001</c:v>
                </c:pt>
                <c:pt idx="26">
                  <c:v>1.3385990780000001</c:v>
                </c:pt>
                <c:pt idx="27">
                  <c:v>1.3385990780000001</c:v>
                </c:pt>
                <c:pt idx="28">
                  <c:v>1.3385990780000001</c:v>
                </c:pt>
                <c:pt idx="29">
                  <c:v>1.3385990780000001</c:v>
                </c:pt>
                <c:pt idx="30">
                  <c:v>1.3385990780000001</c:v>
                </c:pt>
                <c:pt idx="31">
                  <c:v>1.3385990780000001</c:v>
                </c:pt>
                <c:pt idx="32">
                  <c:v>1.3385990780000001</c:v>
                </c:pt>
                <c:pt idx="33">
                  <c:v>1.3385990780000001</c:v>
                </c:pt>
                <c:pt idx="34">
                  <c:v>1.3385990780000001</c:v>
                </c:pt>
                <c:pt idx="35">
                  <c:v>1.3385990780000001</c:v>
                </c:pt>
                <c:pt idx="36">
                  <c:v>1.3385990780000001</c:v>
                </c:pt>
                <c:pt idx="37">
                  <c:v>1.3385990780000001</c:v>
                </c:pt>
                <c:pt idx="38">
                  <c:v>1.3385990780000001</c:v>
                </c:pt>
                <c:pt idx="39">
                  <c:v>1.3385990780000001</c:v>
                </c:pt>
                <c:pt idx="40">
                  <c:v>1.3385990780000001</c:v>
                </c:pt>
                <c:pt idx="41">
                  <c:v>1.3385990780000001</c:v>
                </c:pt>
                <c:pt idx="42">
                  <c:v>1.3385990780000001</c:v>
                </c:pt>
                <c:pt idx="43">
                  <c:v>1.3385990780000001</c:v>
                </c:pt>
                <c:pt idx="44">
                  <c:v>1.3385990780000001</c:v>
                </c:pt>
                <c:pt idx="45">
                  <c:v>1.3385990780000001</c:v>
                </c:pt>
                <c:pt idx="46">
                  <c:v>1.3385990780000001</c:v>
                </c:pt>
                <c:pt idx="47">
                  <c:v>1.3385990780000001</c:v>
                </c:pt>
                <c:pt idx="48">
                  <c:v>1.3385990780000001</c:v>
                </c:pt>
                <c:pt idx="49">
                  <c:v>1.3385990780000001</c:v>
                </c:pt>
                <c:pt idx="50">
                  <c:v>1.3385990780000001</c:v>
                </c:pt>
                <c:pt idx="51">
                  <c:v>1.3385990780000001</c:v>
                </c:pt>
                <c:pt idx="52">
                  <c:v>1.3385990780000001</c:v>
                </c:pt>
                <c:pt idx="53">
                  <c:v>1.3385990780000001</c:v>
                </c:pt>
                <c:pt idx="54">
                  <c:v>1.3385990780000001</c:v>
                </c:pt>
                <c:pt idx="55">
                  <c:v>1.3385990780000001</c:v>
                </c:pt>
                <c:pt idx="56">
                  <c:v>1.3385990780000001</c:v>
                </c:pt>
                <c:pt idx="57">
                  <c:v>1.3385990780000001</c:v>
                </c:pt>
                <c:pt idx="58">
                  <c:v>1.3385990780000001</c:v>
                </c:pt>
                <c:pt idx="59">
                  <c:v>1.3385990780000001</c:v>
                </c:pt>
                <c:pt idx="60">
                  <c:v>1.3385990780000001</c:v>
                </c:pt>
                <c:pt idx="61">
                  <c:v>1.3385990780000001</c:v>
                </c:pt>
                <c:pt idx="62">
                  <c:v>1.3385990780000001</c:v>
                </c:pt>
                <c:pt idx="63">
                  <c:v>1.3385990780000001</c:v>
                </c:pt>
                <c:pt idx="64">
                  <c:v>1.3385990780000001</c:v>
                </c:pt>
                <c:pt idx="65">
                  <c:v>1.3385990780000001</c:v>
                </c:pt>
                <c:pt idx="66">
                  <c:v>1.3385990780000001</c:v>
                </c:pt>
                <c:pt idx="67">
                  <c:v>1.3385990780000001</c:v>
                </c:pt>
                <c:pt idx="68">
                  <c:v>1.3385990780000001</c:v>
                </c:pt>
                <c:pt idx="69">
                  <c:v>1.3385990780000001</c:v>
                </c:pt>
                <c:pt idx="70">
                  <c:v>1.3385990780000001</c:v>
                </c:pt>
                <c:pt idx="71">
                  <c:v>1.3385990780000001</c:v>
                </c:pt>
                <c:pt idx="72">
                  <c:v>1.3385990780000001</c:v>
                </c:pt>
                <c:pt idx="73">
                  <c:v>1.3385990780000001</c:v>
                </c:pt>
                <c:pt idx="74">
                  <c:v>1.3385990780000001</c:v>
                </c:pt>
                <c:pt idx="75">
                  <c:v>1.3385990780000001</c:v>
                </c:pt>
                <c:pt idx="76">
                  <c:v>1.3385990780000001</c:v>
                </c:pt>
                <c:pt idx="77">
                  <c:v>1.3385990780000001</c:v>
                </c:pt>
                <c:pt idx="78">
                  <c:v>1.3385990780000001</c:v>
                </c:pt>
                <c:pt idx="79">
                  <c:v>1.3385990780000001</c:v>
                </c:pt>
                <c:pt idx="80">
                  <c:v>1.3385990780000001</c:v>
                </c:pt>
                <c:pt idx="81">
                  <c:v>1.3385990780000001</c:v>
                </c:pt>
                <c:pt idx="82">
                  <c:v>1.3385990780000001</c:v>
                </c:pt>
                <c:pt idx="83">
                  <c:v>1.3385990780000001</c:v>
                </c:pt>
                <c:pt idx="84">
                  <c:v>1.3385990780000001</c:v>
                </c:pt>
                <c:pt idx="85">
                  <c:v>1.3385990780000001</c:v>
                </c:pt>
                <c:pt idx="86">
                  <c:v>1.3385990780000001</c:v>
                </c:pt>
                <c:pt idx="87">
                  <c:v>1.3385990780000001</c:v>
                </c:pt>
                <c:pt idx="88">
                  <c:v>1.3385990780000001</c:v>
                </c:pt>
                <c:pt idx="89">
                  <c:v>1.3385990780000001</c:v>
                </c:pt>
                <c:pt idx="90">
                  <c:v>1.3385990780000001</c:v>
                </c:pt>
                <c:pt idx="91">
                  <c:v>1.3385990780000001</c:v>
                </c:pt>
                <c:pt idx="92">
                  <c:v>1.3385990780000001</c:v>
                </c:pt>
                <c:pt idx="93">
                  <c:v>1.3385990780000001</c:v>
                </c:pt>
                <c:pt idx="94">
                  <c:v>1.3385990780000001</c:v>
                </c:pt>
                <c:pt idx="95">
                  <c:v>1.3385990780000001</c:v>
                </c:pt>
                <c:pt idx="96">
                  <c:v>1.3385990780000001</c:v>
                </c:pt>
                <c:pt idx="97">
                  <c:v>1.3385990780000001</c:v>
                </c:pt>
                <c:pt idx="98">
                  <c:v>1.3385990780000001</c:v>
                </c:pt>
                <c:pt idx="99">
                  <c:v>1.3385990780000001</c:v>
                </c:pt>
                <c:pt idx="100">
                  <c:v>1.3385990780000001</c:v>
                </c:pt>
              </c:numCache>
            </c:numRef>
          </c:val>
        </c:ser>
        <c:ser>
          <c:idx val="64"/>
          <c:order val="64"/>
          <c:val>
            <c:numRef>
              <c:f>'[OHDSI distribution of results for opening remarks.xlsx]Sheet1 (4)'!$A$65:$CW$65</c:f>
              <c:numCache>
                <c:formatCode>General</c:formatCode>
                <c:ptCount val="101"/>
                <c:pt idx="0">
                  <c:v>1.3313637599999999</c:v>
                </c:pt>
                <c:pt idx="1">
                  <c:v>1.3313637599999999</c:v>
                </c:pt>
                <c:pt idx="2">
                  <c:v>1.3313637599999999</c:v>
                </c:pt>
                <c:pt idx="3">
                  <c:v>1.3313637599999999</c:v>
                </c:pt>
                <c:pt idx="4">
                  <c:v>1.3313637599999999</c:v>
                </c:pt>
                <c:pt idx="5">
                  <c:v>1.3313637599999999</c:v>
                </c:pt>
                <c:pt idx="6">
                  <c:v>1.3313637599999999</c:v>
                </c:pt>
                <c:pt idx="7">
                  <c:v>1.3313637599999999</c:v>
                </c:pt>
                <c:pt idx="8">
                  <c:v>1.3313637599999999</c:v>
                </c:pt>
                <c:pt idx="9">
                  <c:v>1.3313637599999999</c:v>
                </c:pt>
                <c:pt idx="10">
                  <c:v>1.3313637599999999</c:v>
                </c:pt>
                <c:pt idx="11">
                  <c:v>1.3313637599999999</c:v>
                </c:pt>
                <c:pt idx="12">
                  <c:v>1.3313637599999999</c:v>
                </c:pt>
                <c:pt idx="13">
                  <c:v>1.3313637599999999</c:v>
                </c:pt>
                <c:pt idx="14">
                  <c:v>1.3313637599999999</c:v>
                </c:pt>
                <c:pt idx="15">
                  <c:v>1.3313637599999999</c:v>
                </c:pt>
                <c:pt idx="16">
                  <c:v>1.3313637599999999</c:v>
                </c:pt>
                <c:pt idx="17">
                  <c:v>1.3313637599999999</c:v>
                </c:pt>
                <c:pt idx="18">
                  <c:v>1.3313637599999999</c:v>
                </c:pt>
                <c:pt idx="19">
                  <c:v>1.3313637599999999</c:v>
                </c:pt>
                <c:pt idx="20">
                  <c:v>1.3313637599999999</c:v>
                </c:pt>
                <c:pt idx="21">
                  <c:v>1.3313637599999999</c:v>
                </c:pt>
                <c:pt idx="22">
                  <c:v>1.3313637599999999</c:v>
                </c:pt>
                <c:pt idx="23">
                  <c:v>1.3313637599999999</c:v>
                </c:pt>
                <c:pt idx="24">
                  <c:v>1.3313637599999999</c:v>
                </c:pt>
                <c:pt idx="25">
                  <c:v>1.3313637599999999</c:v>
                </c:pt>
                <c:pt idx="26">
                  <c:v>1.3313637599999999</c:v>
                </c:pt>
                <c:pt idx="27">
                  <c:v>1.3313637599999999</c:v>
                </c:pt>
                <c:pt idx="28">
                  <c:v>1.3313637599999999</c:v>
                </c:pt>
                <c:pt idx="29">
                  <c:v>1.3313637599999999</c:v>
                </c:pt>
                <c:pt idx="30">
                  <c:v>1.3313637599999999</c:v>
                </c:pt>
                <c:pt idx="31">
                  <c:v>1.3313637599999999</c:v>
                </c:pt>
                <c:pt idx="32">
                  <c:v>1.3313637599999999</c:v>
                </c:pt>
                <c:pt idx="33">
                  <c:v>1.3313637599999999</c:v>
                </c:pt>
                <c:pt idx="34">
                  <c:v>1.3313637599999999</c:v>
                </c:pt>
                <c:pt idx="35">
                  <c:v>1.3313637599999999</c:v>
                </c:pt>
                <c:pt idx="36">
                  <c:v>1.3313637599999999</c:v>
                </c:pt>
                <c:pt idx="37">
                  <c:v>1.3313637599999999</c:v>
                </c:pt>
                <c:pt idx="38">
                  <c:v>1.3313637599999999</c:v>
                </c:pt>
                <c:pt idx="39">
                  <c:v>1.3313637599999999</c:v>
                </c:pt>
                <c:pt idx="40">
                  <c:v>1.3313637599999999</c:v>
                </c:pt>
                <c:pt idx="41">
                  <c:v>1.3313637599999999</c:v>
                </c:pt>
                <c:pt idx="42">
                  <c:v>1.3313637599999999</c:v>
                </c:pt>
                <c:pt idx="43">
                  <c:v>1.3313637599999999</c:v>
                </c:pt>
                <c:pt idx="44">
                  <c:v>1.3313637599999999</c:v>
                </c:pt>
                <c:pt idx="45">
                  <c:v>1.3313637599999999</c:v>
                </c:pt>
                <c:pt idx="46">
                  <c:v>1.3313637599999999</c:v>
                </c:pt>
                <c:pt idx="47">
                  <c:v>1.3313637599999999</c:v>
                </c:pt>
                <c:pt idx="48">
                  <c:v>1.3313637599999999</c:v>
                </c:pt>
                <c:pt idx="49">
                  <c:v>1.3313637599999999</c:v>
                </c:pt>
                <c:pt idx="50">
                  <c:v>1.3313637599999999</c:v>
                </c:pt>
                <c:pt idx="51">
                  <c:v>1.3313637599999999</c:v>
                </c:pt>
                <c:pt idx="52">
                  <c:v>1.3313637599999999</c:v>
                </c:pt>
                <c:pt idx="53">
                  <c:v>1.3313637599999999</c:v>
                </c:pt>
                <c:pt idx="54">
                  <c:v>1.3313637599999999</c:v>
                </c:pt>
                <c:pt idx="55">
                  <c:v>1.3313637599999999</c:v>
                </c:pt>
                <c:pt idx="56">
                  <c:v>1.3313637599999999</c:v>
                </c:pt>
                <c:pt idx="57">
                  <c:v>1.3313637599999999</c:v>
                </c:pt>
                <c:pt idx="58">
                  <c:v>1.3313637599999999</c:v>
                </c:pt>
                <c:pt idx="59">
                  <c:v>1.3313637599999999</c:v>
                </c:pt>
                <c:pt idx="60">
                  <c:v>1.3313637599999999</c:v>
                </c:pt>
                <c:pt idx="61">
                  <c:v>1.3313637599999999</c:v>
                </c:pt>
                <c:pt idx="62">
                  <c:v>1.3313637599999999</c:v>
                </c:pt>
                <c:pt idx="63">
                  <c:v>1.3313637599999999</c:v>
                </c:pt>
                <c:pt idx="64">
                  <c:v>1.3313637599999999</c:v>
                </c:pt>
                <c:pt idx="65">
                  <c:v>1.3313637599999999</c:v>
                </c:pt>
                <c:pt idx="66">
                  <c:v>1.3313637599999999</c:v>
                </c:pt>
                <c:pt idx="67">
                  <c:v>1.3313637599999999</c:v>
                </c:pt>
                <c:pt idx="68">
                  <c:v>1.3313637599999999</c:v>
                </c:pt>
                <c:pt idx="69">
                  <c:v>1.3313637599999999</c:v>
                </c:pt>
                <c:pt idx="70">
                  <c:v>1.3313637599999999</c:v>
                </c:pt>
                <c:pt idx="71">
                  <c:v>1.3313637599999999</c:v>
                </c:pt>
                <c:pt idx="72">
                  <c:v>1.3313637599999999</c:v>
                </c:pt>
                <c:pt idx="73">
                  <c:v>1.3313637599999999</c:v>
                </c:pt>
                <c:pt idx="74">
                  <c:v>1.3313637599999999</c:v>
                </c:pt>
                <c:pt idx="75">
                  <c:v>1.3313637599999999</c:v>
                </c:pt>
                <c:pt idx="76">
                  <c:v>1.3313637599999999</c:v>
                </c:pt>
                <c:pt idx="77">
                  <c:v>1.3313637599999999</c:v>
                </c:pt>
                <c:pt idx="78">
                  <c:v>1.3313637599999999</c:v>
                </c:pt>
                <c:pt idx="79">
                  <c:v>1.3313637599999999</c:v>
                </c:pt>
                <c:pt idx="80">
                  <c:v>1.3313637599999999</c:v>
                </c:pt>
                <c:pt idx="81">
                  <c:v>1.3313637599999999</c:v>
                </c:pt>
                <c:pt idx="82">
                  <c:v>1.3313637599999999</c:v>
                </c:pt>
                <c:pt idx="83">
                  <c:v>1.3313637599999999</c:v>
                </c:pt>
                <c:pt idx="84">
                  <c:v>1.3313637599999999</c:v>
                </c:pt>
                <c:pt idx="85">
                  <c:v>1.3313637599999999</c:v>
                </c:pt>
                <c:pt idx="86">
                  <c:v>1.3313637599999999</c:v>
                </c:pt>
                <c:pt idx="87">
                  <c:v>1.3313637599999999</c:v>
                </c:pt>
                <c:pt idx="88">
                  <c:v>1.3313637599999999</c:v>
                </c:pt>
                <c:pt idx="89">
                  <c:v>1.3313637599999999</c:v>
                </c:pt>
                <c:pt idx="90">
                  <c:v>1.3313637599999999</c:v>
                </c:pt>
                <c:pt idx="91">
                  <c:v>1.3313637599999999</c:v>
                </c:pt>
                <c:pt idx="92">
                  <c:v>1.3313637599999999</c:v>
                </c:pt>
                <c:pt idx="93">
                  <c:v>1.3313637599999999</c:v>
                </c:pt>
                <c:pt idx="94">
                  <c:v>1.3313637599999999</c:v>
                </c:pt>
                <c:pt idx="95">
                  <c:v>1.3313637599999999</c:v>
                </c:pt>
                <c:pt idx="96">
                  <c:v>1.3313637599999999</c:v>
                </c:pt>
                <c:pt idx="97">
                  <c:v>1.3313637599999999</c:v>
                </c:pt>
                <c:pt idx="98">
                  <c:v>1.3313637599999999</c:v>
                </c:pt>
                <c:pt idx="99">
                  <c:v>1.3313637599999999</c:v>
                </c:pt>
                <c:pt idx="100">
                  <c:v>1.3313637599999999</c:v>
                </c:pt>
              </c:numCache>
            </c:numRef>
          </c:val>
        </c:ser>
        <c:ser>
          <c:idx val="65"/>
          <c:order val="65"/>
          <c:val>
            <c:numRef>
              <c:f>'[OHDSI distribution of results for opening remarks.xlsx]Sheet1 (4)'!$A$66:$CW$66</c:f>
              <c:numCache>
                <c:formatCode>General</c:formatCode>
                <c:ptCount val="101"/>
                <c:pt idx="0">
                  <c:v>1.3237646119999991</c:v>
                </c:pt>
                <c:pt idx="1">
                  <c:v>1.3237646119999991</c:v>
                </c:pt>
                <c:pt idx="2">
                  <c:v>1.3237646119999991</c:v>
                </c:pt>
                <c:pt idx="3">
                  <c:v>1.3237646119999991</c:v>
                </c:pt>
                <c:pt idx="4">
                  <c:v>1.3237646119999991</c:v>
                </c:pt>
                <c:pt idx="5">
                  <c:v>1.3237646119999991</c:v>
                </c:pt>
                <c:pt idx="6">
                  <c:v>1.3237646119999991</c:v>
                </c:pt>
                <c:pt idx="7">
                  <c:v>1.3237646119999991</c:v>
                </c:pt>
                <c:pt idx="8">
                  <c:v>1.3237646119999991</c:v>
                </c:pt>
                <c:pt idx="9">
                  <c:v>1.3237646119999991</c:v>
                </c:pt>
                <c:pt idx="10">
                  <c:v>1.3237646119999991</c:v>
                </c:pt>
                <c:pt idx="11">
                  <c:v>1.3237646119999991</c:v>
                </c:pt>
                <c:pt idx="12">
                  <c:v>1.3237646119999991</c:v>
                </c:pt>
                <c:pt idx="13">
                  <c:v>1.3237646119999991</c:v>
                </c:pt>
                <c:pt idx="14">
                  <c:v>1.3237646119999991</c:v>
                </c:pt>
                <c:pt idx="15">
                  <c:v>1.3237646119999991</c:v>
                </c:pt>
                <c:pt idx="16">
                  <c:v>1.3237646119999991</c:v>
                </c:pt>
                <c:pt idx="17">
                  <c:v>1.3237646119999991</c:v>
                </c:pt>
                <c:pt idx="18">
                  <c:v>1.3237646119999991</c:v>
                </c:pt>
                <c:pt idx="19">
                  <c:v>1.3237646119999991</c:v>
                </c:pt>
                <c:pt idx="20">
                  <c:v>1.3237646119999991</c:v>
                </c:pt>
                <c:pt idx="21">
                  <c:v>1.3237646119999991</c:v>
                </c:pt>
                <c:pt idx="22">
                  <c:v>1.3237646119999991</c:v>
                </c:pt>
                <c:pt idx="23">
                  <c:v>1.3237646119999991</c:v>
                </c:pt>
                <c:pt idx="24">
                  <c:v>1.3237646119999991</c:v>
                </c:pt>
                <c:pt idx="25">
                  <c:v>1.3237646119999991</c:v>
                </c:pt>
                <c:pt idx="26">
                  <c:v>1.3237646119999991</c:v>
                </c:pt>
                <c:pt idx="27">
                  <c:v>1.3237646119999991</c:v>
                </c:pt>
                <c:pt idx="28">
                  <c:v>1.3237646119999991</c:v>
                </c:pt>
                <c:pt idx="29">
                  <c:v>1.3237646119999991</c:v>
                </c:pt>
                <c:pt idx="30">
                  <c:v>1.3237646119999991</c:v>
                </c:pt>
                <c:pt idx="31">
                  <c:v>1.3237646119999991</c:v>
                </c:pt>
                <c:pt idx="32">
                  <c:v>1.3237646119999991</c:v>
                </c:pt>
                <c:pt idx="33">
                  <c:v>1.3237646119999991</c:v>
                </c:pt>
                <c:pt idx="34">
                  <c:v>1.3237646119999991</c:v>
                </c:pt>
                <c:pt idx="35">
                  <c:v>1.3237646119999991</c:v>
                </c:pt>
                <c:pt idx="36">
                  <c:v>1.3237646119999991</c:v>
                </c:pt>
                <c:pt idx="37">
                  <c:v>1.3237646119999991</c:v>
                </c:pt>
                <c:pt idx="38">
                  <c:v>1.3237646119999991</c:v>
                </c:pt>
                <c:pt idx="39">
                  <c:v>1.3237646119999991</c:v>
                </c:pt>
                <c:pt idx="40">
                  <c:v>1.3237646119999991</c:v>
                </c:pt>
                <c:pt idx="41">
                  <c:v>1.3237646119999991</c:v>
                </c:pt>
                <c:pt idx="42">
                  <c:v>1.3237646119999991</c:v>
                </c:pt>
                <c:pt idx="43">
                  <c:v>1.3237646119999991</c:v>
                </c:pt>
                <c:pt idx="44">
                  <c:v>1.3237646119999991</c:v>
                </c:pt>
                <c:pt idx="45">
                  <c:v>1.3237646119999991</c:v>
                </c:pt>
                <c:pt idx="46">
                  <c:v>1.3237646119999991</c:v>
                </c:pt>
                <c:pt idx="47">
                  <c:v>1.3237646119999991</c:v>
                </c:pt>
                <c:pt idx="48">
                  <c:v>1.3237646119999991</c:v>
                </c:pt>
                <c:pt idx="49">
                  <c:v>1.3237646119999991</c:v>
                </c:pt>
                <c:pt idx="50">
                  <c:v>1.3237646119999991</c:v>
                </c:pt>
                <c:pt idx="51">
                  <c:v>1.3237646119999991</c:v>
                </c:pt>
                <c:pt idx="52">
                  <c:v>1.3237646119999991</c:v>
                </c:pt>
                <c:pt idx="53">
                  <c:v>1.3237646119999991</c:v>
                </c:pt>
                <c:pt idx="54">
                  <c:v>1.3237646119999991</c:v>
                </c:pt>
                <c:pt idx="55">
                  <c:v>1.3237646119999991</c:v>
                </c:pt>
                <c:pt idx="56">
                  <c:v>1.3237646119999991</c:v>
                </c:pt>
                <c:pt idx="57">
                  <c:v>1.3237646119999991</c:v>
                </c:pt>
                <c:pt idx="58">
                  <c:v>1.3237646119999991</c:v>
                </c:pt>
                <c:pt idx="59">
                  <c:v>1.3237646119999991</c:v>
                </c:pt>
                <c:pt idx="60">
                  <c:v>1.3237646119999991</c:v>
                </c:pt>
                <c:pt idx="61">
                  <c:v>1.3237646119999991</c:v>
                </c:pt>
                <c:pt idx="62">
                  <c:v>1.3237646119999991</c:v>
                </c:pt>
                <c:pt idx="63">
                  <c:v>1.3237646119999991</c:v>
                </c:pt>
                <c:pt idx="64">
                  <c:v>1.3237646119999991</c:v>
                </c:pt>
                <c:pt idx="65">
                  <c:v>1.3237646119999991</c:v>
                </c:pt>
                <c:pt idx="66">
                  <c:v>1.3237646119999991</c:v>
                </c:pt>
                <c:pt idx="67">
                  <c:v>1.3237646119999991</c:v>
                </c:pt>
                <c:pt idx="68">
                  <c:v>1.3237646119999991</c:v>
                </c:pt>
                <c:pt idx="69">
                  <c:v>1.3237646119999991</c:v>
                </c:pt>
                <c:pt idx="70">
                  <c:v>1.3237646119999991</c:v>
                </c:pt>
                <c:pt idx="71">
                  <c:v>1.3237646119999991</c:v>
                </c:pt>
                <c:pt idx="72">
                  <c:v>1.3237646119999991</c:v>
                </c:pt>
                <c:pt idx="73">
                  <c:v>1.3237646119999991</c:v>
                </c:pt>
                <c:pt idx="74">
                  <c:v>1.3237646119999991</c:v>
                </c:pt>
                <c:pt idx="75">
                  <c:v>1.3237646119999991</c:v>
                </c:pt>
                <c:pt idx="76">
                  <c:v>1.3237646119999991</c:v>
                </c:pt>
                <c:pt idx="77">
                  <c:v>1.3237646119999991</c:v>
                </c:pt>
                <c:pt idx="78">
                  <c:v>1.3237646119999991</c:v>
                </c:pt>
                <c:pt idx="79">
                  <c:v>1.3237646119999991</c:v>
                </c:pt>
                <c:pt idx="80">
                  <c:v>1.3237646119999991</c:v>
                </c:pt>
                <c:pt idx="81">
                  <c:v>1.3237646119999991</c:v>
                </c:pt>
                <c:pt idx="82">
                  <c:v>1.3237646119999991</c:v>
                </c:pt>
                <c:pt idx="83">
                  <c:v>1.3237646119999991</c:v>
                </c:pt>
                <c:pt idx="84">
                  <c:v>1.3237646119999991</c:v>
                </c:pt>
                <c:pt idx="85">
                  <c:v>1.3237646119999991</c:v>
                </c:pt>
                <c:pt idx="86">
                  <c:v>1.3237646119999991</c:v>
                </c:pt>
                <c:pt idx="87">
                  <c:v>1.3237646119999991</c:v>
                </c:pt>
                <c:pt idx="88">
                  <c:v>1.3237646119999991</c:v>
                </c:pt>
                <c:pt idx="89">
                  <c:v>1.3237646119999991</c:v>
                </c:pt>
                <c:pt idx="90">
                  <c:v>1.3237646119999991</c:v>
                </c:pt>
                <c:pt idx="91">
                  <c:v>1.3237646119999991</c:v>
                </c:pt>
                <c:pt idx="92">
                  <c:v>1.3237646119999991</c:v>
                </c:pt>
                <c:pt idx="93">
                  <c:v>1.3237646119999991</c:v>
                </c:pt>
                <c:pt idx="94">
                  <c:v>1.3237646119999991</c:v>
                </c:pt>
                <c:pt idx="95">
                  <c:v>1.3237646119999991</c:v>
                </c:pt>
                <c:pt idx="96">
                  <c:v>1.3237646119999991</c:v>
                </c:pt>
                <c:pt idx="97">
                  <c:v>1.3237646119999991</c:v>
                </c:pt>
                <c:pt idx="98">
                  <c:v>1.3237646119999991</c:v>
                </c:pt>
                <c:pt idx="99">
                  <c:v>1.3237646119999991</c:v>
                </c:pt>
                <c:pt idx="100">
                  <c:v>1.3237646119999991</c:v>
                </c:pt>
              </c:numCache>
            </c:numRef>
          </c:val>
        </c:ser>
        <c:ser>
          <c:idx val="66"/>
          <c:order val="66"/>
          <c:val>
            <c:numRef>
              <c:f>'[OHDSI distribution of results for opening remarks.xlsx]Sheet1 (4)'!$A$67:$CW$67</c:f>
              <c:numCache>
                <c:formatCode>General</c:formatCode>
                <c:ptCount val="101"/>
                <c:pt idx="0">
                  <c:v>1.3158339960000001</c:v>
                </c:pt>
                <c:pt idx="1">
                  <c:v>1.3158339960000001</c:v>
                </c:pt>
                <c:pt idx="2">
                  <c:v>1.3158339960000001</c:v>
                </c:pt>
                <c:pt idx="3">
                  <c:v>1.3158339960000001</c:v>
                </c:pt>
                <c:pt idx="4">
                  <c:v>1.3158339960000001</c:v>
                </c:pt>
                <c:pt idx="5">
                  <c:v>1.3158339960000001</c:v>
                </c:pt>
                <c:pt idx="6">
                  <c:v>1.3158339960000001</c:v>
                </c:pt>
                <c:pt idx="7">
                  <c:v>1.3158339960000001</c:v>
                </c:pt>
                <c:pt idx="8">
                  <c:v>1.3158339960000001</c:v>
                </c:pt>
                <c:pt idx="9">
                  <c:v>1.3158339960000001</c:v>
                </c:pt>
                <c:pt idx="10">
                  <c:v>1.3158339960000001</c:v>
                </c:pt>
                <c:pt idx="11">
                  <c:v>1.3158339960000001</c:v>
                </c:pt>
                <c:pt idx="12">
                  <c:v>1.3158339960000001</c:v>
                </c:pt>
                <c:pt idx="13">
                  <c:v>1.3158339960000001</c:v>
                </c:pt>
                <c:pt idx="14">
                  <c:v>1.3158339960000001</c:v>
                </c:pt>
                <c:pt idx="15">
                  <c:v>1.3158339960000001</c:v>
                </c:pt>
                <c:pt idx="16">
                  <c:v>1.3158339960000001</c:v>
                </c:pt>
                <c:pt idx="17">
                  <c:v>1.3158339960000001</c:v>
                </c:pt>
                <c:pt idx="18">
                  <c:v>1.3158339960000001</c:v>
                </c:pt>
                <c:pt idx="19">
                  <c:v>1.3158339960000001</c:v>
                </c:pt>
                <c:pt idx="20">
                  <c:v>1.3158339960000001</c:v>
                </c:pt>
                <c:pt idx="21">
                  <c:v>1.3158339960000001</c:v>
                </c:pt>
                <c:pt idx="22">
                  <c:v>1.3158339960000001</c:v>
                </c:pt>
                <c:pt idx="23">
                  <c:v>1.3158339960000001</c:v>
                </c:pt>
                <c:pt idx="24">
                  <c:v>1.3158339960000001</c:v>
                </c:pt>
                <c:pt idx="25">
                  <c:v>1.3158339960000001</c:v>
                </c:pt>
                <c:pt idx="26">
                  <c:v>1.3158339960000001</c:v>
                </c:pt>
                <c:pt idx="27">
                  <c:v>1.3158339960000001</c:v>
                </c:pt>
                <c:pt idx="28">
                  <c:v>1.3158339960000001</c:v>
                </c:pt>
                <c:pt idx="29">
                  <c:v>1.3158339960000001</c:v>
                </c:pt>
                <c:pt idx="30">
                  <c:v>1.3158339960000001</c:v>
                </c:pt>
                <c:pt idx="31">
                  <c:v>1.3158339960000001</c:v>
                </c:pt>
                <c:pt idx="32">
                  <c:v>1.3158339960000001</c:v>
                </c:pt>
                <c:pt idx="33">
                  <c:v>1.3158339960000001</c:v>
                </c:pt>
                <c:pt idx="34">
                  <c:v>1.3158339960000001</c:v>
                </c:pt>
                <c:pt idx="35">
                  <c:v>1.3158339960000001</c:v>
                </c:pt>
                <c:pt idx="36">
                  <c:v>1.3158339960000001</c:v>
                </c:pt>
                <c:pt idx="37">
                  <c:v>1.3158339960000001</c:v>
                </c:pt>
                <c:pt idx="38">
                  <c:v>1.3158339960000001</c:v>
                </c:pt>
                <c:pt idx="39">
                  <c:v>1.3158339960000001</c:v>
                </c:pt>
                <c:pt idx="40">
                  <c:v>1.3158339960000001</c:v>
                </c:pt>
                <c:pt idx="41">
                  <c:v>1.3158339960000001</c:v>
                </c:pt>
                <c:pt idx="42">
                  <c:v>1.3158339960000001</c:v>
                </c:pt>
                <c:pt idx="43">
                  <c:v>1.3158339960000001</c:v>
                </c:pt>
                <c:pt idx="44">
                  <c:v>1.3158339960000001</c:v>
                </c:pt>
                <c:pt idx="45">
                  <c:v>1.3158339960000001</c:v>
                </c:pt>
                <c:pt idx="46">
                  <c:v>1.3158339960000001</c:v>
                </c:pt>
                <c:pt idx="47">
                  <c:v>1.3158339960000001</c:v>
                </c:pt>
                <c:pt idx="48">
                  <c:v>1.3158339960000001</c:v>
                </c:pt>
                <c:pt idx="49">
                  <c:v>1.3158339960000001</c:v>
                </c:pt>
                <c:pt idx="50">
                  <c:v>1.3158339960000001</c:v>
                </c:pt>
                <c:pt idx="51">
                  <c:v>1.3158339960000001</c:v>
                </c:pt>
                <c:pt idx="52">
                  <c:v>1.3158339960000001</c:v>
                </c:pt>
                <c:pt idx="53">
                  <c:v>1.3158339960000001</c:v>
                </c:pt>
                <c:pt idx="54">
                  <c:v>1.3158339960000001</c:v>
                </c:pt>
                <c:pt idx="55">
                  <c:v>1.3158339960000001</c:v>
                </c:pt>
                <c:pt idx="56">
                  <c:v>1.3158339960000001</c:v>
                </c:pt>
                <c:pt idx="57">
                  <c:v>1.3158339960000001</c:v>
                </c:pt>
                <c:pt idx="58">
                  <c:v>1.3158339960000001</c:v>
                </c:pt>
                <c:pt idx="59">
                  <c:v>1.3158339960000001</c:v>
                </c:pt>
                <c:pt idx="60">
                  <c:v>1.3158339960000001</c:v>
                </c:pt>
                <c:pt idx="61">
                  <c:v>1.3158339960000001</c:v>
                </c:pt>
                <c:pt idx="62">
                  <c:v>1.3158339960000001</c:v>
                </c:pt>
                <c:pt idx="63">
                  <c:v>1.3158339960000001</c:v>
                </c:pt>
                <c:pt idx="64">
                  <c:v>1.3158339960000001</c:v>
                </c:pt>
                <c:pt idx="65">
                  <c:v>1.3158339960000001</c:v>
                </c:pt>
                <c:pt idx="66">
                  <c:v>1.3158339960000001</c:v>
                </c:pt>
                <c:pt idx="67">
                  <c:v>1.3158339960000001</c:v>
                </c:pt>
                <c:pt idx="68">
                  <c:v>1.3158339960000001</c:v>
                </c:pt>
                <c:pt idx="69">
                  <c:v>1.3158339960000001</c:v>
                </c:pt>
                <c:pt idx="70">
                  <c:v>1.3158339960000001</c:v>
                </c:pt>
                <c:pt idx="71">
                  <c:v>1.3158339960000001</c:v>
                </c:pt>
                <c:pt idx="72">
                  <c:v>1.3158339960000001</c:v>
                </c:pt>
                <c:pt idx="73">
                  <c:v>1.3158339960000001</c:v>
                </c:pt>
                <c:pt idx="74">
                  <c:v>1.3158339960000001</c:v>
                </c:pt>
                <c:pt idx="75">
                  <c:v>1.3158339960000001</c:v>
                </c:pt>
                <c:pt idx="76">
                  <c:v>1.3158339960000001</c:v>
                </c:pt>
                <c:pt idx="77">
                  <c:v>1.3158339960000001</c:v>
                </c:pt>
                <c:pt idx="78">
                  <c:v>1.3158339960000001</c:v>
                </c:pt>
                <c:pt idx="79">
                  <c:v>1.3158339960000001</c:v>
                </c:pt>
                <c:pt idx="80">
                  <c:v>1.3158339960000001</c:v>
                </c:pt>
                <c:pt idx="81">
                  <c:v>1.3158339960000001</c:v>
                </c:pt>
                <c:pt idx="82">
                  <c:v>1.3158339960000001</c:v>
                </c:pt>
                <c:pt idx="83">
                  <c:v>1.3158339960000001</c:v>
                </c:pt>
                <c:pt idx="84">
                  <c:v>1.3158339960000001</c:v>
                </c:pt>
                <c:pt idx="85">
                  <c:v>1.3158339960000001</c:v>
                </c:pt>
                <c:pt idx="86">
                  <c:v>1.3158339960000001</c:v>
                </c:pt>
                <c:pt idx="87">
                  <c:v>1.3158339960000001</c:v>
                </c:pt>
                <c:pt idx="88">
                  <c:v>1.3158339960000001</c:v>
                </c:pt>
                <c:pt idx="89">
                  <c:v>1.3158339960000001</c:v>
                </c:pt>
                <c:pt idx="90">
                  <c:v>1.3158339960000001</c:v>
                </c:pt>
                <c:pt idx="91">
                  <c:v>1.3158339960000001</c:v>
                </c:pt>
                <c:pt idx="92">
                  <c:v>1.3158339960000001</c:v>
                </c:pt>
                <c:pt idx="93">
                  <c:v>1.3158339960000001</c:v>
                </c:pt>
                <c:pt idx="94">
                  <c:v>1.3158339960000001</c:v>
                </c:pt>
                <c:pt idx="95">
                  <c:v>1.3158339960000001</c:v>
                </c:pt>
                <c:pt idx="96">
                  <c:v>1.3158339960000001</c:v>
                </c:pt>
                <c:pt idx="97">
                  <c:v>1.3158339960000001</c:v>
                </c:pt>
                <c:pt idx="98">
                  <c:v>1.3158339960000001</c:v>
                </c:pt>
                <c:pt idx="99">
                  <c:v>1.3158339960000001</c:v>
                </c:pt>
                <c:pt idx="100">
                  <c:v>1.3158339960000001</c:v>
                </c:pt>
              </c:numCache>
            </c:numRef>
          </c:val>
        </c:ser>
        <c:ser>
          <c:idx val="67"/>
          <c:order val="67"/>
          <c:val>
            <c:numRef>
              <c:f>'[OHDSI distribution of results for opening remarks.xlsx]Sheet1 (4)'!$A$68:$CW$68</c:f>
              <c:numCache>
                <c:formatCode>General</c:formatCode>
                <c:ptCount val="101"/>
                <c:pt idx="0">
                  <c:v>1.3076050779999999</c:v>
                </c:pt>
                <c:pt idx="1">
                  <c:v>1.3076050779999999</c:v>
                </c:pt>
                <c:pt idx="2">
                  <c:v>1.3076050779999999</c:v>
                </c:pt>
                <c:pt idx="3">
                  <c:v>1.3076050779999999</c:v>
                </c:pt>
                <c:pt idx="4">
                  <c:v>1.3076050779999999</c:v>
                </c:pt>
                <c:pt idx="5">
                  <c:v>1.3076050779999999</c:v>
                </c:pt>
                <c:pt idx="6">
                  <c:v>1.3076050779999999</c:v>
                </c:pt>
                <c:pt idx="7">
                  <c:v>1.3076050779999999</c:v>
                </c:pt>
                <c:pt idx="8">
                  <c:v>1.3076050779999999</c:v>
                </c:pt>
                <c:pt idx="9">
                  <c:v>1.3076050779999999</c:v>
                </c:pt>
                <c:pt idx="10">
                  <c:v>1.3076050779999999</c:v>
                </c:pt>
                <c:pt idx="11">
                  <c:v>1.3076050779999999</c:v>
                </c:pt>
                <c:pt idx="12">
                  <c:v>1.3076050779999999</c:v>
                </c:pt>
                <c:pt idx="13">
                  <c:v>1.3076050779999999</c:v>
                </c:pt>
                <c:pt idx="14">
                  <c:v>1.3076050779999999</c:v>
                </c:pt>
                <c:pt idx="15">
                  <c:v>1.3076050779999999</c:v>
                </c:pt>
                <c:pt idx="16">
                  <c:v>1.3076050779999999</c:v>
                </c:pt>
                <c:pt idx="17">
                  <c:v>1.3076050779999999</c:v>
                </c:pt>
                <c:pt idx="18">
                  <c:v>1.3076050779999999</c:v>
                </c:pt>
                <c:pt idx="19">
                  <c:v>1.3076050779999999</c:v>
                </c:pt>
                <c:pt idx="20">
                  <c:v>1.3076050779999999</c:v>
                </c:pt>
                <c:pt idx="21">
                  <c:v>1.3076050779999999</c:v>
                </c:pt>
                <c:pt idx="22">
                  <c:v>1.3076050779999999</c:v>
                </c:pt>
                <c:pt idx="23">
                  <c:v>1.3076050779999999</c:v>
                </c:pt>
                <c:pt idx="24">
                  <c:v>1.3076050779999999</c:v>
                </c:pt>
                <c:pt idx="25">
                  <c:v>1.3076050779999999</c:v>
                </c:pt>
                <c:pt idx="26">
                  <c:v>1.3076050779999999</c:v>
                </c:pt>
                <c:pt idx="27">
                  <c:v>1.3076050779999999</c:v>
                </c:pt>
                <c:pt idx="28">
                  <c:v>1.3076050779999999</c:v>
                </c:pt>
                <c:pt idx="29">
                  <c:v>1.3076050779999999</c:v>
                </c:pt>
                <c:pt idx="30">
                  <c:v>1.3076050779999999</c:v>
                </c:pt>
                <c:pt idx="31">
                  <c:v>1.3076050779999999</c:v>
                </c:pt>
                <c:pt idx="32">
                  <c:v>1.3076050779999999</c:v>
                </c:pt>
                <c:pt idx="33">
                  <c:v>1.3076050779999999</c:v>
                </c:pt>
                <c:pt idx="34">
                  <c:v>1.3076050779999999</c:v>
                </c:pt>
                <c:pt idx="35">
                  <c:v>1.3076050779999999</c:v>
                </c:pt>
                <c:pt idx="36">
                  <c:v>1.3076050779999999</c:v>
                </c:pt>
                <c:pt idx="37">
                  <c:v>1.3076050779999999</c:v>
                </c:pt>
                <c:pt idx="38">
                  <c:v>1.3076050779999999</c:v>
                </c:pt>
                <c:pt idx="39">
                  <c:v>1.3076050779999999</c:v>
                </c:pt>
                <c:pt idx="40">
                  <c:v>1.3076050779999999</c:v>
                </c:pt>
                <c:pt idx="41">
                  <c:v>1.3076050779999999</c:v>
                </c:pt>
                <c:pt idx="42">
                  <c:v>1.3076050779999999</c:v>
                </c:pt>
                <c:pt idx="43">
                  <c:v>1.3076050779999999</c:v>
                </c:pt>
                <c:pt idx="44">
                  <c:v>1.3076050779999999</c:v>
                </c:pt>
                <c:pt idx="45">
                  <c:v>1.3076050779999999</c:v>
                </c:pt>
                <c:pt idx="46">
                  <c:v>1.3076050779999999</c:v>
                </c:pt>
                <c:pt idx="47">
                  <c:v>1.3076050779999999</c:v>
                </c:pt>
                <c:pt idx="48">
                  <c:v>1.3076050779999999</c:v>
                </c:pt>
                <c:pt idx="49">
                  <c:v>1.3076050779999999</c:v>
                </c:pt>
                <c:pt idx="50">
                  <c:v>1.3076050779999999</c:v>
                </c:pt>
                <c:pt idx="51">
                  <c:v>1.3076050779999999</c:v>
                </c:pt>
                <c:pt idx="52">
                  <c:v>1.3076050779999999</c:v>
                </c:pt>
                <c:pt idx="53">
                  <c:v>1.3076050779999999</c:v>
                </c:pt>
                <c:pt idx="54">
                  <c:v>1.3076050779999999</c:v>
                </c:pt>
                <c:pt idx="55">
                  <c:v>1.3076050779999999</c:v>
                </c:pt>
                <c:pt idx="56">
                  <c:v>1.3076050779999999</c:v>
                </c:pt>
                <c:pt idx="57">
                  <c:v>1.3076050779999999</c:v>
                </c:pt>
                <c:pt idx="58">
                  <c:v>1.3076050779999999</c:v>
                </c:pt>
                <c:pt idx="59">
                  <c:v>1.3076050779999999</c:v>
                </c:pt>
                <c:pt idx="60">
                  <c:v>1.3076050779999999</c:v>
                </c:pt>
                <c:pt idx="61">
                  <c:v>1.3076050779999999</c:v>
                </c:pt>
                <c:pt idx="62">
                  <c:v>1.3076050779999999</c:v>
                </c:pt>
                <c:pt idx="63">
                  <c:v>1.3076050779999999</c:v>
                </c:pt>
                <c:pt idx="64">
                  <c:v>1.3076050779999999</c:v>
                </c:pt>
                <c:pt idx="65">
                  <c:v>1.3076050779999999</c:v>
                </c:pt>
                <c:pt idx="66">
                  <c:v>1.3076050779999999</c:v>
                </c:pt>
                <c:pt idx="67">
                  <c:v>1.3076050779999999</c:v>
                </c:pt>
                <c:pt idx="68">
                  <c:v>1.3076050779999999</c:v>
                </c:pt>
                <c:pt idx="69">
                  <c:v>1.3076050779999999</c:v>
                </c:pt>
                <c:pt idx="70">
                  <c:v>1.3076050779999999</c:v>
                </c:pt>
                <c:pt idx="71">
                  <c:v>1.3076050779999999</c:v>
                </c:pt>
                <c:pt idx="72">
                  <c:v>1.3076050779999999</c:v>
                </c:pt>
                <c:pt idx="73">
                  <c:v>1.3076050779999999</c:v>
                </c:pt>
                <c:pt idx="74">
                  <c:v>1.3076050779999999</c:v>
                </c:pt>
                <c:pt idx="75">
                  <c:v>1.3076050779999999</c:v>
                </c:pt>
                <c:pt idx="76">
                  <c:v>1.3076050779999999</c:v>
                </c:pt>
                <c:pt idx="77">
                  <c:v>1.3076050779999999</c:v>
                </c:pt>
                <c:pt idx="78">
                  <c:v>1.3076050779999999</c:v>
                </c:pt>
                <c:pt idx="79">
                  <c:v>1.3076050779999999</c:v>
                </c:pt>
                <c:pt idx="80">
                  <c:v>1.3076050779999999</c:v>
                </c:pt>
                <c:pt idx="81">
                  <c:v>1.3076050779999999</c:v>
                </c:pt>
                <c:pt idx="82">
                  <c:v>1.3076050779999999</c:v>
                </c:pt>
                <c:pt idx="83">
                  <c:v>1.3076050779999999</c:v>
                </c:pt>
                <c:pt idx="84">
                  <c:v>1.3076050779999999</c:v>
                </c:pt>
                <c:pt idx="85">
                  <c:v>1.3076050779999999</c:v>
                </c:pt>
                <c:pt idx="86">
                  <c:v>1.3076050779999999</c:v>
                </c:pt>
                <c:pt idx="87">
                  <c:v>1.3076050779999999</c:v>
                </c:pt>
                <c:pt idx="88">
                  <c:v>1.3076050779999999</c:v>
                </c:pt>
                <c:pt idx="89">
                  <c:v>1.3076050779999999</c:v>
                </c:pt>
                <c:pt idx="90">
                  <c:v>1.3076050779999999</c:v>
                </c:pt>
                <c:pt idx="91">
                  <c:v>1.3076050779999999</c:v>
                </c:pt>
                <c:pt idx="92">
                  <c:v>1.3076050779999999</c:v>
                </c:pt>
                <c:pt idx="93">
                  <c:v>1.3076050779999999</c:v>
                </c:pt>
                <c:pt idx="94">
                  <c:v>1.3076050779999999</c:v>
                </c:pt>
                <c:pt idx="95">
                  <c:v>1.3076050779999999</c:v>
                </c:pt>
                <c:pt idx="96">
                  <c:v>1.3076050779999999</c:v>
                </c:pt>
                <c:pt idx="97">
                  <c:v>1.3076050779999999</c:v>
                </c:pt>
                <c:pt idx="98">
                  <c:v>1.3076050779999999</c:v>
                </c:pt>
                <c:pt idx="99">
                  <c:v>1.3076050779999999</c:v>
                </c:pt>
                <c:pt idx="100">
                  <c:v>1.3076050779999999</c:v>
                </c:pt>
              </c:numCache>
            </c:numRef>
          </c:val>
        </c:ser>
        <c:ser>
          <c:idx val="68"/>
          <c:order val="68"/>
          <c:val>
            <c:numRef>
              <c:f>'[OHDSI distribution of results for opening remarks.xlsx]Sheet1 (4)'!$A$69:$CW$69</c:f>
              <c:numCache>
                <c:formatCode>General</c:formatCode>
                <c:ptCount val="101"/>
                <c:pt idx="0">
                  <c:v>1.299111599</c:v>
                </c:pt>
                <c:pt idx="1">
                  <c:v>1.299111599</c:v>
                </c:pt>
                <c:pt idx="2">
                  <c:v>1.299111599</c:v>
                </c:pt>
                <c:pt idx="3">
                  <c:v>1.299111599</c:v>
                </c:pt>
                <c:pt idx="4">
                  <c:v>1.299111599</c:v>
                </c:pt>
                <c:pt idx="5">
                  <c:v>1.299111599</c:v>
                </c:pt>
                <c:pt idx="6">
                  <c:v>1.299111599</c:v>
                </c:pt>
                <c:pt idx="7">
                  <c:v>1.299111599</c:v>
                </c:pt>
                <c:pt idx="8">
                  <c:v>1.299111599</c:v>
                </c:pt>
                <c:pt idx="9">
                  <c:v>1.299111599</c:v>
                </c:pt>
                <c:pt idx="10">
                  <c:v>1.299111599</c:v>
                </c:pt>
                <c:pt idx="11">
                  <c:v>1.299111599</c:v>
                </c:pt>
                <c:pt idx="12">
                  <c:v>1.299111599</c:v>
                </c:pt>
                <c:pt idx="13">
                  <c:v>1.299111599</c:v>
                </c:pt>
                <c:pt idx="14">
                  <c:v>1.299111599</c:v>
                </c:pt>
                <c:pt idx="15">
                  <c:v>1.299111599</c:v>
                </c:pt>
                <c:pt idx="16">
                  <c:v>1.299111599</c:v>
                </c:pt>
                <c:pt idx="17">
                  <c:v>1.299111599</c:v>
                </c:pt>
                <c:pt idx="18">
                  <c:v>1.299111599</c:v>
                </c:pt>
                <c:pt idx="19">
                  <c:v>1.299111599</c:v>
                </c:pt>
                <c:pt idx="20">
                  <c:v>1.299111599</c:v>
                </c:pt>
                <c:pt idx="21">
                  <c:v>1.299111599</c:v>
                </c:pt>
                <c:pt idx="22">
                  <c:v>1.299111599</c:v>
                </c:pt>
                <c:pt idx="23">
                  <c:v>1.299111599</c:v>
                </c:pt>
                <c:pt idx="24">
                  <c:v>1.299111599</c:v>
                </c:pt>
                <c:pt idx="25">
                  <c:v>1.299111599</c:v>
                </c:pt>
                <c:pt idx="26">
                  <c:v>1.299111599</c:v>
                </c:pt>
                <c:pt idx="27">
                  <c:v>1.299111599</c:v>
                </c:pt>
                <c:pt idx="28">
                  <c:v>1.299111599</c:v>
                </c:pt>
                <c:pt idx="29">
                  <c:v>1.299111599</c:v>
                </c:pt>
                <c:pt idx="30">
                  <c:v>1.299111599</c:v>
                </c:pt>
                <c:pt idx="31">
                  <c:v>1.299111599</c:v>
                </c:pt>
                <c:pt idx="32">
                  <c:v>1.299111599</c:v>
                </c:pt>
                <c:pt idx="33">
                  <c:v>1.299111599</c:v>
                </c:pt>
                <c:pt idx="34">
                  <c:v>1.299111599</c:v>
                </c:pt>
                <c:pt idx="35">
                  <c:v>1.299111599</c:v>
                </c:pt>
                <c:pt idx="36">
                  <c:v>1.299111599</c:v>
                </c:pt>
                <c:pt idx="37">
                  <c:v>1.299111599</c:v>
                </c:pt>
                <c:pt idx="38">
                  <c:v>1.299111599</c:v>
                </c:pt>
                <c:pt idx="39">
                  <c:v>1.299111599</c:v>
                </c:pt>
                <c:pt idx="40">
                  <c:v>1.299111599</c:v>
                </c:pt>
                <c:pt idx="41">
                  <c:v>1.299111599</c:v>
                </c:pt>
                <c:pt idx="42">
                  <c:v>1.299111599</c:v>
                </c:pt>
                <c:pt idx="43">
                  <c:v>1.299111599</c:v>
                </c:pt>
                <c:pt idx="44">
                  <c:v>1.299111599</c:v>
                </c:pt>
                <c:pt idx="45">
                  <c:v>1.299111599</c:v>
                </c:pt>
                <c:pt idx="46">
                  <c:v>1.299111599</c:v>
                </c:pt>
                <c:pt idx="47">
                  <c:v>1.299111599</c:v>
                </c:pt>
                <c:pt idx="48">
                  <c:v>1.299111599</c:v>
                </c:pt>
                <c:pt idx="49">
                  <c:v>1.299111599</c:v>
                </c:pt>
                <c:pt idx="50">
                  <c:v>1.299111599</c:v>
                </c:pt>
                <c:pt idx="51">
                  <c:v>1.299111599</c:v>
                </c:pt>
                <c:pt idx="52">
                  <c:v>1.299111599</c:v>
                </c:pt>
                <c:pt idx="53">
                  <c:v>1.299111599</c:v>
                </c:pt>
                <c:pt idx="54">
                  <c:v>1.299111599</c:v>
                </c:pt>
                <c:pt idx="55">
                  <c:v>1.299111599</c:v>
                </c:pt>
                <c:pt idx="56">
                  <c:v>1.299111599</c:v>
                </c:pt>
                <c:pt idx="57">
                  <c:v>1.299111599</c:v>
                </c:pt>
                <c:pt idx="58">
                  <c:v>1.299111599</c:v>
                </c:pt>
                <c:pt idx="59">
                  <c:v>1.299111599</c:v>
                </c:pt>
                <c:pt idx="60">
                  <c:v>1.299111599</c:v>
                </c:pt>
                <c:pt idx="61">
                  <c:v>1.299111599</c:v>
                </c:pt>
                <c:pt idx="62">
                  <c:v>1.299111599</c:v>
                </c:pt>
                <c:pt idx="63">
                  <c:v>1.299111599</c:v>
                </c:pt>
                <c:pt idx="64">
                  <c:v>1.299111599</c:v>
                </c:pt>
                <c:pt idx="65">
                  <c:v>1.299111599</c:v>
                </c:pt>
                <c:pt idx="66">
                  <c:v>1.299111599</c:v>
                </c:pt>
                <c:pt idx="67">
                  <c:v>1.299111599</c:v>
                </c:pt>
                <c:pt idx="68">
                  <c:v>1.299111599</c:v>
                </c:pt>
                <c:pt idx="69">
                  <c:v>1.299111599</c:v>
                </c:pt>
                <c:pt idx="70">
                  <c:v>1.299111599</c:v>
                </c:pt>
                <c:pt idx="71">
                  <c:v>1.299111599</c:v>
                </c:pt>
                <c:pt idx="72">
                  <c:v>1.299111599</c:v>
                </c:pt>
                <c:pt idx="73">
                  <c:v>1.299111599</c:v>
                </c:pt>
                <c:pt idx="74">
                  <c:v>1.299111599</c:v>
                </c:pt>
                <c:pt idx="75">
                  <c:v>1.299111599</c:v>
                </c:pt>
                <c:pt idx="76">
                  <c:v>1.299111599</c:v>
                </c:pt>
                <c:pt idx="77">
                  <c:v>1.299111599</c:v>
                </c:pt>
                <c:pt idx="78">
                  <c:v>1.299111599</c:v>
                </c:pt>
                <c:pt idx="79">
                  <c:v>1.299111599</c:v>
                </c:pt>
                <c:pt idx="80">
                  <c:v>1.299111599</c:v>
                </c:pt>
                <c:pt idx="81">
                  <c:v>1.299111599</c:v>
                </c:pt>
                <c:pt idx="82">
                  <c:v>1.299111599</c:v>
                </c:pt>
                <c:pt idx="83">
                  <c:v>1.299111599</c:v>
                </c:pt>
                <c:pt idx="84">
                  <c:v>1.299111599</c:v>
                </c:pt>
                <c:pt idx="85">
                  <c:v>1.299111599</c:v>
                </c:pt>
                <c:pt idx="86">
                  <c:v>1.299111599</c:v>
                </c:pt>
                <c:pt idx="87">
                  <c:v>1.299111599</c:v>
                </c:pt>
                <c:pt idx="88">
                  <c:v>1.299111599</c:v>
                </c:pt>
                <c:pt idx="89">
                  <c:v>1.299111599</c:v>
                </c:pt>
                <c:pt idx="90">
                  <c:v>1.299111599</c:v>
                </c:pt>
                <c:pt idx="91">
                  <c:v>1.299111599</c:v>
                </c:pt>
                <c:pt idx="92">
                  <c:v>1.299111599</c:v>
                </c:pt>
                <c:pt idx="93">
                  <c:v>1.299111599</c:v>
                </c:pt>
                <c:pt idx="94">
                  <c:v>1.299111599</c:v>
                </c:pt>
                <c:pt idx="95">
                  <c:v>1.299111599</c:v>
                </c:pt>
                <c:pt idx="96">
                  <c:v>1.299111599</c:v>
                </c:pt>
                <c:pt idx="97">
                  <c:v>1.299111599</c:v>
                </c:pt>
                <c:pt idx="98">
                  <c:v>1.299111599</c:v>
                </c:pt>
                <c:pt idx="99">
                  <c:v>1.299111599</c:v>
                </c:pt>
                <c:pt idx="100">
                  <c:v>1.299111599</c:v>
                </c:pt>
              </c:numCache>
            </c:numRef>
          </c:val>
        </c:ser>
        <c:ser>
          <c:idx val="69"/>
          <c:order val="69"/>
          <c:val>
            <c:numRef>
              <c:f>'[OHDSI distribution of results for opening remarks.xlsx]Sheet1 (4)'!$A$70:$CW$70</c:f>
              <c:numCache>
                <c:formatCode>General</c:formatCode>
                <c:ptCount val="101"/>
                <c:pt idx="0">
                  <c:v>1.290387647</c:v>
                </c:pt>
                <c:pt idx="1">
                  <c:v>1.290387647</c:v>
                </c:pt>
                <c:pt idx="2">
                  <c:v>1.290387647</c:v>
                </c:pt>
                <c:pt idx="3">
                  <c:v>1.290387647</c:v>
                </c:pt>
                <c:pt idx="4">
                  <c:v>1.290387647</c:v>
                </c:pt>
                <c:pt idx="5">
                  <c:v>1.290387647</c:v>
                </c:pt>
                <c:pt idx="6">
                  <c:v>1.290387647</c:v>
                </c:pt>
                <c:pt idx="7">
                  <c:v>1.290387647</c:v>
                </c:pt>
                <c:pt idx="8">
                  <c:v>1.290387647</c:v>
                </c:pt>
                <c:pt idx="9">
                  <c:v>1.290387647</c:v>
                </c:pt>
                <c:pt idx="10">
                  <c:v>1.290387647</c:v>
                </c:pt>
                <c:pt idx="11">
                  <c:v>1.290387647</c:v>
                </c:pt>
                <c:pt idx="12">
                  <c:v>1.290387647</c:v>
                </c:pt>
                <c:pt idx="13">
                  <c:v>1.290387647</c:v>
                </c:pt>
                <c:pt idx="14">
                  <c:v>1.290387647</c:v>
                </c:pt>
                <c:pt idx="15">
                  <c:v>1.290387647</c:v>
                </c:pt>
                <c:pt idx="16">
                  <c:v>1.290387647</c:v>
                </c:pt>
                <c:pt idx="17">
                  <c:v>1.290387647</c:v>
                </c:pt>
                <c:pt idx="18">
                  <c:v>1.290387647</c:v>
                </c:pt>
                <c:pt idx="19">
                  <c:v>1.290387647</c:v>
                </c:pt>
                <c:pt idx="20">
                  <c:v>1.290387647</c:v>
                </c:pt>
                <c:pt idx="21">
                  <c:v>1.290387647</c:v>
                </c:pt>
                <c:pt idx="22">
                  <c:v>1.290387647</c:v>
                </c:pt>
                <c:pt idx="23">
                  <c:v>1.290387647</c:v>
                </c:pt>
                <c:pt idx="24">
                  <c:v>1.290387647</c:v>
                </c:pt>
                <c:pt idx="25">
                  <c:v>1.290387647</c:v>
                </c:pt>
                <c:pt idx="26">
                  <c:v>1.290387647</c:v>
                </c:pt>
                <c:pt idx="27">
                  <c:v>1.290387647</c:v>
                </c:pt>
                <c:pt idx="28">
                  <c:v>1.290387647</c:v>
                </c:pt>
                <c:pt idx="29">
                  <c:v>1.290387647</c:v>
                </c:pt>
                <c:pt idx="30">
                  <c:v>1.290387647</c:v>
                </c:pt>
                <c:pt idx="31">
                  <c:v>1.290387647</c:v>
                </c:pt>
                <c:pt idx="32">
                  <c:v>1.290387647</c:v>
                </c:pt>
                <c:pt idx="33">
                  <c:v>1.290387647</c:v>
                </c:pt>
                <c:pt idx="34">
                  <c:v>1.290387647</c:v>
                </c:pt>
                <c:pt idx="35">
                  <c:v>1.290387647</c:v>
                </c:pt>
                <c:pt idx="36">
                  <c:v>1.290387647</c:v>
                </c:pt>
                <c:pt idx="37">
                  <c:v>1.290387647</c:v>
                </c:pt>
                <c:pt idx="38">
                  <c:v>1.290387647</c:v>
                </c:pt>
                <c:pt idx="39">
                  <c:v>1.290387647</c:v>
                </c:pt>
                <c:pt idx="40">
                  <c:v>1.290387647</c:v>
                </c:pt>
                <c:pt idx="41">
                  <c:v>1.290387647</c:v>
                </c:pt>
                <c:pt idx="42">
                  <c:v>1.290387647</c:v>
                </c:pt>
                <c:pt idx="43">
                  <c:v>1.290387647</c:v>
                </c:pt>
                <c:pt idx="44">
                  <c:v>1.290387647</c:v>
                </c:pt>
                <c:pt idx="45">
                  <c:v>1.290387647</c:v>
                </c:pt>
                <c:pt idx="46">
                  <c:v>1.290387647</c:v>
                </c:pt>
                <c:pt idx="47">
                  <c:v>1.290387647</c:v>
                </c:pt>
                <c:pt idx="48">
                  <c:v>1.290387647</c:v>
                </c:pt>
                <c:pt idx="49">
                  <c:v>1.290387647</c:v>
                </c:pt>
                <c:pt idx="50">
                  <c:v>1.290387647</c:v>
                </c:pt>
                <c:pt idx="51">
                  <c:v>1.290387647</c:v>
                </c:pt>
                <c:pt idx="52">
                  <c:v>1.290387647</c:v>
                </c:pt>
                <c:pt idx="53">
                  <c:v>1.290387647</c:v>
                </c:pt>
                <c:pt idx="54">
                  <c:v>1.290387647</c:v>
                </c:pt>
                <c:pt idx="55">
                  <c:v>1.290387647</c:v>
                </c:pt>
                <c:pt idx="56">
                  <c:v>1.290387647</c:v>
                </c:pt>
                <c:pt idx="57">
                  <c:v>1.290387647</c:v>
                </c:pt>
                <c:pt idx="58">
                  <c:v>1.290387647</c:v>
                </c:pt>
                <c:pt idx="59">
                  <c:v>1.290387647</c:v>
                </c:pt>
                <c:pt idx="60">
                  <c:v>1.290387647</c:v>
                </c:pt>
                <c:pt idx="61">
                  <c:v>1.290387647</c:v>
                </c:pt>
                <c:pt idx="62">
                  <c:v>1.290387647</c:v>
                </c:pt>
                <c:pt idx="63">
                  <c:v>1.290387647</c:v>
                </c:pt>
                <c:pt idx="64">
                  <c:v>1.290387647</c:v>
                </c:pt>
                <c:pt idx="65">
                  <c:v>1.290387647</c:v>
                </c:pt>
                <c:pt idx="66">
                  <c:v>1.290387647</c:v>
                </c:pt>
                <c:pt idx="67">
                  <c:v>1.290387647</c:v>
                </c:pt>
                <c:pt idx="68">
                  <c:v>1.290387647</c:v>
                </c:pt>
                <c:pt idx="69">
                  <c:v>1.290387647</c:v>
                </c:pt>
                <c:pt idx="70">
                  <c:v>1.290387647</c:v>
                </c:pt>
                <c:pt idx="71">
                  <c:v>1.290387647</c:v>
                </c:pt>
                <c:pt idx="72">
                  <c:v>1.290387647</c:v>
                </c:pt>
                <c:pt idx="73">
                  <c:v>1.290387647</c:v>
                </c:pt>
                <c:pt idx="74">
                  <c:v>1.290387647</c:v>
                </c:pt>
                <c:pt idx="75">
                  <c:v>1.290387647</c:v>
                </c:pt>
                <c:pt idx="76">
                  <c:v>1.290387647</c:v>
                </c:pt>
                <c:pt idx="77">
                  <c:v>1.290387647</c:v>
                </c:pt>
                <c:pt idx="78">
                  <c:v>1.290387647</c:v>
                </c:pt>
                <c:pt idx="79">
                  <c:v>1.290387647</c:v>
                </c:pt>
                <c:pt idx="80">
                  <c:v>1.290387647</c:v>
                </c:pt>
                <c:pt idx="81">
                  <c:v>1.290387647</c:v>
                </c:pt>
                <c:pt idx="82">
                  <c:v>1.290387647</c:v>
                </c:pt>
                <c:pt idx="83">
                  <c:v>1.290387647</c:v>
                </c:pt>
                <c:pt idx="84">
                  <c:v>1.290387647</c:v>
                </c:pt>
                <c:pt idx="85">
                  <c:v>1.290387647</c:v>
                </c:pt>
                <c:pt idx="86">
                  <c:v>1.290387647</c:v>
                </c:pt>
                <c:pt idx="87">
                  <c:v>1.290387647</c:v>
                </c:pt>
                <c:pt idx="88">
                  <c:v>1.290387647</c:v>
                </c:pt>
                <c:pt idx="89">
                  <c:v>1.290387647</c:v>
                </c:pt>
                <c:pt idx="90">
                  <c:v>1.290387647</c:v>
                </c:pt>
                <c:pt idx="91">
                  <c:v>1.290387647</c:v>
                </c:pt>
                <c:pt idx="92">
                  <c:v>1.290387647</c:v>
                </c:pt>
                <c:pt idx="93">
                  <c:v>1.290387647</c:v>
                </c:pt>
                <c:pt idx="94">
                  <c:v>1.290387647</c:v>
                </c:pt>
                <c:pt idx="95">
                  <c:v>1.290387647</c:v>
                </c:pt>
                <c:pt idx="96">
                  <c:v>1.290387647</c:v>
                </c:pt>
                <c:pt idx="97">
                  <c:v>1.290387647</c:v>
                </c:pt>
                <c:pt idx="98">
                  <c:v>1.290387647</c:v>
                </c:pt>
                <c:pt idx="99">
                  <c:v>1.290387647</c:v>
                </c:pt>
                <c:pt idx="100">
                  <c:v>1.290387647</c:v>
                </c:pt>
              </c:numCache>
            </c:numRef>
          </c:val>
        </c:ser>
        <c:ser>
          <c:idx val="70"/>
          <c:order val="70"/>
          <c:val>
            <c:numRef>
              <c:f>'[OHDSI distribution of results for opening remarks.xlsx]Sheet1 (4)'!$A$71:$CW$71</c:f>
              <c:numCache>
                <c:formatCode>General</c:formatCode>
                <c:ptCount val="101"/>
                <c:pt idx="0">
                  <c:v>1.2814674319999999</c:v>
                </c:pt>
                <c:pt idx="1">
                  <c:v>1.2814674319999999</c:v>
                </c:pt>
                <c:pt idx="2">
                  <c:v>1.2814674319999999</c:v>
                </c:pt>
                <c:pt idx="3">
                  <c:v>1.2814674319999999</c:v>
                </c:pt>
                <c:pt idx="4">
                  <c:v>1.2814674319999999</c:v>
                </c:pt>
                <c:pt idx="5">
                  <c:v>1.2814674319999999</c:v>
                </c:pt>
                <c:pt idx="6">
                  <c:v>1.2814674319999999</c:v>
                </c:pt>
                <c:pt idx="7">
                  <c:v>1.2814674319999999</c:v>
                </c:pt>
                <c:pt idx="8">
                  <c:v>1.2814674319999999</c:v>
                </c:pt>
                <c:pt idx="9">
                  <c:v>1.2814674319999999</c:v>
                </c:pt>
                <c:pt idx="10">
                  <c:v>1.2814674319999999</c:v>
                </c:pt>
                <c:pt idx="11">
                  <c:v>1.2814674319999999</c:v>
                </c:pt>
                <c:pt idx="12">
                  <c:v>1.2814674319999999</c:v>
                </c:pt>
                <c:pt idx="13">
                  <c:v>1.2814674319999999</c:v>
                </c:pt>
                <c:pt idx="14">
                  <c:v>1.2814674319999999</c:v>
                </c:pt>
                <c:pt idx="15">
                  <c:v>1.2814674319999999</c:v>
                </c:pt>
                <c:pt idx="16">
                  <c:v>1.2814674319999999</c:v>
                </c:pt>
                <c:pt idx="17">
                  <c:v>1.2814674319999999</c:v>
                </c:pt>
                <c:pt idx="18">
                  <c:v>1.2814674319999999</c:v>
                </c:pt>
                <c:pt idx="19">
                  <c:v>1.2814674319999999</c:v>
                </c:pt>
                <c:pt idx="20">
                  <c:v>1.2814674319999999</c:v>
                </c:pt>
                <c:pt idx="21">
                  <c:v>1.2814674319999999</c:v>
                </c:pt>
                <c:pt idx="22">
                  <c:v>1.2814674319999999</c:v>
                </c:pt>
                <c:pt idx="23">
                  <c:v>1.2814674319999999</c:v>
                </c:pt>
                <c:pt idx="24">
                  <c:v>1.2814674319999999</c:v>
                </c:pt>
                <c:pt idx="25">
                  <c:v>1.2814674319999999</c:v>
                </c:pt>
                <c:pt idx="26">
                  <c:v>1.2814674319999999</c:v>
                </c:pt>
                <c:pt idx="27">
                  <c:v>1.2814674319999999</c:v>
                </c:pt>
                <c:pt idx="28">
                  <c:v>1.2814674319999999</c:v>
                </c:pt>
                <c:pt idx="29">
                  <c:v>1.2814674319999999</c:v>
                </c:pt>
                <c:pt idx="30">
                  <c:v>1.2814674319999999</c:v>
                </c:pt>
                <c:pt idx="31">
                  <c:v>1.2814674319999999</c:v>
                </c:pt>
                <c:pt idx="32">
                  <c:v>1.2814674319999999</c:v>
                </c:pt>
                <c:pt idx="33">
                  <c:v>1.2814674319999999</c:v>
                </c:pt>
                <c:pt idx="34">
                  <c:v>1.2814674319999999</c:v>
                </c:pt>
                <c:pt idx="35">
                  <c:v>1.2814674319999999</c:v>
                </c:pt>
                <c:pt idx="36">
                  <c:v>1.2814674319999999</c:v>
                </c:pt>
                <c:pt idx="37">
                  <c:v>1.2814674319999999</c:v>
                </c:pt>
                <c:pt idx="38">
                  <c:v>1.2814674319999999</c:v>
                </c:pt>
                <c:pt idx="39">
                  <c:v>1.2814674319999999</c:v>
                </c:pt>
                <c:pt idx="40">
                  <c:v>1.2814674319999999</c:v>
                </c:pt>
                <c:pt idx="41">
                  <c:v>1.2814674319999999</c:v>
                </c:pt>
                <c:pt idx="42">
                  <c:v>1.2814674319999999</c:v>
                </c:pt>
                <c:pt idx="43">
                  <c:v>1.2814674319999999</c:v>
                </c:pt>
                <c:pt idx="44">
                  <c:v>1.2814674319999999</c:v>
                </c:pt>
                <c:pt idx="45">
                  <c:v>1.2814674319999999</c:v>
                </c:pt>
                <c:pt idx="46">
                  <c:v>1.2814674319999999</c:v>
                </c:pt>
                <c:pt idx="47">
                  <c:v>1.2814674319999999</c:v>
                </c:pt>
                <c:pt idx="48">
                  <c:v>1.2814674319999999</c:v>
                </c:pt>
                <c:pt idx="49">
                  <c:v>1.2814674319999999</c:v>
                </c:pt>
                <c:pt idx="50">
                  <c:v>1.2814674319999999</c:v>
                </c:pt>
                <c:pt idx="51">
                  <c:v>1.2814674319999999</c:v>
                </c:pt>
                <c:pt idx="52">
                  <c:v>1.2814674319999999</c:v>
                </c:pt>
                <c:pt idx="53">
                  <c:v>1.2814674319999999</c:v>
                </c:pt>
                <c:pt idx="54">
                  <c:v>1.2814674319999999</c:v>
                </c:pt>
                <c:pt idx="55">
                  <c:v>1.2814674319999999</c:v>
                </c:pt>
                <c:pt idx="56">
                  <c:v>1.2814674319999999</c:v>
                </c:pt>
                <c:pt idx="57">
                  <c:v>1.2814674319999999</c:v>
                </c:pt>
                <c:pt idx="58">
                  <c:v>1.2814674319999999</c:v>
                </c:pt>
                <c:pt idx="59">
                  <c:v>1.2814674319999999</c:v>
                </c:pt>
                <c:pt idx="60">
                  <c:v>1.2814674319999999</c:v>
                </c:pt>
                <c:pt idx="61">
                  <c:v>1.2814674319999999</c:v>
                </c:pt>
                <c:pt idx="62">
                  <c:v>1.2814674319999999</c:v>
                </c:pt>
                <c:pt idx="63">
                  <c:v>1.2814674319999999</c:v>
                </c:pt>
                <c:pt idx="64">
                  <c:v>1.2814674319999999</c:v>
                </c:pt>
                <c:pt idx="65">
                  <c:v>1.2814674319999999</c:v>
                </c:pt>
                <c:pt idx="66">
                  <c:v>1.2814674319999999</c:v>
                </c:pt>
                <c:pt idx="67">
                  <c:v>1.2814674319999999</c:v>
                </c:pt>
                <c:pt idx="68">
                  <c:v>1.2814674319999999</c:v>
                </c:pt>
                <c:pt idx="69">
                  <c:v>1.2814674319999999</c:v>
                </c:pt>
                <c:pt idx="70">
                  <c:v>1.2814674319999999</c:v>
                </c:pt>
                <c:pt idx="71">
                  <c:v>1.2814674319999999</c:v>
                </c:pt>
                <c:pt idx="72">
                  <c:v>1.2814674319999999</c:v>
                </c:pt>
                <c:pt idx="73">
                  <c:v>1.2814674319999999</c:v>
                </c:pt>
                <c:pt idx="74">
                  <c:v>1.2814674319999999</c:v>
                </c:pt>
                <c:pt idx="75">
                  <c:v>1.2814674319999999</c:v>
                </c:pt>
                <c:pt idx="76">
                  <c:v>1.2814674319999999</c:v>
                </c:pt>
                <c:pt idx="77">
                  <c:v>1.2814674319999999</c:v>
                </c:pt>
                <c:pt idx="78">
                  <c:v>1.2814674319999999</c:v>
                </c:pt>
                <c:pt idx="79">
                  <c:v>1.2814674319999999</c:v>
                </c:pt>
                <c:pt idx="80">
                  <c:v>1.2814674319999999</c:v>
                </c:pt>
                <c:pt idx="81">
                  <c:v>1.2814674319999999</c:v>
                </c:pt>
                <c:pt idx="82">
                  <c:v>1.2814674319999999</c:v>
                </c:pt>
                <c:pt idx="83">
                  <c:v>1.2814674319999999</c:v>
                </c:pt>
                <c:pt idx="84">
                  <c:v>1.2814674319999999</c:v>
                </c:pt>
                <c:pt idx="85">
                  <c:v>1.2814674319999999</c:v>
                </c:pt>
                <c:pt idx="86">
                  <c:v>1.2814674319999999</c:v>
                </c:pt>
                <c:pt idx="87">
                  <c:v>1.2814674319999999</c:v>
                </c:pt>
                <c:pt idx="88">
                  <c:v>1.2814674319999999</c:v>
                </c:pt>
                <c:pt idx="89">
                  <c:v>1.2814674319999999</c:v>
                </c:pt>
                <c:pt idx="90">
                  <c:v>1.2814674319999999</c:v>
                </c:pt>
                <c:pt idx="91">
                  <c:v>1.2814674319999999</c:v>
                </c:pt>
                <c:pt idx="92">
                  <c:v>1.2814674319999999</c:v>
                </c:pt>
                <c:pt idx="93">
                  <c:v>1.2814674319999999</c:v>
                </c:pt>
                <c:pt idx="94">
                  <c:v>1.2814674319999999</c:v>
                </c:pt>
                <c:pt idx="95">
                  <c:v>1.2814674319999999</c:v>
                </c:pt>
                <c:pt idx="96">
                  <c:v>1.2814674319999999</c:v>
                </c:pt>
                <c:pt idx="97">
                  <c:v>1.2814674319999999</c:v>
                </c:pt>
                <c:pt idx="98">
                  <c:v>1.2814674319999999</c:v>
                </c:pt>
                <c:pt idx="99">
                  <c:v>1.2814674319999999</c:v>
                </c:pt>
                <c:pt idx="100">
                  <c:v>1.2814674319999999</c:v>
                </c:pt>
              </c:numCache>
            </c:numRef>
          </c:val>
        </c:ser>
        <c:ser>
          <c:idx val="71"/>
          <c:order val="71"/>
          <c:val>
            <c:numRef>
              <c:f>'[OHDSI distribution of results for opening remarks.xlsx]Sheet1 (4)'!$A$72:$CW$72</c:f>
              <c:numCache>
                <c:formatCode>General</c:formatCode>
                <c:ptCount val="101"/>
                <c:pt idx="0">
                  <c:v>1.2723850649999999</c:v>
                </c:pt>
                <c:pt idx="1">
                  <c:v>1.2723850649999999</c:v>
                </c:pt>
                <c:pt idx="2">
                  <c:v>1.2723850649999999</c:v>
                </c:pt>
                <c:pt idx="3">
                  <c:v>1.2723850649999999</c:v>
                </c:pt>
                <c:pt idx="4">
                  <c:v>1.2723850649999999</c:v>
                </c:pt>
                <c:pt idx="5">
                  <c:v>1.2723850649999999</c:v>
                </c:pt>
                <c:pt idx="6">
                  <c:v>1.2723850649999999</c:v>
                </c:pt>
                <c:pt idx="7">
                  <c:v>1.2723850649999999</c:v>
                </c:pt>
                <c:pt idx="8">
                  <c:v>1.2723850649999999</c:v>
                </c:pt>
                <c:pt idx="9">
                  <c:v>1.2723850649999999</c:v>
                </c:pt>
                <c:pt idx="10">
                  <c:v>1.2723850649999999</c:v>
                </c:pt>
                <c:pt idx="11">
                  <c:v>1.2723850649999999</c:v>
                </c:pt>
                <c:pt idx="12">
                  <c:v>1.2723850649999999</c:v>
                </c:pt>
                <c:pt idx="13">
                  <c:v>1.2723850649999999</c:v>
                </c:pt>
                <c:pt idx="14">
                  <c:v>1.2723850649999999</c:v>
                </c:pt>
                <c:pt idx="15">
                  <c:v>1.2723850649999999</c:v>
                </c:pt>
                <c:pt idx="16">
                  <c:v>1.2723850649999999</c:v>
                </c:pt>
                <c:pt idx="17">
                  <c:v>1.2723850649999999</c:v>
                </c:pt>
                <c:pt idx="18">
                  <c:v>1.2723850649999999</c:v>
                </c:pt>
                <c:pt idx="19">
                  <c:v>1.2723850649999999</c:v>
                </c:pt>
                <c:pt idx="20">
                  <c:v>1.2723850649999999</c:v>
                </c:pt>
                <c:pt idx="21">
                  <c:v>1.2723850649999999</c:v>
                </c:pt>
                <c:pt idx="22">
                  <c:v>1.2723850649999999</c:v>
                </c:pt>
                <c:pt idx="23">
                  <c:v>1.2723850649999999</c:v>
                </c:pt>
                <c:pt idx="24">
                  <c:v>1.2723850649999999</c:v>
                </c:pt>
                <c:pt idx="25">
                  <c:v>1.2723850649999999</c:v>
                </c:pt>
                <c:pt idx="26">
                  <c:v>1.2723850649999999</c:v>
                </c:pt>
                <c:pt idx="27">
                  <c:v>1.2723850649999999</c:v>
                </c:pt>
                <c:pt idx="28">
                  <c:v>1.2723850649999999</c:v>
                </c:pt>
                <c:pt idx="29">
                  <c:v>1.2723850649999999</c:v>
                </c:pt>
                <c:pt idx="30">
                  <c:v>1.2723850649999999</c:v>
                </c:pt>
                <c:pt idx="31">
                  <c:v>1.2723850649999999</c:v>
                </c:pt>
                <c:pt idx="32">
                  <c:v>1.2723850649999999</c:v>
                </c:pt>
                <c:pt idx="33">
                  <c:v>1.2723850649999999</c:v>
                </c:pt>
                <c:pt idx="34">
                  <c:v>1.2723850649999999</c:v>
                </c:pt>
                <c:pt idx="35">
                  <c:v>1.2723850649999999</c:v>
                </c:pt>
                <c:pt idx="36">
                  <c:v>1.2723850649999999</c:v>
                </c:pt>
                <c:pt idx="37">
                  <c:v>1.2723850649999999</c:v>
                </c:pt>
                <c:pt idx="38">
                  <c:v>1.2723850649999999</c:v>
                </c:pt>
                <c:pt idx="39">
                  <c:v>1.2723850649999999</c:v>
                </c:pt>
                <c:pt idx="40">
                  <c:v>1.2723850649999999</c:v>
                </c:pt>
                <c:pt idx="41">
                  <c:v>1.2723850649999999</c:v>
                </c:pt>
                <c:pt idx="42">
                  <c:v>1.2723850649999999</c:v>
                </c:pt>
                <c:pt idx="43">
                  <c:v>1.2723850649999999</c:v>
                </c:pt>
                <c:pt idx="44">
                  <c:v>1.2723850649999999</c:v>
                </c:pt>
                <c:pt idx="45">
                  <c:v>1.2723850649999999</c:v>
                </c:pt>
                <c:pt idx="46">
                  <c:v>1.2723850649999999</c:v>
                </c:pt>
                <c:pt idx="47">
                  <c:v>1.2723850649999999</c:v>
                </c:pt>
                <c:pt idx="48">
                  <c:v>1.2723850649999999</c:v>
                </c:pt>
                <c:pt idx="49">
                  <c:v>1.2723850649999999</c:v>
                </c:pt>
                <c:pt idx="50">
                  <c:v>1.2723850649999999</c:v>
                </c:pt>
                <c:pt idx="51">
                  <c:v>1.2723850649999999</c:v>
                </c:pt>
                <c:pt idx="52">
                  <c:v>1.2723850649999999</c:v>
                </c:pt>
                <c:pt idx="53">
                  <c:v>1.2723850649999999</c:v>
                </c:pt>
                <c:pt idx="54">
                  <c:v>1.2723850649999999</c:v>
                </c:pt>
                <c:pt idx="55">
                  <c:v>1.2723850649999999</c:v>
                </c:pt>
                <c:pt idx="56">
                  <c:v>1.2723850649999999</c:v>
                </c:pt>
                <c:pt idx="57">
                  <c:v>1.2723850649999999</c:v>
                </c:pt>
                <c:pt idx="58">
                  <c:v>1.2723850649999999</c:v>
                </c:pt>
                <c:pt idx="59">
                  <c:v>1.2723850649999999</c:v>
                </c:pt>
                <c:pt idx="60">
                  <c:v>1.2723850649999999</c:v>
                </c:pt>
                <c:pt idx="61">
                  <c:v>1.2723850649999999</c:v>
                </c:pt>
                <c:pt idx="62">
                  <c:v>1.2723850649999999</c:v>
                </c:pt>
                <c:pt idx="63">
                  <c:v>1.2723850649999999</c:v>
                </c:pt>
                <c:pt idx="64">
                  <c:v>1.2723850649999999</c:v>
                </c:pt>
                <c:pt idx="65">
                  <c:v>1.2723850649999999</c:v>
                </c:pt>
                <c:pt idx="66">
                  <c:v>1.2723850649999999</c:v>
                </c:pt>
                <c:pt idx="67">
                  <c:v>1.2723850649999999</c:v>
                </c:pt>
                <c:pt idx="68">
                  <c:v>1.2723850649999999</c:v>
                </c:pt>
                <c:pt idx="69">
                  <c:v>1.2723850649999999</c:v>
                </c:pt>
                <c:pt idx="70">
                  <c:v>1.2723850649999999</c:v>
                </c:pt>
                <c:pt idx="71">
                  <c:v>1.2723850649999999</c:v>
                </c:pt>
                <c:pt idx="72">
                  <c:v>1.2723850649999999</c:v>
                </c:pt>
                <c:pt idx="73">
                  <c:v>1.2723850649999999</c:v>
                </c:pt>
                <c:pt idx="74">
                  <c:v>1.2723850649999999</c:v>
                </c:pt>
                <c:pt idx="75">
                  <c:v>1.2723850649999999</c:v>
                </c:pt>
                <c:pt idx="76">
                  <c:v>1.2723850649999999</c:v>
                </c:pt>
                <c:pt idx="77">
                  <c:v>1.2723850649999999</c:v>
                </c:pt>
                <c:pt idx="78">
                  <c:v>1.2723850649999999</c:v>
                </c:pt>
                <c:pt idx="79">
                  <c:v>1.2723850649999999</c:v>
                </c:pt>
                <c:pt idx="80">
                  <c:v>1.2723850649999999</c:v>
                </c:pt>
                <c:pt idx="81">
                  <c:v>1.2723850649999999</c:v>
                </c:pt>
                <c:pt idx="82">
                  <c:v>1.2723850649999999</c:v>
                </c:pt>
                <c:pt idx="83">
                  <c:v>1.2723850649999999</c:v>
                </c:pt>
                <c:pt idx="84">
                  <c:v>1.2723850649999999</c:v>
                </c:pt>
                <c:pt idx="85">
                  <c:v>1.2723850649999999</c:v>
                </c:pt>
                <c:pt idx="86">
                  <c:v>1.2723850649999999</c:v>
                </c:pt>
                <c:pt idx="87">
                  <c:v>1.2723850649999999</c:v>
                </c:pt>
                <c:pt idx="88">
                  <c:v>1.2723850649999999</c:v>
                </c:pt>
                <c:pt idx="89">
                  <c:v>1.2723850649999999</c:v>
                </c:pt>
                <c:pt idx="90">
                  <c:v>1.2723850649999999</c:v>
                </c:pt>
                <c:pt idx="91">
                  <c:v>1.2723850649999999</c:v>
                </c:pt>
                <c:pt idx="92">
                  <c:v>1.2723850649999999</c:v>
                </c:pt>
                <c:pt idx="93">
                  <c:v>1.2723850649999999</c:v>
                </c:pt>
                <c:pt idx="94">
                  <c:v>1.2723850649999999</c:v>
                </c:pt>
                <c:pt idx="95">
                  <c:v>1.2723850649999999</c:v>
                </c:pt>
                <c:pt idx="96">
                  <c:v>1.2723850649999999</c:v>
                </c:pt>
                <c:pt idx="97">
                  <c:v>1.2723850649999999</c:v>
                </c:pt>
                <c:pt idx="98">
                  <c:v>1.2723850649999999</c:v>
                </c:pt>
                <c:pt idx="99">
                  <c:v>1.2723850649999999</c:v>
                </c:pt>
                <c:pt idx="100">
                  <c:v>1.2723850649999999</c:v>
                </c:pt>
              </c:numCache>
            </c:numRef>
          </c:val>
        </c:ser>
        <c:ser>
          <c:idx val="72"/>
          <c:order val="72"/>
          <c:val>
            <c:numRef>
              <c:f>'[OHDSI distribution of results for opening remarks.xlsx]Sheet1 (4)'!$A$73:$CW$73</c:f>
              <c:numCache>
                <c:formatCode>General</c:formatCode>
                <c:ptCount val="101"/>
                <c:pt idx="0">
                  <c:v>1.263174351</c:v>
                </c:pt>
                <c:pt idx="1">
                  <c:v>1.263174351</c:v>
                </c:pt>
                <c:pt idx="2">
                  <c:v>1.263174351</c:v>
                </c:pt>
                <c:pt idx="3">
                  <c:v>1.263174351</c:v>
                </c:pt>
                <c:pt idx="4">
                  <c:v>1.263174351</c:v>
                </c:pt>
                <c:pt idx="5">
                  <c:v>1.263174351</c:v>
                </c:pt>
                <c:pt idx="6">
                  <c:v>1.263174351</c:v>
                </c:pt>
                <c:pt idx="7">
                  <c:v>1.263174351</c:v>
                </c:pt>
                <c:pt idx="8">
                  <c:v>1.263174351</c:v>
                </c:pt>
                <c:pt idx="9">
                  <c:v>1.263174351</c:v>
                </c:pt>
                <c:pt idx="10">
                  <c:v>1.263174351</c:v>
                </c:pt>
                <c:pt idx="11">
                  <c:v>1.263174351</c:v>
                </c:pt>
                <c:pt idx="12">
                  <c:v>1.263174351</c:v>
                </c:pt>
                <c:pt idx="13">
                  <c:v>1.263174351</c:v>
                </c:pt>
                <c:pt idx="14">
                  <c:v>1.263174351</c:v>
                </c:pt>
                <c:pt idx="15">
                  <c:v>1.263174351</c:v>
                </c:pt>
                <c:pt idx="16">
                  <c:v>1.263174351</c:v>
                </c:pt>
                <c:pt idx="17">
                  <c:v>1.263174351</c:v>
                </c:pt>
                <c:pt idx="18">
                  <c:v>1.263174351</c:v>
                </c:pt>
                <c:pt idx="19">
                  <c:v>1.263174351</c:v>
                </c:pt>
                <c:pt idx="20">
                  <c:v>1.263174351</c:v>
                </c:pt>
                <c:pt idx="21">
                  <c:v>1.263174351</c:v>
                </c:pt>
                <c:pt idx="22">
                  <c:v>1.263174351</c:v>
                </c:pt>
                <c:pt idx="23">
                  <c:v>1.263174351</c:v>
                </c:pt>
                <c:pt idx="24">
                  <c:v>1.263174351</c:v>
                </c:pt>
                <c:pt idx="25">
                  <c:v>1.263174351</c:v>
                </c:pt>
                <c:pt idx="26">
                  <c:v>1.263174351</c:v>
                </c:pt>
                <c:pt idx="27">
                  <c:v>1.263174351</c:v>
                </c:pt>
                <c:pt idx="28">
                  <c:v>1.263174351</c:v>
                </c:pt>
                <c:pt idx="29">
                  <c:v>1.263174351</c:v>
                </c:pt>
                <c:pt idx="30">
                  <c:v>1.263174351</c:v>
                </c:pt>
                <c:pt idx="31">
                  <c:v>1.263174351</c:v>
                </c:pt>
                <c:pt idx="32">
                  <c:v>1.263174351</c:v>
                </c:pt>
                <c:pt idx="33">
                  <c:v>1.263174351</c:v>
                </c:pt>
                <c:pt idx="34">
                  <c:v>1.263174351</c:v>
                </c:pt>
                <c:pt idx="35">
                  <c:v>1.263174351</c:v>
                </c:pt>
                <c:pt idx="36">
                  <c:v>1.263174351</c:v>
                </c:pt>
                <c:pt idx="37">
                  <c:v>1.263174351</c:v>
                </c:pt>
                <c:pt idx="38">
                  <c:v>1.263174351</c:v>
                </c:pt>
                <c:pt idx="39">
                  <c:v>1.263174351</c:v>
                </c:pt>
                <c:pt idx="40">
                  <c:v>1.263174351</c:v>
                </c:pt>
                <c:pt idx="41">
                  <c:v>1.263174351</c:v>
                </c:pt>
                <c:pt idx="42">
                  <c:v>1.263174351</c:v>
                </c:pt>
                <c:pt idx="43">
                  <c:v>1.263174351</c:v>
                </c:pt>
                <c:pt idx="44">
                  <c:v>1.263174351</c:v>
                </c:pt>
                <c:pt idx="45">
                  <c:v>1.263174351</c:v>
                </c:pt>
                <c:pt idx="46">
                  <c:v>1.263174351</c:v>
                </c:pt>
                <c:pt idx="47">
                  <c:v>1.263174351</c:v>
                </c:pt>
                <c:pt idx="48">
                  <c:v>1.263174351</c:v>
                </c:pt>
                <c:pt idx="49">
                  <c:v>1.263174351</c:v>
                </c:pt>
                <c:pt idx="50">
                  <c:v>1.263174351</c:v>
                </c:pt>
                <c:pt idx="51">
                  <c:v>1.263174351</c:v>
                </c:pt>
                <c:pt idx="52">
                  <c:v>1.263174351</c:v>
                </c:pt>
                <c:pt idx="53">
                  <c:v>1.263174351</c:v>
                </c:pt>
                <c:pt idx="54">
                  <c:v>1.263174351</c:v>
                </c:pt>
                <c:pt idx="55">
                  <c:v>1.263174351</c:v>
                </c:pt>
                <c:pt idx="56">
                  <c:v>1.263174351</c:v>
                </c:pt>
                <c:pt idx="57">
                  <c:v>1.263174351</c:v>
                </c:pt>
                <c:pt idx="58">
                  <c:v>1.263174351</c:v>
                </c:pt>
                <c:pt idx="59">
                  <c:v>1.263174351</c:v>
                </c:pt>
                <c:pt idx="60">
                  <c:v>1.263174351</c:v>
                </c:pt>
                <c:pt idx="61">
                  <c:v>1.263174351</c:v>
                </c:pt>
                <c:pt idx="62">
                  <c:v>1.263174351</c:v>
                </c:pt>
                <c:pt idx="63">
                  <c:v>1.263174351</c:v>
                </c:pt>
                <c:pt idx="64">
                  <c:v>1.263174351</c:v>
                </c:pt>
                <c:pt idx="65">
                  <c:v>1.263174351</c:v>
                </c:pt>
                <c:pt idx="66">
                  <c:v>1.263174351</c:v>
                </c:pt>
                <c:pt idx="67">
                  <c:v>1.263174351</c:v>
                </c:pt>
                <c:pt idx="68">
                  <c:v>1.263174351</c:v>
                </c:pt>
                <c:pt idx="69">
                  <c:v>1.263174351</c:v>
                </c:pt>
                <c:pt idx="70">
                  <c:v>1.263174351</c:v>
                </c:pt>
                <c:pt idx="71">
                  <c:v>1.263174351</c:v>
                </c:pt>
                <c:pt idx="72">
                  <c:v>1.263174351</c:v>
                </c:pt>
                <c:pt idx="73">
                  <c:v>1.263174351</c:v>
                </c:pt>
                <c:pt idx="74">
                  <c:v>1.263174351</c:v>
                </c:pt>
                <c:pt idx="75">
                  <c:v>1.263174351</c:v>
                </c:pt>
                <c:pt idx="76">
                  <c:v>1.263174351</c:v>
                </c:pt>
                <c:pt idx="77">
                  <c:v>1.263174351</c:v>
                </c:pt>
                <c:pt idx="78">
                  <c:v>1.263174351</c:v>
                </c:pt>
                <c:pt idx="79">
                  <c:v>1.263174351</c:v>
                </c:pt>
                <c:pt idx="80">
                  <c:v>1.263174351</c:v>
                </c:pt>
                <c:pt idx="81">
                  <c:v>1.263174351</c:v>
                </c:pt>
                <c:pt idx="82">
                  <c:v>1.263174351</c:v>
                </c:pt>
                <c:pt idx="83">
                  <c:v>1.263174351</c:v>
                </c:pt>
                <c:pt idx="84">
                  <c:v>1.263174351</c:v>
                </c:pt>
                <c:pt idx="85">
                  <c:v>1.263174351</c:v>
                </c:pt>
                <c:pt idx="86">
                  <c:v>1.263174351</c:v>
                </c:pt>
                <c:pt idx="87">
                  <c:v>1.263174351</c:v>
                </c:pt>
                <c:pt idx="88">
                  <c:v>1.263174351</c:v>
                </c:pt>
                <c:pt idx="89">
                  <c:v>1.263174351</c:v>
                </c:pt>
                <c:pt idx="90">
                  <c:v>1.263174351</c:v>
                </c:pt>
                <c:pt idx="91">
                  <c:v>1.263174351</c:v>
                </c:pt>
                <c:pt idx="92">
                  <c:v>1.263174351</c:v>
                </c:pt>
                <c:pt idx="93">
                  <c:v>1.263174351</c:v>
                </c:pt>
                <c:pt idx="94">
                  <c:v>1.263174351</c:v>
                </c:pt>
                <c:pt idx="95">
                  <c:v>1.263174351</c:v>
                </c:pt>
                <c:pt idx="96">
                  <c:v>1.263174351</c:v>
                </c:pt>
                <c:pt idx="97">
                  <c:v>1.263174351</c:v>
                </c:pt>
                <c:pt idx="98">
                  <c:v>1.263174351</c:v>
                </c:pt>
                <c:pt idx="99">
                  <c:v>1.263174351</c:v>
                </c:pt>
                <c:pt idx="100">
                  <c:v>1.263174351</c:v>
                </c:pt>
              </c:numCache>
            </c:numRef>
          </c:val>
        </c:ser>
        <c:ser>
          <c:idx val="73"/>
          <c:order val="73"/>
          <c:val>
            <c:numRef>
              <c:f>'[OHDSI distribution of results for opening remarks.xlsx]Sheet1 (4)'!$A$74:$CW$74</c:f>
              <c:numCache>
                <c:formatCode>General</c:formatCode>
                <c:ptCount val="101"/>
                <c:pt idx="0">
                  <c:v>1.2538685839999999</c:v>
                </c:pt>
                <c:pt idx="1">
                  <c:v>1.2538685839999999</c:v>
                </c:pt>
                <c:pt idx="2">
                  <c:v>1.2538685839999999</c:v>
                </c:pt>
                <c:pt idx="3">
                  <c:v>1.2538685839999999</c:v>
                </c:pt>
                <c:pt idx="4">
                  <c:v>1.2538685839999999</c:v>
                </c:pt>
                <c:pt idx="5">
                  <c:v>1.2538685839999999</c:v>
                </c:pt>
                <c:pt idx="6">
                  <c:v>1.2538685839999999</c:v>
                </c:pt>
                <c:pt idx="7">
                  <c:v>1.2538685839999999</c:v>
                </c:pt>
                <c:pt idx="8">
                  <c:v>1.2538685839999999</c:v>
                </c:pt>
                <c:pt idx="9">
                  <c:v>1.2538685839999999</c:v>
                </c:pt>
                <c:pt idx="10">
                  <c:v>1.2538685839999999</c:v>
                </c:pt>
                <c:pt idx="11">
                  <c:v>1.2538685839999999</c:v>
                </c:pt>
                <c:pt idx="12">
                  <c:v>1.2538685839999999</c:v>
                </c:pt>
                <c:pt idx="13">
                  <c:v>1.2538685839999999</c:v>
                </c:pt>
                <c:pt idx="14">
                  <c:v>1.2538685839999999</c:v>
                </c:pt>
                <c:pt idx="15">
                  <c:v>1.2538685839999999</c:v>
                </c:pt>
                <c:pt idx="16">
                  <c:v>1.2538685839999999</c:v>
                </c:pt>
                <c:pt idx="17">
                  <c:v>1.2538685839999999</c:v>
                </c:pt>
                <c:pt idx="18">
                  <c:v>1.2538685839999999</c:v>
                </c:pt>
                <c:pt idx="19">
                  <c:v>1.2538685839999999</c:v>
                </c:pt>
                <c:pt idx="20">
                  <c:v>1.2538685839999999</c:v>
                </c:pt>
                <c:pt idx="21">
                  <c:v>1.2538685839999999</c:v>
                </c:pt>
                <c:pt idx="22">
                  <c:v>1.2538685839999999</c:v>
                </c:pt>
                <c:pt idx="23">
                  <c:v>1.2538685839999999</c:v>
                </c:pt>
                <c:pt idx="24">
                  <c:v>1.2538685839999999</c:v>
                </c:pt>
                <c:pt idx="25">
                  <c:v>1.2538685839999999</c:v>
                </c:pt>
                <c:pt idx="26">
                  <c:v>1.2538685839999999</c:v>
                </c:pt>
                <c:pt idx="27">
                  <c:v>1.2538685839999999</c:v>
                </c:pt>
                <c:pt idx="28">
                  <c:v>1.2538685839999999</c:v>
                </c:pt>
                <c:pt idx="29">
                  <c:v>1.2538685839999999</c:v>
                </c:pt>
                <c:pt idx="30">
                  <c:v>1.2538685839999999</c:v>
                </c:pt>
                <c:pt idx="31">
                  <c:v>1.2538685839999999</c:v>
                </c:pt>
                <c:pt idx="32">
                  <c:v>1.2538685839999999</c:v>
                </c:pt>
                <c:pt idx="33">
                  <c:v>1.2538685839999999</c:v>
                </c:pt>
                <c:pt idx="34">
                  <c:v>1.2538685839999999</c:v>
                </c:pt>
                <c:pt idx="35">
                  <c:v>1.2538685839999999</c:v>
                </c:pt>
                <c:pt idx="36">
                  <c:v>1.2538685839999999</c:v>
                </c:pt>
                <c:pt idx="37">
                  <c:v>1.2538685839999999</c:v>
                </c:pt>
                <c:pt idx="38">
                  <c:v>1.2538685839999999</c:v>
                </c:pt>
                <c:pt idx="39">
                  <c:v>1.2538685839999999</c:v>
                </c:pt>
                <c:pt idx="40">
                  <c:v>1.2538685839999999</c:v>
                </c:pt>
                <c:pt idx="41">
                  <c:v>1.2538685839999999</c:v>
                </c:pt>
                <c:pt idx="42">
                  <c:v>1.2538685839999999</c:v>
                </c:pt>
                <c:pt idx="43">
                  <c:v>1.2538685839999999</c:v>
                </c:pt>
                <c:pt idx="44">
                  <c:v>1.2538685839999999</c:v>
                </c:pt>
                <c:pt idx="45">
                  <c:v>1.2538685839999999</c:v>
                </c:pt>
                <c:pt idx="46">
                  <c:v>1.2538685839999999</c:v>
                </c:pt>
                <c:pt idx="47">
                  <c:v>1.2538685839999999</c:v>
                </c:pt>
                <c:pt idx="48">
                  <c:v>1.2538685839999999</c:v>
                </c:pt>
                <c:pt idx="49">
                  <c:v>1.2538685839999999</c:v>
                </c:pt>
                <c:pt idx="50">
                  <c:v>1.2538685839999999</c:v>
                </c:pt>
                <c:pt idx="51">
                  <c:v>1.2538685839999999</c:v>
                </c:pt>
                <c:pt idx="52">
                  <c:v>1.2538685839999999</c:v>
                </c:pt>
                <c:pt idx="53">
                  <c:v>1.2538685839999999</c:v>
                </c:pt>
                <c:pt idx="54">
                  <c:v>1.2538685839999999</c:v>
                </c:pt>
                <c:pt idx="55">
                  <c:v>1.2538685839999999</c:v>
                </c:pt>
                <c:pt idx="56">
                  <c:v>1.2538685839999999</c:v>
                </c:pt>
                <c:pt idx="57">
                  <c:v>1.2538685839999999</c:v>
                </c:pt>
                <c:pt idx="58">
                  <c:v>1.2538685839999999</c:v>
                </c:pt>
                <c:pt idx="59">
                  <c:v>1.2538685839999999</c:v>
                </c:pt>
                <c:pt idx="60">
                  <c:v>1.2538685839999999</c:v>
                </c:pt>
                <c:pt idx="61">
                  <c:v>1.2538685839999999</c:v>
                </c:pt>
                <c:pt idx="62">
                  <c:v>1.2538685839999999</c:v>
                </c:pt>
                <c:pt idx="63">
                  <c:v>1.2538685839999999</c:v>
                </c:pt>
                <c:pt idx="64">
                  <c:v>1.2538685839999999</c:v>
                </c:pt>
                <c:pt idx="65">
                  <c:v>1.2538685839999999</c:v>
                </c:pt>
                <c:pt idx="66">
                  <c:v>1.2538685839999999</c:v>
                </c:pt>
                <c:pt idx="67">
                  <c:v>1.2538685839999999</c:v>
                </c:pt>
                <c:pt idx="68">
                  <c:v>1.2538685839999999</c:v>
                </c:pt>
                <c:pt idx="69">
                  <c:v>1.2538685839999999</c:v>
                </c:pt>
                <c:pt idx="70">
                  <c:v>1.2538685839999999</c:v>
                </c:pt>
                <c:pt idx="71">
                  <c:v>1.2538685839999999</c:v>
                </c:pt>
                <c:pt idx="72">
                  <c:v>1.2538685839999999</c:v>
                </c:pt>
                <c:pt idx="73">
                  <c:v>1.2538685839999999</c:v>
                </c:pt>
                <c:pt idx="74">
                  <c:v>1.2538685839999999</c:v>
                </c:pt>
                <c:pt idx="75">
                  <c:v>1.2538685839999999</c:v>
                </c:pt>
                <c:pt idx="76">
                  <c:v>1.2538685839999999</c:v>
                </c:pt>
                <c:pt idx="77">
                  <c:v>1.2538685839999999</c:v>
                </c:pt>
                <c:pt idx="78">
                  <c:v>1.2538685839999999</c:v>
                </c:pt>
                <c:pt idx="79">
                  <c:v>1.2538685839999999</c:v>
                </c:pt>
                <c:pt idx="80">
                  <c:v>1.2538685839999999</c:v>
                </c:pt>
                <c:pt idx="81">
                  <c:v>1.2538685839999999</c:v>
                </c:pt>
                <c:pt idx="82">
                  <c:v>1.2538685839999999</c:v>
                </c:pt>
                <c:pt idx="83">
                  <c:v>1.2538685839999999</c:v>
                </c:pt>
                <c:pt idx="84">
                  <c:v>1.2538685839999999</c:v>
                </c:pt>
                <c:pt idx="85">
                  <c:v>1.2538685839999999</c:v>
                </c:pt>
                <c:pt idx="86">
                  <c:v>1.2538685839999999</c:v>
                </c:pt>
                <c:pt idx="87">
                  <c:v>1.2538685839999999</c:v>
                </c:pt>
                <c:pt idx="88">
                  <c:v>1.2538685839999999</c:v>
                </c:pt>
                <c:pt idx="89">
                  <c:v>1.2538685839999999</c:v>
                </c:pt>
                <c:pt idx="90">
                  <c:v>1.2538685839999999</c:v>
                </c:pt>
                <c:pt idx="91">
                  <c:v>1.2538685839999999</c:v>
                </c:pt>
                <c:pt idx="92">
                  <c:v>1.2538685839999999</c:v>
                </c:pt>
                <c:pt idx="93">
                  <c:v>1.2538685839999999</c:v>
                </c:pt>
                <c:pt idx="94">
                  <c:v>1.2538685839999999</c:v>
                </c:pt>
                <c:pt idx="95">
                  <c:v>1.2538685839999999</c:v>
                </c:pt>
                <c:pt idx="96">
                  <c:v>1.2538685839999999</c:v>
                </c:pt>
                <c:pt idx="97">
                  <c:v>1.2538685839999999</c:v>
                </c:pt>
                <c:pt idx="98">
                  <c:v>1.2538685839999999</c:v>
                </c:pt>
                <c:pt idx="99">
                  <c:v>1.2538685839999999</c:v>
                </c:pt>
                <c:pt idx="100">
                  <c:v>1.2538685839999999</c:v>
                </c:pt>
              </c:numCache>
            </c:numRef>
          </c:val>
        </c:ser>
        <c:ser>
          <c:idx val="74"/>
          <c:order val="74"/>
          <c:val>
            <c:numRef>
              <c:f>'[OHDSI distribution of results for opening remarks.xlsx]Sheet1 (4)'!$A$75:$CW$75</c:f>
              <c:numCache>
                <c:formatCode>General</c:formatCode>
                <c:ptCount val="101"/>
                <c:pt idx="0">
                  <c:v>1.2445003509999999</c:v>
                </c:pt>
                <c:pt idx="1">
                  <c:v>1.2445003509999999</c:v>
                </c:pt>
                <c:pt idx="2">
                  <c:v>1.2445003509999999</c:v>
                </c:pt>
                <c:pt idx="3">
                  <c:v>1.2445003509999999</c:v>
                </c:pt>
                <c:pt idx="4">
                  <c:v>1.2445003509999999</c:v>
                </c:pt>
                <c:pt idx="5">
                  <c:v>1.2445003509999999</c:v>
                </c:pt>
                <c:pt idx="6">
                  <c:v>1.2445003509999999</c:v>
                </c:pt>
                <c:pt idx="7">
                  <c:v>1.2445003509999999</c:v>
                </c:pt>
                <c:pt idx="8">
                  <c:v>1.2445003509999999</c:v>
                </c:pt>
                <c:pt idx="9">
                  <c:v>1.2445003509999999</c:v>
                </c:pt>
                <c:pt idx="10">
                  <c:v>1.2445003509999999</c:v>
                </c:pt>
                <c:pt idx="11">
                  <c:v>1.2445003509999999</c:v>
                </c:pt>
                <c:pt idx="12">
                  <c:v>1.2445003509999999</c:v>
                </c:pt>
                <c:pt idx="13">
                  <c:v>1.2445003509999999</c:v>
                </c:pt>
                <c:pt idx="14">
                  <c:v>1.2445003509999999</c:v>
                </c:pt>
                <c:pt idx="15">
                  <c:v>1.2445003509999999</c:v>
                </c:pt>
                <c:pt idx="16">
                  <c:v>1.2445003509999999</c:v>
                </c:pt>
                <c:pt idx="17">
                  <c:v>1.2445003509999999</c:v>
                </c:pt>
                <c:pt idx="18">
                  <c:v>1.2445003509999999</c:v>
                </c:pt>
                <c:pt idx="19">
                  <c:v>1.2445003509999999</c:v>
                </c:pt>
                <c:pt idx="20">
                  <c:v>1.2445003509999999</c:v>
                </c:pt>
                <c:pt idx="21">
                  <c:v>1.2445003509999999</c:v>
                </c:pt>
                <c:pt idx="22">
                  <c:v>1.2445003509999999</c:v>
                </c:pt>
                <c:pt idx="23">
                  <c:v>1.2445003509999999</c:v>
                </c:pt>
                <c:pt idx="24">
                  <c:v>1.2445003509999999</c:v>
                </c:pt>
                <c:pt idx="25">
                  <c:v>1.2445003509999999</c:v>
                </c:pt>
                <c:pt idx="26">
                  <c:v>1.2445003509999999</c:v>
                </c:pt>
                <c:pt idx="27">
                  <c:v>1.2445003509999999</c:v>
                </c:pt>
                <c:pt idx="28">
                  <c:v>1.2445003509999999</c:v>
                </c:pt>
                <c:pt idx="29">
                  <c:v>1.2445003509999999</c:v>
                </c:pt>
                <c:pt idx="30">
                  <c:v>1.2445003509999999</c:v>
                </c:pt>
                <c:pt idx="31">
                  <c:v>1.2445003509999999</c:v>
                </c:pt>
                <c:pt idx="32">
                  <c:v>1.2445003509999999</c:v>
                </c:pt>
                <c:pt idx="33">
                  <c:v>1.2445003509999999</c:v>
                </c:pt>
                <c:pt idx="34">
                  <c:v>1.2445003509999999</c:v>
                </c:pt>
                <c:pt idx="35">
                  <c:v>1.2445003509999999</c:v>
                </c:pt>
                <c:pt idx="36">
                  <c:v>1.2445003509999999</c:v>
                </c:pt>
                <c:pt idx="37">
                  <c:v>1.2445003509999999</c:v>
                </c:pt>
                <c:pt idx="38">
                  <c:v>1.2445003509999999</c:v>
                </c:pt>
                <c:pt idx="39">
                  <c:v>1.2445003509999999</c:v>
                </c:pt>
                <c:pt idx="40">
                  <c:v>1.2445003509999999</c:v>
                </c:pt>
                <c:pt idx="41">
                  <c:v>1.2445003509999999</c:v>
                </c:pt>
                <c:pt idx="42">
                  <c:v>1.2445003509999999</c:v>
                </c:pt>
                <c:pt idx="43">
                  <c:v>1.2445003509999999</c:v>
                </c:pt>
                <c:pt idx="44">
                  <c:v>1.2445003509999999</c:v>
                </c:pt>
                <c:pt idx="45">
                  <c:v>1.2445003509999999</c:v>
                </c:pt>
                <c:pt idx="46">
                  <c:v>1.2445003509999999</c:v>
                </c:pt>
                <c:pt idx="47">
                  <c:v>1.2445003509999999</c:v>
                </c:pt>
                <c:pt idx="48">
                  <c:v>1.2445003509999999</c:v>
                </c:pt>
                <c:pt idx="49">
                  <c:v>1.2445003509999999</c:v>
                </c:pt>
                <c:pt idx="50">
                  <c:v>1.2445003509999999</c:v>
                </c:pt>
                <c:pt idx="51">
                  <c:v>1.2445003509999999</c:v>
                </c:pt>
                <c:pt idx="52">
                  <c:v>1.2445003509999999</c:v>
                </c:pt>
                <c:pt idx="53">
                  <c:v>1.2445003509999999</c:v>
                </c:pt>
                <c:pt idx="54">
                  <c:v>1.2445003509999999</c:v>
                </c:pt>
                <c:pt idx="55">
                  <c:v>1.2445003509999999</c:v>
                </c:pt>
                <c:pt idx="56">
                  <c:v>1.2445003509999999</c:v>
                </c:pt>
                <c:pt idx="57">
                  <c:v>1.2445003509999999</c:v>
                </c:pt>
                <c:pt idx="58">
                  <c:v>1.2445003509999999</c:v>
                </c:pt>
                <c:pt idx="59">
                  <c:v>1.2445003509999999</c:v>
                </c:pt>
                <c:pt idx="60">
                  <c:v>1.2445003509999999</c:v>
                </c:pt>
                <c:pt idx="61">
                  <c:v>1.2445003509999999</c:v>
                </c:pt>
                <c:pt idx="62">
                  <c:v>1.2445003509999999</c:v>
                </c:pt>
                <c:pt idx="63">
                  <c:v>1.2445003509999999</c:v>
                </c:pt>
                <c:pt idx="64">
                  <c:v>1.2445003509999999</c:v>
                </c:pt>
                <c:pt idx="65">
                  <c:v>1.2445003509999999</c:v>
                </c:pt>
                <c:pt idx="66">
                  <c:v>1.2445003509999999</c:v>
                </c:pt>
                <c:pt idx="67">
                  <c:v>1.2445003509999999</c:v>
                </c:pt>
                <c:pt idx="68">
                  <c:v>1.2445003509999999</c:v>
                </c:pt>
                <c:pt idx="69">
                  <c:v>1.2445003509999999</c:v>
                </c:pt>
                <c:pt idx="70">
                  <c:v>1.2445003509999999</c:v>
                </c:pt>
                <c:pt idx="71">
                  <c:v>1.2445003509999999</c:v>
                </c:pt>
                <c:pt idx="72">
                  <c:v>1.2445003509999999</c:v>
                </c:pt>
                <c:pt idx="73">
                  <c:v>1.2445003509999999</c:v>
                </c:pt>
                <c:pt idx="74">
                  <c:v>1.2445003509999999</c:v>
                </c:pt>
                <c:pt idx="75">
                  <c:v>1.2445003509999999</c:v>
                </c:pt>
                <c:pt idx="76">
                  <c:v>1.2445003509999999</c:v>
                </c:pt>
                <c:pt idx="77">
                  <c:v>1.2445003509999999</c:v>
                </c:pt>
                <c:pt idx="78">
                  <c:v>1.2445003509999999</c:v>
                </c:pt>
                <c:pt idx="79">
                  <c:v>1.2445003509999999</c:v>
                </c:pt>
                <c:pt idx="80">
                  <c:v>1.2445003509999999</c:v>
                </c:pt>
                <c:pt idx="81">
                  <c:v>1.2445003509999999</c:v>
                </c:pt>
                <c:pt idx="82">
                  <c:v>1.2445003509999999</c:v>
                </c:pt>
                <c:pt idx="83">
                  <c:v>1.2445003509999999</c:v>
                </c:pt>
                <c:pt idx="84">
                  <c:v>1.2445003509999999</c:v>
                </c:pt>
                <c:pt idx="85">
                  <c:v>1.2445003509999999</c:v>
                </c:pt>
                <c:pt idx="86">
                  <c:v>1.2445003509999999</c:v>
                </c:pt>
                <c:pt idx="87">
                  <c:v>1.2445003509999999</c:v>
                </c:pt>
                <c:pt idx="88">
                  <c:v>1.2445003509999999</c:v>
                </c:pt>
                <c:pt idx="89">
                  <c:v>1.2445003509999999</c:v>
                </c:pt>
                <c:pt idx="90">
                  <c:v>1.2445003509999999</c:v>
                </c:pt>
                <c:pt idx="91">
                  <c:v>1.2445003509999999</c:v>
                </c:pt>
                <c:pt idx="92">
                  <c:v>1.2445003509999999</c:v>
                </c:pt>
                <c:pt idx="93">
                  <c:v>1.2445003509999999</c:v>
                </c:pt>
                <c:pt idx="94">
                  <c:v>1.2445003509999999</c:v>
                </c:pt>
                <c:pt idx="95">
                  <c:v>1.2445003509999999</c:v>
                </c:pt>
                <c:pt idx="96">
                  <c:v>1.2445003509999999</c:v>
                </c:pt>
                <c:pt idx="97">
                  <c:v>1.2445003509999999</c:v>
                </c:pt>
                <c:pt idx="98">
                  <c:v>1.2445003509999999</c:v>
                </c:pt>
                <c:pt idx="99">
                  <c:v>1.2445003509999999</c:v>
                </c:pt>
                <c:pt idx="100">
                  <c:v>1.2445003509999999</c:v>
                </c:pt>
              </c:numCache>
            </c:numRef>
          </c:val>
        </c:ser>
        <c:ser>
          <c:idx val="75"/>
          <c:order val="75"/>
          <c:val>
            <c:numRef>
              <c:f>'[OHDSI distribution of results for opening remarks.xlsx]Sheet1 (4)'!$A$76:$CW$76</c:f>
              <c:numCache>
                <c:formatCode>General</c:formatCode>
                <c:ptCount val="101"/>
                <c:pt idx="0">
                  <c:v>1.2351013609999999</c:v>
                </c:pt>
                <c:pt idx="1">
                  <c:v>1.2351013609999999</c:v>
                </c:pt>
                <c:pt idx="2">
                  <c:v>1.2351013609999999</c:v>
                </c:pt>
                <c:pt idx="3">
                  <c:v>1.2351013609999999</c:v>
                </c:pt>
                <c:pt idx="4">
                  <c:v>1.2351013609999999</c:v>
                </c:pt>
                <c:pt idx="5">
                  <c:v>1.2351013609999999</c:v>
                </c:pt>
                <c:pt idx="6">
                  <c:v>1.2351013609999999</c:v>
                </c:pt>
                <c:pt idx="7">
                  <c:v>1.2351013609999999</c:v>
                </c:pt>
                <c:pt idx="8">
                  <c:v>1.2351013609999999</c:v>
                </c:pt>
                <c:pt idx="9">
                  <c:v>1.2351013609999999</c:v>
                </c:pt>
                <c:pt idx="10">
                  <c:v>1.2351013609999999</c:v>
                </c:pt>
                <c:pt idx="11">
                  <c:v>1.2351013609999999</c:v>
                </c:pt>
                <c:pt idx="12">
                  <c:v>1.2351013609999999</c:v>
                </c:pt>
                <c:pt idx="13">
                  <c:v>1.2351013609999999</c:v>
                </c:pt>
                <c:pt idx="14">
                  <c:v>1.2351013609999999</c:v>
                </c:pt>
                <c:pt idx="15">
                  <c:v>1.2351013609999999</c:v>
                </c:pt>
                <c:pt idx="16">
                  <c:v>1.2351013609999999</c:v>
                </c:pt>
                <c:pt idx="17">
                  <c:v>1.2351013609999999</c:v>
                </c:pt>
                <c:pt idx="18">
                  <c:v>1.2351013609999999</c:v>
                </c:pt>
                <c:pt idx="19">
                  <c:v>1.2351013609999999</c:v>
                </c:pt>
                <c:pt idx="20">
                  <c:v>1.2351013609999999</c:v>
                </c:pt>
                <c:pt idx="21">
                  <c:v>1.2351013609999999</c:v>
                </c:pt>
                <c:pt idx="22">
                  <c:v>1.2351013609999999</c:v>
                </c:pt>
                <c:pt idx="23">
                  <c:v>1.2351013609999999</c:v>
                </c:pt>
                <c:pt idx="24">
                  <c:v>1.2351013609999999</c:v>
                </c:pt>
                <c:pt idx="25">
                  <c:v>1.2351013609999999</c:v>
                </c:pt>
                <c:pt idx="26">
                  <c:v>1.2351013609999999</c:v>
                </c:pt>
                <c:pt idx="27">
                  <c:v>1.2351013609999999</c:v>
                </c:pt>
                <c:pt idx="28">
                  <c:v>1.2351013609999999</c:v>
                </c:pt>
                <c:pt idx="29">
                  <c:v>1.2351013609999999</c:v>
                </c:pt>
                <c:pt idx="30">
                  <c:v>1.2351013609999999</c:v>
                </c:pt>
                <c:pt idx="31">
                  <c:v>1.2351013609999999</c:v>
                </c:pt>
                <c:pt idx="32">
                  <c:v>1.2351013609999999</c:v>
                </c:pt>
                <c:pt idx="33">
                  <c:v>1.2351013609999999</c:v>
                </c:pt>
                <c:pt idx="34">
                  <c:v>1.2351013609999999</c:v>
                </c:pt>
                <c:pt idx="35">
                  <c:v>1.2351013609999999</c:v>
                </c:pt>
                <c:pt idx="36">
                  <c:v>1.2351013609999999</c:v>
                </c:pt>
                <c:pt idx="37">
                  <c:v>1.2351013609999999</c:v>
                </c:pt>
                <c:pt idx="38">
                  <c:v>1.2351013609999999</c:v>
                </c:pt>
                <c:pt idx="39">
                  <c:v>1.2351013609999999</c:v>
                </c:pt>
                <c:pt idx="40">
                  <c:v>1.2351013609999999</c:v>
                </c:pt>
                <c:pt idx="41">
                  <c:v>1.2351013609999999</c:v>
                </c:pt>
                <c:pt idx="42">
                  <c:v>1.2351013609999999</c:v>
                </c:pt>
                <c:pt idx="43">
                  <c:v>1.2351013609999999</c:v>
                </c:pt>
                <c:pt idx="44">
                  <c:v>1.2351013609999999</c:v>
                </c:pt>
                <c:pt idx="45">
                  <c:v>1.2351013609999999</c:v>
                </c:pt>
                <c:pt idx="46">
                  <c:v>1.2351013609999999</c:v>
                </c:pt>
                <c:pt idx="47">
                  <c:v>1.2351013609999999</c:v>
                </c:pt>
                <c:pt idx="48">
                  <c:v>1.2351013609999999</c:v>
                </c:pt>
                <c:pt idx="49">
                  <c:v>1.2351013609999999</c:v>
                </c:pt>
                <c:pt idx="50">
                  <c:v>1.2351013609999999</c:v>
                </c:pt>
                <c:pt idx="51">
                  <c:v>1.2351013609999999</c:v>
                </c:pt>
                <c:pt idx="52">
                  <c:v>1.2351013609999999</c:v>
                </c:pt>
                <c:pt idx="53">
                  <c:v>1.2351013609999999</c:v>
                </c:pt>
                <c:pt idx="54">
                  <c:v>1.2351013609999999</c:v>
                </c:pt>
                <c:pt idx="55">
                  <c:v>1.2351013609999999</c:v>
                </c:pt>
                <c:pt idx="56">
                  <c:v>1.2351013609999999</c:v>
                </c:pt>
                <c:pt idx="57">
                  <c:v>1.2351013609999999</c:v>
                </c:pt>
                <c:pt idx="58">
                  <c:v>1.2351013609999999</c:v>
                </c:pt>
                <c:pt idx="59">
                  <c:v>1.2351013609999999</c:v>
                </c:pt>
                <c:pt idx="60">
                  <c:v>1.2351013609999999</c:v>
                </c:pt>
                <c:pt idx="61">
                  <c:v>1.2351013609999999</c:v>
                </c:pt>
                <c:pt idx="62">
                  <c:v>1.2351013609999999</c:v>
                </c:pt>
                <c:pt idx="63">
                  <c:v>1.2351013609999999</c:v>
                </c:pt>
                <c:pt idx="64">
                  <c:v>1.2351013609999999</c:v>
                </c:pt>
                <c:pt idx="65">
                  <c:v>1.2351013609999999</c:v>
                </c:pt>
                <c:pt idx="66">
                  <c:v>1.2351013609999999</c:v>
                </c:pt>
                <c:pt idx="67">
                  <c:v>1.2351013609999999</c:v>
                </c:pt>
                <c:pt idx="68">
                  <c:v>1.2351013609999999</c:v>
                </c:pt>
                <c:pt idx="69">
                  <c:v>1.2351013609999999</c:v>
                </c:pt>
                <c:pt idx="70">
                  <c:v>1.2351013609999999</c:v>
                </c:pt>
                <c:pt idx="71">
                  <c:v>1.2351013609999999</c:v>
                </c:pt>
                <c:pt idx="72">
                  <c:v>1.2351013609999999</c:v>
                </c:pt>
                <c:pt idx="73">
                  <c:v>1.2351013609999999</c:v>
                </c:pt>
                <c:pt idx="74">
                  <c:v>1.2351013609999999</c:v>
                </c:pt>
                <c:pt idx="75">
                  <c:v>1.2351013609999999</c:v>
                </c:pt>
                <c:pt idx="76">
                  <c:v>1.2351013609999999</c:v>
                </c:pt>
                <c:pt idx="77">
                  <c:v>1.2351013609999999</c:v>
                </c:pt>
                <c:pt idx="78">
                  <c:v>1.2351013609999999</c:v>
                </c:pt>
                <c:pt idx="79">
                  <c:v>1.2351013609999999</c:v>
                </c:pt>
                <c:pt idx="80">
                  <c:v>1.2351013609999999</c:v>
                </c:pt>
                <c:pt idx="81">
                  <c:v>1.2351013609999999</c:v>
                </c:pt>
                <c:pt idx="82">
                  <c:v>1.2351013609999999</c:v>
                </c:pt>
                <c:pt idx="83">
                  <c:v>1.2351013609999999</c:v>
                </c:pt>
                <c:pt idx="84">
                  <c:v>1.2351013609999999</c:v>
                </c:pt>
                <c:pt idx="85">
                  <c:v>1.2351013609999999</c:v>
                </c:pt>
                <c:pt idx="86">
                  <c:v>1.2351013609999999</c:v>
                </c:pt>
                <c:pt idx="87">
                  <c:v>1.2351013609999999</c:v>
                </c:pt>
                <c:pt idx="88">
                  <c:v>1.2351013609999999</c:v>
                </c:pt>
                <c:pt idx="89">
                  <c:v>1.2351013609999999</c:v>
                </c:pt>
                <c:pt idx="90">
                  <c:v>1.2351013609999999</c:v>
                </c:pt>
                <c:pt idx="91">
                  <c:v>1.2351013609999999</c:v>
                </c:pt>
                <c:pt idx="92">
                  <c:v>1.2351013609999999</c:v>
                </c:pt>
                <c:pt idx="93">
                  <c:v>1.2351013609999999</c:v>
                </c:pt>
                <c:pt idx="94">
                  <c:v>1.2351013609999999</c:v>
                </c:pt>
                <c:pt idx="95">
                  <c:v>1.2351013609999999</c:v>
                </c:pt>
                <c:pt idx="96">
                  <c:v>1.2351013609999999</c:v>
                </c:pt>
                <c:pt idx="97">
                  <c:v>1.2351013609999999</c:v>
                </c:pt>
                <c:pt idx="98">
                  <c:v>1.2351013609999999</c:v>
                </c:pt>
                <c:pt idx="99">
                  <c:v>1.2351013609999999</c:v>
                </c:pt>
                <c:pt idx="100">
                  <c:v>1.2351013609999999</c:v>
                </c:pt>
              </c:numCache>
            </c:numRef>
          </c:val>
        </c:ser>
        <c:ser>
          <c:idx val="76"/>
          <c:order val="76"/>
          <c:val>
            <c:numRef>
              <c:f>'[OHDSI distribution of results for opening remarks.xlsx]Sheet1 (4)'!$A$77:$CW$77</c:f>
              <c:numCache>
                <c:formatCode>General</c:formatCode>
                <c:ptCount val="101"/>
                <c:pt idx="0">
                  <c:v>1.2257022710000001</c:v>
                </c:pt>
                <c:pt idx="1">
                  <c:v>1.2257022710000001</c:v>
                </c:pt>
                <c:pt idx="2">
                  <c:v>1.2257022710000001</c:v>
                </c:pt>
                <c:pt idx="3">
                  <c:v>1.2257022710000001</c:v>
                </c:pt>
                <c:pt idx="4">
                  <c:v>1.2257022710000001</c:v>
                </c:pt>
                <c:pt idx="5">
                  <c:v>1.2257022710000001</c:v>
                </c:pt>
                <c:pt idx="6">
                  <c:v>1.2257022710000001</c:v>
                </c:pt>
                <c:pt idx="7">
                  <c:v>1.2257022710000001</c:v>
                </c:pt>
                <c:pt idx="8">
                  <c:v>1.2257022710000001</c:v>
                </c:pt>
                <c:pt idx="9">
                  <c:v>1.2257022710000001</c:v>
                </c:pt>
                <c:pt idx="10">
                  <c:v>1.2257022710000001</c:v>
                </c:pt>
                <c:pt idx="11">
                  <c:v>1.2257022710000001</c:v>
                </c:pt>
                <c:pt idx="12">
                  <c:v>1.2257022710000001</c:v>
                </c:pt>
                <c:pt idx="13">
                  <c:v>1.2257022710000001</c:v>
                </c:pt>
                <c:pt idx="14">
                  <c:v>1.2257022710000001</c:v>
                </c:pt>
                <c:pt idx="15">
                  <c:v>1.2257022710000001</c:v>
                </c:pt>
                <c:pt idx="16">
                  <c:v>1.2257022710000001</c:v>
                </c:pt>
                <c:pt idx="17">
                  <c:v>1.2257022710000001</c:v>
                </c:pt>
                <c:pt idx="18">
                  <c:v>1.2257022710000001</c:v>
                </c:pt>
                <c:pt idx="19">
                  <c:v>1.2257022710000001</c:v>
                </c:pt>
                <c:pt idx="20">
                  <c:v>1.2257022710000001</c:v>
                </c:pt>
                <c:pt idx="21">
                  <c:v>1.2257022710000001</c:v>
                </c:pt>
                <c:pt idx="22">
                  <c:v>1.2257022710000001</c:v>
                </c:pt>
                <c:pt idx="23">
                  <c:v>1.2257022710000001</c:v>
                </c:pt>
                <c:pt idx="24">
                  <c:v>1.2257022710000001</c:v>
                </c:pt>
                <c:pt idx="25">
                  <c:v>1.2257022710000001</c:v>
                </c:pt>
                <c:pt idx="26">
                  <c:v>1.2257022710000001</c:v>
                </c:pt>
                <c:pt idx="27">
                  <c:v>1.2257022710000001</c:v>
                </c:pt>
                <c:pt idx="28">
                  <c:v>1.2257022710000001</c:v>
                </c:pt>
                <c:pt idx="29">
                  <c:v>1.2257022710000001</c:v>
                </c:pt>
                <c:pt idx="30">
                  <c:v>1.2257022710000001</c:v>
                </c:pt>
                <c:pt idx="31">
                  <c:v>1.2257022710000001</c:v>
                </c:pt>
                <c:pt idx="32">
                  <c:v>1.2257022710000001</c:v>
                </c:pt>
                <c:pt idx="33">
                  <c:v>1.2257022710000001</c:v>
                </c:pt>
                <c:pt idx="34">
                  <c:v>1.2257022710000001</c:v>
                </c:pt>
                <c:pt idx="35">
                  <c:v>1.2257022710000001</c:v>
                </c:pt>
                <c:pt idx="36">
                  <c:v>1.2257022710000001</c:v>
                </c:pt>
                <c:pt idx="37">
                  <c:v>1.2257022710000001</c:v>
                </c:pt>
                <c:pt idx="38">
                  <c:v>1.2257022710000001</c:v>
                </c:pt>
                <c:pt idx="39">
                  <c:v>1.2257022710000001</c:v>
                </c:pt>
                <c:pt idx="40">
                  <c:v>1.2257022710000001</c:v>
                </c:pt>
                <c:pt idx="41">
                  <c:v>1.2257022710000001</c:v>
                </c:pt>
                <c:pt idx="42">
                  <c:v>1.2257022710000001</c:v>
                </c:pt>
                <c:pt idx="43">
                  <c:v>1.2257022710000001</c:v>
                </c:pt>
                <c:pt idx="44">
                  <c:v>1.2257022710000001</c:v>
                </c:pt>
                <c:pt idx="45">
                  <c:v>1.2257022710000001</c:v>
                </c:pt>
                <c:pt idx="46">
                  <c:v>1.2257022710000001</c:v>
                </c:pt>
                <c:pt idx="47">
                  <c:v>1.2257022710000001</c:v>
                </c:pt>
                <c:pt idx="48">
                  <c:v>1.2257022710000001</c:v>
                </c:pt>
                <c:pt idx="49">
                  <c:v>1.2257022710000001</c:v>
                </c:pt>
                <c:pt idx="50">
                  <c:v>1.2257022710000001</c:v>
                </c:pt>
                <c:pt idx="51">
                  <c:v>1.2257022710000001</c:v>
                </c:pt>
                <c:pt idx="52">
                  <c:v>1.2257022710000001</c:v>
                </c:pt>
                <c:pt idx="53">
                  <c:v>1.2257022710000001</c:v>
                </c:pt>
                <c:pt idx="54">
                  <c:v>1.2257022710000001</c:v>
                </c:pt>
                <c:pt idx="55">
                  <c:v>1.2257022710000001</c:v>
                </c:pt>
                <c:pt idx="56">
                  <c:v>1.2257022710000001</c:v>
                </c:pt>
                <c:pt idx="57">
                  <c:v>1.2257022710000001</c:v>
                </c:pt>
                <c:pt idx="58">
                  <c:v>1.2257022710000001</c:v>
                </c:pt>
                <c:pt idx="59">
                  <c:v>1.2257022710000001</c:v>
                </c:pt>
                <c:pt idx="60">
                  <c:v>1.2257022710000001</c:v>
                </c:pt>
                <c:pt idx="61">
                  <c:v>1.2257022710000001</c:v>
                </c:pt>
                <c:pt idx="62">
                  <c:v>1.2257022710000001</c:v>
                </c:pt>
                <c:pt idx="63">
                  <c:v>1.2257022710000001</c:v>
                </c:pt>
                <c:pt idx="64">
                  <c:v>1.2257022710000001</c:v>
                </c:pt>
                <c:pt idx="65">
                  <c:v>1.2257022710000001</c:v>
                </c:pt>
                <c:pt idx="66">
                  <c:v>1.2257022710000001</c:v>
                </c:pt>
                <c:pt idx="67">
                  <c:v>1.2257022710000001</c:v>
                </c:pt>
                <c:pt idx="68">
                  <c:v>1.2257022710000001</c:v>
                </c:pt>
                <c:pt idx="69">
                  <c:v>1.2257022710000001</c:v>
                </c:pt>
                <c:pt idx="70">
                  <c:v>1.2257022710000001</c:v>
                </c:pt>
                <c:pt idx="71">
                  <c:v>1.2257022710000001</c:v>
                </c:pt>
                <c:pt idx="72">
                  <c:v>1.2257022710000001</c:v>
                </c:pt>
                <c:pt idx="73">
                  <c:v>1.2257022710000001</c:v>
                </c:pt>
                <c:pt idx="74">
                  <c:v>1.2257022710000001</c:v>
                </c:pt>
                <c:pt idx="75">
                  <c:v>1.2257022710000001</c:v>
                </c:pt>
                <c:pt idx="76">
                  <c:v>1.2257022710000001</c:v>
                </c:pt>
                <c:pt idx="77">
                  <c:v>1.2257022710000001</c:v>
                </c:pt>
                <c:pt idx="78">
                  <c:v>1.2257022710000001</c:v>
                </c:pt>
                <c:pt idx="79">
                  <c:v>1.2257022710000001</c:v>
                </c:pt>
                <c:pt idx="80">
                  <c:v>1.2257022710000001</c:v>
                </c:pt>
                <c:pt idx="81">
                  <c:v>1.2257022710000001</c:v>
                </c:pt>
                <c:pt idx="82">
                  <c:v>1.2257022710000001</c:v>
                </c:pt>
                <c:pt idx="83">
                  <c:v>1.2257022710000001</c:v>
                </c:pt>
                <c:pt idx="84">
                  <c:v>1.2257022710000001</c:v>
                </c:pt>
                <c:pt idx="85">
                  <c:v>1.2257022710000001</c:v>
                </c:pt>
                <c:pt idx="86">
                  <c:v>1.2257022710000001</c:v>
                </c:pt>
                <c:pt idx="87">
                  <c:v>1.2257022710000001</c:v>
                </c:pt>
                <c:pt idx="88">
                  <c:v>1.2257022710000001</c:v>
                </c:pt>
                <c:pt idx="89">
                  <c:v>1.2257022710000001</c:v>
                </c:pt>
                <c:pt idx="90">
                  <c:v>1.2257022710000001</c:v>
                </c:pt>
                <c:pt idx="91">
                  <c:v>1.2257022710000001</c:v>
                </c:pt>
                <c:pt idx="92">
                  <c:v>1.2257022710000001</c:v>
                </c:pt>
                <c:pt idx="93">
                  <c:v>1.2257022710000001</c:v>
                </c:pt>
                <c:pt idx="94">
                  <c:v>1.2257022710000001</c:v>
                </c:pt>
                <c:pt idx="95">
                  <c:v>1.2257022710000001</c:v>
                </c:pt>
                <c:pt idx="96">
                  <c:v>1.2257022710000001</c:v>
                </c:pt>
                <c:pt idx="97">
                  <c:v>1.2257022710000001</c:v>
                </c:pt>
                <c:pt idx="98">
                  <c:v>1.2257022710000001</c:v>
                </c:pt>
                <c:pt idx="99">
                  <c:v>1.2257022710000001</c:v>
                </c:pt>
                <c:pt idx="100">
                  <c:v>1.2257022710000001</c:v>
                </c:pt>
              </c:numCache>
            </c:numRef>
          </c:val>
        </c:ser>
        <c:ser>
          <c:idx val="77"/>
          <c:order val="77"/>
          <c:val>
            <c:numRef>
              <c:f>'[OHDSI distribution of results for opening remarks.xlsx]Sheet1 (4)'!$A$78:$CW$78</c:f>
              <c:numCache>
                <c:formatCode>General</c:formatCode>
                <c:ptCount val="101"/>
                <c:pt idx="0">
                  <c:v>1.216332537</c:v>
                </c:pt>
                <c:pt idx="1">
                  <c:v>1.216332537</c:v>
                </c:pt>
                <c:pt idx="2">
                  <c:v>1.216332537</c:v>
                </c:pt>
                <c:pt idx="3">
                  <c:v>1.216332537</c:v>
                </c:pt>
                <c:pt idx="4">
                  <c:v>1.216332537</c:v>
                </c:pt>
                <c:pt idx="5">
                  <c:v>1.216332537</c:v>
                </c:pt>
                <c:pt idx="6">
                  <c:v>1.216332537</c:v>
                </c:pt>
                <c:pt idx="7">
                  <c:v>1.216332537</c:v>
                </c:pt>
                <c:pt idx="8">
                  <c:v>1.216332537</c:v>
                </c:pt>
                <c:pt idx="9">
                  <c:v>1.216332537</c:v>
                </c:pt>
                <c:pt idx="10">
                  <c:v>1.216332537</c:v>
                </c:pt>
                <c:pt idx="11">
                  <c:v>1.216332537</c:v>
                </c:pt>
                <c:pt idx="12">
                  <c:v>1.216332537</c:v>
                </c:pt>
                <c:pt idx="13">
                  <c:v>1.216332537</c:v>
                </c:pt>
                <c:pt idx="14">
                  <c:v>1.216332537</c:v>
                </c:pt>
                <c:pt idx="15">
                  <c:v>1.216332537</c:v>
                </c:pt>
                <c:pt idx="16">
                  <c:v>1.216332537</c:v>
                </c:pt>
                <c:pt idx="17">
                  <c:v>1.216332537</c:v>
                </c:pt>
                <c:pt idx="18">
                  <c:v>1.216332537</c:v>
                </c:pt>
                <c:pt idx="19">
                  <c:v>1.216332537</c:v>
                </c:pt>
                <c:pt idx="20">
                  <c:v>1.216332537</c:v>
                </c:pt>
                <c:pt idx="21">
                  <c:v>1.216332537</c:v>
                </c:pt>
                <c:pt idx="22">
                  <c:v>1.216332537</c:v>
                </c:pt>
                <c:pt idx="23">
                  <c:v>1.216332537</c:v>
                </c:pt>
                <c:pt idx="24">
                  <c:v>1.216332537</c:v>
                </c:pt>
                <c:pt idx="25">
                  <c:v>1.216332537</c:v>
                </c:pt>
                <c:pt idx="26">
                  <c:v>1.216332537</c:v>
                </c:pt>
                <c:pt idx="27">
                  <c:v>1.216332537</c:v>
                </c:pt>
                <c:pt idx="28">
                  <c:v>1.216332537</c:v>
                </c:pt>
                <c:pt idx="29">
                  <c:v>1.216332537</c:v>
                </c:pt>
                <c:pt idx="30">
                  <c:v>1.216332537</c:v>
                </c:pt>
                <c:pt idx="31">
                  <c:v>1.216332537</c:v>
                </c:pt>
                <c:pt idx="32">
                  <c:v>1.216332537</c:v>
                </c:pt>
                <c:pt idx="33">
                  <c:v>1.216332537</c:v>
                </c:pt>
                <c:pt idx="34">
                  <c:v>1.216332537</c:v>
                </c:pt>
                <c:pt idx="35">
                  <c:v>1.216332537</c:v>
                </c:pt>
                <c:pt idx="36">
                  <c:v>1.216332537</c:v>
                </c:pt>
                <c:pt idx="37">
                  <c:v>1.216332537</c:v>
                </c:pt>
                <c:pt idx="38">
                  <c:v>1.216332537</c:v>
                </c:pt>
                <c:pt idx="39">
                  <c:v>1.216332537</c:v>
                </c:pt>
                <c:pt idx="40">
                  <c:v>1.216332537</c:v>
                </c:pt>
                <c:pt idx="41">
                  <c:v>1.216332537</c:v>
                </c:pt>
                <c:pt idx="42">
                  <c:v>1.216332537</c:v>
                </c:pt>
                <c:pt idx="43">
                  <c:v>1.216332537</c:v>
                </c:pt>
                <c:pt idx="44">
                  <c:v>1.216332537</c:v>
                </c:pt>
                <c:pt idx="45">
                  <c:v>1.216332537</c:v>
                </c:pt>
                <c:pt idx="46">
                  <c:v>1.216332537</c:v>
                </c:pt>
                <c:pt idx="47">
                  <c:v>1.216332537</c:v>
                </c:pt>
                <c:pt idx="48">
                  <c:v>1.216332537</c:v>
                </c:pt>
                <c:pt idx="49">
                  <c:v>1.216332537</c:v>
                </c:pt>
                <c:pt idx="50">
                  <c:v>1.216332537</c:v>
                </c:pt>
                <c:pt idx="51">
                  <c:v>1.216332537</c:v>
                </c:pt>
                <c:pt idx="52">
                  <c:v>1.216332537</c:v>
                </c:pt>
                <c:pt idx="53">
                  <c:v>1.216332537</c:v>
                </c:pt>
                <c:pt idx="54">
                  <c:v>1.216332537</c:v>
                </c:pt>
                <c:pt idx="55">
                  <c:v>1.216332537</c:v>
                </c:pt>
                <c:pt idx="56">
                  <c:v>1.216332537</c:v>
                </c:pt>
                <c:pt idx="57">
                  <c:v>1.216332537</c:v>
                </c:pt>
                <c:pt idx="58">
                  <c:v>1.216332537</c:v>
                </c:pt>
                <c:pt idx="59">
                  <c:v>1.216332537</c:v>
                </c:pt>
                <c:pt idx="60">
                  <c:v>1.216332537</c:v>
                </c:pt>
                <c:pt idx="61">
                  <c:v>1.216332537</c:v>
                </c:pt>
                <c:pt idx="62">
                  <c:v>1.216332537</c:v>
                </c:pt>
                <c:pt idx="63">
                  <c:v>1.216332537</c:v>
                </c:pt>
                <c:pt idx="64">
                  <c:v>1.216332537</c:v>
                </c:pt>
                <c:pt idx="65">
                  <c:v>1.216332537</c:v>
                </c:pt>
                <c:pt idx="66">
                  <c:v>1.216332537</c:v>
                </c:pt>
                <c:pt idx="67">
                  <c:v>1.216332537</c:v>
                </c:pt>
                <c:pt idx="68">
                  <c:v>1.216332537</c:v>
                </c:pt>
                <c:pt idx="69">
                  <c:v>1.216332537</c:v>
                </c:pt>
                <c:pt idx="70">
                  <c:v>1.216332537</c:v>
                </c:pt>
                <c:pt idx="71">
                  <c:v>1.216332537</c:v>
                </c:pt>
                <c:pt idx="72">
                  <c:v>1.216332537</c:v>
                </c:pt>
                <c:pt idx="73">
                  <c:v>1.216332537</c:v>
                </c:pt>
                <c:pt idx="74">
                  <c:v>1.216332537</c:v>
                </c:pt>
                <c:pt idx="75">
                  <c:v>1.216332537</c:v>
                </c:pt>
                <c:pt idx="76">
                  <c:v>1.216332537</c:v>
                </c:pt>
                <c:pt idx="77">
                  <c:v>1.216332537</c:v>
                </c:pt>
                <c:pt idx="78">
                  <c:v>1.216332537</c:v>
                </c:pt>
                <c:pt idx="79">
                  <c:v>1.216332537</c:v>
                </c:pt>
                <c:pt idx="80">
                  <c:v>1.216332537</c:v>
                </c:pt>
                <c:pt idx="81">
                  <c:v>1.216332537</c:v>
                </c:pt>
                <c:pt idx="82">
                  <c:v>1.216332537</c:v>
                </c:pt>
                <c:pt idx="83">
                  <c:v>1.216332537</c:v>
                </c:pt>
                <c:pt idx="84">
                  <c:v>1.216332537</c:v>
                </c:pt>
                <c:pt idx="85">
                  <c:v>1.216332537</c:v>
                </c:pt>
                <c:pt idx="86">
                  <c:v>1.216332537</c:v>
                </c:pt>
                <c:pt idx="87">
                  <c:v>1.216332537</c:v>
                </c:pt>
                <c:pt idx="88">
                  <c:v>1.216332537</c:v>
                </c:pt>
                <c:pt idx="89">
                  <c:v>1.216332537</c:v>
                </c:pt>
                <c:pt idx="90">
                  <c:v>1.216332537</c:v>
                </c:pt>
                <c:pt idx="91">
                  <c:v>1.216332537</c:v>
                </c:pt>
                <c:pt idx="92">
                  <c:v>1.216332537</c:v>
                </c:pt>
                <c:pt idx="93">
                  <c:v>1.216332537</c:v>
                </c:pt>
                <c:pt idx="94">
                  <c:v>1.216332537</c:v>
                </c:pt>
                <c:pt idx="95">
                  <c:v>1.216332537</c:v>
                </c:pt>
                <c:pt idx="96">
                  <c:v>1.216332537</c:v>
                </c:pt>
                <c:pt idx="97">
                  <c:v>1.216332537</c:v>
                </c:pt>
                <c:pt idx="98">
                  <c:v>1.216332537</c:v>
                </c:pt>
                <c:pt idx="99">
                  <c:v>1.216332537</c:v>
                </c:pt>
                <c:pt idx="100">
                  <c:v>1.216332537</c:v>
                </c:pt>
              </c:numCache>
            </c:numRef>
          </c:val>
        </c:ser>
        <c:ser>
          <c:idx val="78"/>
          <c:order val="78"/>
          <c:val>
            <c:numRef>
              <c:f>'[OHDSI distribution of results for opening remarks.xlsx]Sheet1 (4)'!$A$79:$CW$79</c:f>
              <c:numCache>
                <c:formatCode>General</c:formatCode>
                <c:ptCount val="101"/>
                <c:pt idx="0">
                  <c:v>1.207020277</c:v>
                </c:pt>
                <c:pt idx="1">
                  <c:v>1.207020277</c:v>
                </c:pt>
                <c:pt idx="2">
                  <c:v>1.207020277</c:v>
                </c:pt>
                <c:pt idx="3">
                  <c:v>1.207020277</c:v>
                </c:pt>
                <c:pt idx="4">
                  <c:v>1.207020277</c:v>
                </c:pt>
                <c:pt idx="5">
                  <c:v>1.207020277</c:v>
                </c:pt>
                <c:pt idx="6">
                  <c:v>1.207020277</c:v>
                </c:pt>
                <c:pt idx="7">
                  <c:v>1.207020277</c:v>
                </c:pt>
                <c:pt idx="8">
                  <c:v>1.207020277</c:v>
                </c:pt>
                <c:pt idx="9">
                  <c:v>1.207020277</c:v>
                </c:pt>
                <c:pt idx="10">
                  <c:v>1.207020277</c:v>
                </c:pt>
                <c:pt idx="11">
                  <c:v>1.207020277</c:v>
                </c:pt>
                <c:pt idx="12">
                  <c:v>1.207020277</c:v>
                </c:pt>
                <c:pt idx="13">
                  <c:v>1.207020277</c:v>
                </c:pt>
                <c:pt idx="14">
                  <c:v>1.207020277</c:v>
                </c:pt>
                <c:pt idx="15">
                  <c:v>1.207020277</c:v>
                </c:pt>
                <c:pt idx="16">
                  <c:v>1.207020277</c:v>
                </c:pt>
                <c:pt idx="17">
                  <c:v>1.207020277</c:v>
                </c:pt>
                <c:pt idx="18">
                  <c:v>1.207020277</c:v>
                </c:pt>
                <c:pt idx="19">
                  <c:v>1.207020277</c:v>
                </c:pt>
                <c:pt idx="20">
                  <c:v>1.207020277</c:v>
                </c:pt>
                <c:pt idx="21">
                  <c:v>1.207020277</c:v>
                </c:pt>
                <c:pt idx="22">
                  <c:v>1.207020277</c:v>
                </c:pt>
                <c:pt idx="23">
                  <c:v>1.207020277</c:v>
                </c:pt>
                <c:pt idx="24">
                  <c:v>1.207020277</c:v>
                </c:pt>
                <c:pt idx="25">
                  <c:v>1.207020277</c:v>
                </c:pt>
                <c:pt idx="26">
                  <c:v>1.207020277</c:v>
                </c:pt>
                <c:pt idx="27">
                  <c:v>1.207020277</c:v>
                </c:pt>
                <c:pt idx="28">
                  <c:v>1.207020277</c:v>
                </c:pt>
                <c:pt idx="29">
                  <c:v>1.207020277</c:v>
                </c:pt>
                <c:pt idx="30">
                  <c:v>1.207020277</c:v>
                </c:pt>
                <c:pt idx="31">
                  <c:v>1.207020277</c:v>
                </c:pt>
                <c:pt idx="32">
                  <c:v>1.207020277</c:v>
                </c:pt>
                <c:pt idx="33">
                  <c:v>1.207020277</c:v>
                </c:pt>
                <c:pt idx="34">
                  <c:v>1.207020277</c:v>
                </c:pt>
                <c:pt idx="35">
                  <c:v>1.207020277</c:v>
                </c:pt>
                <c:pt idx="36">
                  <c:v>1.207020277</c:v>
                </c:pt>
                <c:pt idx="37">
                  <c:v>1.207020277</c:v>
                </c:pt>
                <c:pt idx="38">
                  <c:v>1.207020277</c:v>
                </c:pt>
                <c:pt idx="39">
                  <c:v>1.207020277</c:v>
                </c:pt>
                <c:pt idx="40">
                  <c:v>1.207020277</c:v>
                </c:pt>
                <c:pt idx="41">
                  <c:v>1.207020277</c:v>
                </c:pt>
                <c:pt idx="42">
                  <c:v>1.207020277</c:v>
                </c:pt>
                <c:pt idx="43">
                  <c:v>1.207020277</c:v>
                </c:pt>
                <c:pt idx="44">
                  <c:v>1.207020277</c:v>
                </c:pt>
                <c:pt idx="45">
                  <c:v>1.207020277</c:v>
                </c:pt>
                <c:pt idx="46">
                  <c:v>1.207020277</c:v>
                </c:pt>
                <c:pt idx="47">
                  <c:v>1.207020277</c:v>
                </c:pt>
                <c:pt idx="48">
                  <c:v>1.207020277</c:v>
                </c:pt>
                <c:pt idx="49">
                  <c:v>1.207020277</c:v>
                </c:pt>
                <c:pt idx="50">
                  <c:v>1.207020277</c:v>
                </c:pt>
                <c:pt idx="51">
                  <c:v>1.207020277</c:v>
                </c:pt>
                <c:pt idx="52">
                  <c:v>1.207020277</c:v>
                </c:pt>
                <c:pt idx="53">
                  <c:v>1.207020277</c:v>
                </c:pt>
                <c:pt idx="54">
                  <c:v>1.207020277</c:v>
                </c:pt>
                <c:pt idx="55">
                  <c:v>1.207020277</c:v>
                </c:pt>
                <c:pt idx="56">
                  <c:v>1.207020277</c:v>
                </c:pt>
                <c:pt idx="57">
                  <c:v>1.207020277</c:v>
                </c:pt>
                <c:pt idx="58">
                  <c:v>1.207020277</c:v>
                </c:pt>
                <c:pt idx="59">
                  <c:v>1.207020277</c:v>
                </c:pt>
                <c:pt idx="60">
                  <c:v>1.207020277</c:v>
                </c:pt>
                <c:pt idx="61">
                  <c:v>1.207020277</c:v>
                </c:pt>
                <c:pt idx="62">
                  <c:v>1.207020277</c:v>
                </c:pt>
                <c:pt idx="63">
                  <c:v>1.207020277</c:v>
                </c:pt>
                <c:pt idx="64">
                  <c:v>1.207020277</c:v>
                </c:pt>
                <c:pt idx="65">
                  <c:v>1.207020277</c:v>
                </c:pt>
                <c:pt idx="66">
                  <c:v>1.207020277</c:v>
                </c:pt>
                <c:pt idx="67">
                  <c:v>1.207020277</c:v>
                </c:pt>
                <c:pt idx="68">
                  <c:v>1.207020277</c:v>
                </c:pt>
                <c:pt idx="69">
                  <c:v>1.207020277</c:v>
                </c:pt>
                <c:pt idx="70">
                  <c:v>1.207020277</c:v>
                </c:pt>
                <c:pt idx="71">
                  <c:v>1.207020277</c:v>
                </c:pt>
                <c:pt idx="72">
                  <c:v>1.207020277</c:v>
                </c:pt>
                <c:pt idx="73">
                  <c:v>1.207020277</c:v>
                </c:pt>
                <c:pt idx="74">
                  <c:v>1.207020277</c:v>
                </c:pt>
                <c:pt idx="75">
                  <c:v>1.207020277</c:v>
                </c:pt>
                <c:pt idx="76">
                  <c:v>1.207020277</c:v>
                </c:pt>
                <c:pt idx="77">
                  <c:v>1.207020277</c:v>
                </c:pt>
                <c:pt idx="78">
                  <c:v>1.207020277</c:v>
                </c:pt>
                <c:pt idx="79">
                  <c:v>1.207020277</c:v>
                </c:pt>
                <c:pt idx="80">
                  <c:v>1.207020277</c:v>
                </c:pt>
                <c:pt idx="81">
                  <c:v>1.207020277</c:v>
                </c:pt>
                <c:pt idx="82">
                  <c:v>1.207020277</c:v>
                </c:pt>
                <c:pt idx="83">
                  <c:v>1.207020277</c:v>
                </c:pt>
                <c:pt idx="84">
                  <c:v>1.207020277</c:v>
                </c:pt>
                <c:pt idx="85">
                  <c:v>1.207020277</c:v>
                </c:pt>
                <c:pt idx="86">
                  <c:v>1.207020277</c:v>
                </c:pt>
                <c:pt idx="87">
                  <c:v>1.207020277</c:v>
                </c:pt>
                <c:pt idx="88">
                  <c:v>1.207020277</c:v>
                </c:pt>
                <c:pt idx="89">
                  <c:v>1.207020277</c:v>
                </c:pt>
                <c:pt idx="90">
                  <c:v>1.207020277</c:v>
                </c:pt>
                <c:pt idx="91">
                  <c:v>1.207020277</c:v>
                </c:pt>
                <c:pt idx="92">
                  <c:v>1.207020277</c:v>
                </c:pt>
                <c:pt idx="93">
                  <c:v>1.207020277</c:v>
                </c:pt>
                <c:pt idx="94">
                  <c:v>1.207020277</c:v>
                </c:pt>
                <c:pt idx="95">
                  <c:v>1.207020277</c:v>
                </c:pt>
                <c:pt idx="96">
                  <c:v>1.207020277</c:v>
                </c:pt>
                <c:pt idx="97">
                  <c:v>1.207020277</c:v>
                </c:pt>
                <c:pt idx="98">
                  <c:v>1.207020277</c:v>
                </c:pt>
                <c:pt idx="99">
                  <c:v>1.207020277</c:v>
                </c:pt>
                <c:pt idx="100">
                  <c:v>1.207020277</c:v>
                </c:pt>
              </c:numCache>
            </c:numRef>
          </c:val>
        </c:ser>
        <c:ser>
          <c:idx val="79"/>
          <c:order val="79"/>
          <c:val>
            <c:numRef>
              <c:f>'[OHDSI distribution of results for opening remarks.xlsx]Sheet1 (4)'!$A$80:$CW$80</c:f>
              <c:numCache>
                <c:formatCode>General</c:formatCode>
                <c:ptCount val="101"/>
                <c:pt idx="0">
                  <c:v>1.197792153</c:v>
                </c:pt>
                <c:pt idx="1">
                  <c:v>1.197792153</c:v>
                </c:pt>
                <c:pt idx="2">
                  <c:v>1.197792153</c:v>
                </c:pt>
                <c:pt idx="3">
                  <c:v>1.197792153</c:v>
                </c:pt>
                <c:pt idx="4">
                  <c:v>1.197792153</c:v>
                </c:pt>
                <c:pt idx="5">
                  <c:v>1.197792153</c:v>
                </c:pt>
                <c:pt idx="6">
                  <c:v>1.197792153</c:v>
                </c:pt>
                <c:pt idx="7">
                  <c:v>1.197792153</c:v>
                </c:pt>
                <c:pt idx="8">
                  <c:v>1.197792153</c:v>
                </c:pt>
                <c:pt idx="9">
                  <c:v>1.197792153</c:v>
                </c:pt>
                <c:pt idx="10">
                  <c:v>1.197792153</c:v>
                </c:pt>
                <c:pt idx="11">
                  <c:v>1.197792153</c:v>
                </c:pt>
                <c:pt idx="12">
                  <c:v>1.197792153</c:v>
                </c:pt>
                <c:pt idx="13">
                  <c:v>1.197792153</c:v>
                </c:pt>
                <c:pt idx="14">
                  <c:v>1.197792153</c:v>
                </c:pt>
                <c:pt idx="15">
                  <c:v>1.197792153</c:v>
                </c:pt>
                <c:pt idx="16">
                  <c:v>1.197792153</c:v>
                </c:pt>
                <c:pt idx="17">
                  <c:v>1.197792153</c:v>
                </c:pt>
                <c:pt idx="18">
                  <c:v>1.197792153</c:v>
                </c:pt>
                <c:pt idx="19">
                  <c:v>1.197792153</c:v>
                </c:pt>
                <c:pt idx="20">
                  <c:v>1.197792153</c:v>
                </c:pt>
                <c:pt idx="21">
                  <c:v>1.197792153</c:v>
                </c:pt>
                <c:pt idx="22">
                  <c:v>1.197792153</c:v>
                </c:pt>
                <c:pt idx="23">
                  <c:v>1.197792153</c:v>
                </c:pt>
                <c:pt idx="24">
                  <c:v>1.197792153</c:v>
                </c:pt>
                <c:pt idx="25">
                  <c:v>1.197792153</c:v>
                </c:pt>
                <c:pt idx="26">
                  <c:v>1.197792153</c:v>
                </c:pt>
                <c:pt idx="27">
                  <c:v>1.197792153</c:v>
                </c:pt>
                <c:pt idx="28">
                  <c:v>1.197792153</c:v>
                </c:pt>
                <c:pt idx="29">
                  <c:v>1.197792153</c:v>
                </c:pt>
                <c:pt idx="30">
                  <c:v>1.197792153</c:v>
                </c:pt>
                <c:pt idx="31">
                  <c:v>1.197792153</c:v>
                </c:pt>
                <c:pt idx="32">
                  <c:v>1.197792153</c:v>
                </c:pt>
                <c:pt idx="33">
                  <c:v>1.197792153</c:v>
                </c:pt>
                <c:pt idx="34">
                  <c:v>1.197792153</c:v>
                </c:pt>
                <c:pt idx="35">
                  <c:v>1.197792153</c:v>
                </c:pt>
                <c:pt idx="36">
                  <c:v>1.197792153</c:v>
                </c:pt>
                <c:pt idx="37">
                  <c:v>1.197792153</c:v>
                </c:pt>
                <c:pt idx="38">
                  <c:v>1.197792153</c:v>
                </c:pt>
                <c:pt idx="39">
                  <c:v>1.197792153</c:v>
                </c:pt>
                <c:pt idx="40">
                  <c:v>1.197792153</c:v>
                </c:pt>
                <c:pt idx="41">
                  <c:v>1.197792153</c:v>
                </c:pt>
                <c:pt idx="42">
                  <c:v>1.197792153</c:v>
                </c:pt>
                <c:pt idx="43">
                  <c:v>1.197792153</c:v>
                </c:pt>
                <c:pt idx="44">
                  <c:v>1.197792153</c:v>
                </c:pt>
                <c:pt idx="45">
                  <c:v>1.197792153</c:v>
                </c:pt>
                <c:pt idx="46">
                  <c:v>1.197792153</c:v>
                </c:pt>
                <c:pt idx="47">
                  <c:v>1.197792153</c:v>
                </c:pt>
                <c:pt idx="48">
                  <c:v>1.197792153</c:v>
                </c:pt>
                <c:pt idx="49">
                  <c:v>1.197792153</c:v>
                </c:pt>
                <c:pt idx="50">
                  <c:v>1.197792153</c:v>
                </c:pt>
                <c:pt idx="51">
                  <c:v>1.197792153</c:v>
                </c:pt>
                <c:pt idx="52">
                  <c:v>1.197792153</c:v>
                </c:pt>
                <c:pt idx="53">
                  <c:v>1.197792153</c:v>
                </c:pt>
                <c:pt idx="54">
                  <c:v>1.197792153</c:v>
                </c:pt>
                <c:pt idx="55">
                  <c:v>1.197792153</c:v>
                </c:pt>
                <c:pt idx="56">
                  <c:v>1.197792153</c:v>
                </c:pt>
                <c:pt idx="57">
                  <c:v>1.197792153</c:v>
                </c:pt>
                <c:pt idx="58">
                  <c:v>1.197792153</c:v>
                </c:pt>
                <c:pt idx="59">
                  <c:v>1.197792153</c:v>
                </c:pt>
                <c:pt idx="60">
                  <c:v>1.197792153</c:v>
                </c:pt>
                <c:pt idx="61">
                  <c:v>1.197792153</c:v>
                </c:pt>
                <c:pt idx="62">
                  <c:v>1.197792153</c:v>
                </c:pt>
                <c:pt idx="63">
                  <c:v>1.197792153</c:v>
                </c:pt>
                <c:pt idx="64">
                  <c:v>1.197792153</c:v>
                </c:pt>
                <c:pt idx="65">
                  <c:v>1.197792153</c:v>
                </c:pt>
                <c:pt idx="66">
                  <c:v>1.197792153</c:v>
                </c:pt>
                <c:pt idx="67">
                  <c:v>1.197792153</c:v>
                </c:pt>
                <c:pt idx="68">
                  <c:v>1.197792153</c:v>
                </c:pt>
                <c:pt idx="69">
                  <c:v>1.197792153</c:v>
                </c:pt>
                <c:pt idx="70">
                  <c:v>1.197792153</c:v>
                </c:pt>
                <c:pt idx="71">
                  <c:v>1.197792153</c:v>
                </c:pt>
                <c:pt idx="72">
                  <c:v>1.197792153</c:v>
                </c:pt>
                <c:pt idx="73">
                  <c:v>1.197792153</c:v>
                </c:pt>
                <c:pt idx="74">
                  <c:v>1.197792153</c:v>
                </c:pt>
                <c:pt idx="75">
                  <c:v>1.197792153</c:v>
                </c:pt>
                <c:pt idx="76">
                  <c:v>1.197792153</c:v>
                </c:pt>
                <c:pt idx="77">
                  <c:v>1.197792153</c:v>
                </c:pt>
                <c:pt idx="78">
                  <c:v>1.197792153</c:v>
                </c:pt>
                <c:pt idx="79">
                  <c:v>1.197792153</c:v>
                </c:pt>
                <c:pt idx="80">
                  <c:v>1.197792153</c:v>
                </c:pt>
                <c:pt idx="81">
                  <c:v>1.197792153</c:v>
                </c:pt>
                <c:pt idx="82">
                  <c:v>1.197792153</c:v>
                </c:pt>
                <c:pt idx="83">
                  <c:v>1.197792153</c:v>
                </c:pt>
                <c:pt idx="84">
                  <c:v>1.197792153</c:v>
                </c:pt>
                <c:pt idx="85">
                  <c:v>1.197792153</c:v>
                </c:pt>
                <c:pt idx="86">
                  <c:v>1.197792153</c:v>
                </c:pt>
                <c:pt idx="87">
                  <c:v>1.197792153</c:v>
                </c:pt>
                <c:pt idx="88">
                  <c:v>1.197792153</c:v>
                </c:pt>
                <c:pt idx="89">
                  <c:v>1.197792153</c:v>
                </c:pt>
                <c:pt idx="90">
                  <c:v>1.197792153</c:v>
                </c:pt>
                <c:pt idx="91">
                  <c:v>1.197792153</c:v>
                </c:pt>
                <c:pt idx="92">
                  <c:v>1.197792153</c:v>
                </c:pt>
                <c:pt idx="93">
                  <c:v>1.197792153</c:v>
                </c:pt>
                <c:pt idx="94">
                  <c:v>1.197792153</c:v>
                </c:pt>
                <c:pt idx="95">
                  <c:v>1.197792153</c:v>
                </c:pt>
                <c:pt idx="96">
                  <c:v>1.197792153</c:v>
                </c:pt>
                <c:pt idx="97">
                  <c:v>1.197792153</c:v>
                </c:pt>
                <c:pt idx="98">
                  <c:v>1.197792153</c:v>
                </c:pt>
                <c:pt idx="99">
                  <c:v>1.197792153</c:v>
                </c:pt>
                <c:pt idx="100">
                  <c:v>1.197792153</c:v>
                </c:pt>
              </c:numCache>
            </c:numRef>
          </c:val>
        </c:ser>
        <c:ser>
          <c:idx val="80"/>
          <c:order val="80"/>
          <c:val>
            <c:numRef>
              <c:f>'[OHDSI distribution of results for opening remarks.xlsx]Sheet1 (4)'!$A$81:$CW$81</c:f>
              <c:numCache>
                <c:formatCode>General</c:formatCode>
                <c:ptCount val="101"/>
                <c:pt idx="0">
                  <c:v>1.188673262</c:v>
                </c:pt>
                <c:pt idx="1">
                  <c:v>1.188673262</c:v>
                </c:pt>
                <c:pt idx="2">
                  <c:v>1.188673262</c:v>
                </c:pt>
                <c:pt idx="3">
                  <c:v>1.188673262</c:v>
                </c:pt>
                <c:pt idx="4">
                  <c:v>1.188673262</c:v>
                </c:pt>
                <c:pt idx="5">
                  <c:v>1.188673262</c:v>
                </c:pt>
                <c:pt idx="6">
                  <c:v>1.188673262</c:v>
                </c:pt>
                <c:pt idx="7">
                  <c:v>1.188673262</c:v>
                </c:pt>
                <c:pt idx="8">
                  <c:v>1.188673262</c:v>
                </c:pt>
                <c:pt idx="9">
                  <c:v>1.188673262</c:v>
                </c:pt>
                <c:pt idx="10">
                  <c:v>1.188673262</c:v>
                </c:pt>
                <c:pt idx="11">
                  <c:v>1.188673262</c:v>
                </c:pt>
                <c:pt idx="12">
                  <c:v>1.188673262</c:v>
                </c:pt>
                <c:pt idx="13">
                  <c:v>1.188673262</c:v>
                </c:pt>
                <c:pt idx="14">
                  <c:v>1.188673262</c:v>
                </c:pt>
                <c:pt idx="15">
                  <c:v>1.188673262</c:v>
                </c:pt>
                <c:pt idx="16">
                  <c:v>1.188673262</c:v>
                </c:pt>
                <c:pt idx="17">
                  <c:v>1.188673262</c:v>
                </c:pt>
                <c:pt idx="18">
                  <c:v>1.188673262</c:v>
                </c:pt>
                <c:pt idx="19">
                  <c:v>1.188673262</c:v>
                </c:pt>
                <c:pt idx="20">
                  <c:v>1.188673262</c:v>
                </c:pt>
                <c:pt idx="21">
                  <c:v>1.188673262</c:v>
                </c:pt>
                <c:pt idx="22">
                  <c:v>1.188673262</c:v>
                </c:pt>
                <c:pt idx="23">
                  <c:v>1.188673262</c:v>
                </c:pt>
                <c:pt idx="24">
                  <c:v>1.188673262</c:v>
                </c:pt>
                <c:pt idx="25">
                  <c:v>1.188673262</c:v>
                </c:pt>
                <c:pt idx="26">
                  <c:v>1.188673262</c:v>
                </c:pt>
                <c:pt idx="27">
                  <c:v>1.188673262</c:v>
                </c:pt>
                <c:pt idx="28">
                  <c:v>1.188673262</c:v>
                </c:pt>
                <c:pt idx="29">
                  <c:v>1.188673262</c:v>
                </c:pt>
                <c:pt idx="30">
                  <c:v>1.188673262</c:v>
                </c:pt>
                <c:pt idx="31">
                  <c:v>1.188673262</c:v>
                </c:pt>
                <c:pt idx="32">
                  <c:v>1.188673262</c:v>
                </c:pt>
                <c:pt idx="33">
                  <c:v>1.188673262</c:v>
                </c:pt>
                <c:pt idx="34">
                  <c:v>1.188673262</c:v>
                </c:pt>
                <c:pt idx="35">
                  <c:v>1.188673262</c:v>
                </c:pt>
                <c:pt idx="36">
                  <c:v>1.188673262</c:v>
                </c:pt>
                <c:pt idx="37">
                  <c:v>1.188673262</c:v>
                </c:pt>
                <c:pt idx="38">
                  <c:v>1.188673262</c:v>
                </c:pt>
                <c:pt idx="39">
                  <c:v>1.188673262</c:v>
                </c:pt>
                <c:pt idx="40">
                  <c:v>1.188673262</c:v>
                </c:pt>
                <c:pt idx="41">
                  <c:v>1.188673262</c:v>
                </c:pt>
                <c:pt idx="42">
                  <c:v>1.188673262</c:v>
                </c:pt>
                <c:pt idx="43">
                  <c:v>1.188673262</c:v>
                </c:pt>
                <c:pt idx="44">
                  <c:v>1.188673262</c:v>
                </c:pt>
                <c:pt idx="45">
                  <c:v>1.188673262</c:v>
                </c:pt>
                <c:pt idx="46">
                  <c:v>1.188673262</c:v>
                </c:pt>
                <c:pt idx="47">
                  <c:v>1.188673262</c:v>
                </c:pt>
                <c:pt idx="48">
                  <c:v>1.188673262</c:v>
                </c:pt>
                <c:pt idx="49">
                  <c:v>1.188673262</c:v>
                </c:pt>
                <c:pt idx="50">
                  <c:v>1.188673262</c:v>
                </c:pt>
                <c:pt idx="51">
                  <c:v>1.188673262</c:v>
                </c:pt>
                <c:pt idx="52">
                  <c:v>1.188673262</c:v>
                </c:pt>
                <c:pt idx="53">
                  <c:v>1.188673262</c:v>
                </c:pt>
                <c:pt idx="54">
                  <c:v>1.188673262</c:v>
                </c:pt>
                <c:pt idx="55">
                  <c:v>1.188673262</c:v>
                </c:pt>
                <c:pt idx="56">
                  <c:v>1.188673262</c:v>
                </c:pt>
                <c:pt idx="57">
                  <c:v>1.188673262</c:v>
                </c:pt>
                <c:pt idx="58">
                  <c:v>1.188673262</c:v>
                </c:pt>
                <c:pt idx="59">
                  <c:v>1.188673262</c:v>
                </c:pt>
                <c:pt idx="60">
                  <c:v>1.188673262</c:v>
                </c:pt>
                <c:pt idx="61">
                  <c:v>1.188673262</c:v>
                </c:pt>
                <c:pt idx="62">
                  <c:v>1.188673262</c:v>
                </c:pt>
                <c:pt idx="63">
                  <c:v>1.188673262</c:v>
                </c:pt>
                <c:pt idx="64">
                  <c:v>1.188673262</c:v>
                </c:pt>
                <c:pt idx="65">
                  <c:v>1.188673262</c:v>
                </c:pt>
                <c:pt idx="66">
                  <c:v>1.188673262</c:v>
                </c:pt>
                <c:pt idx="67">
                  <c:v>1.188673262</c:v>
                </c:pt>
                <c:pt idx="68">
                  <c:v>1.188673262</c:v>
                </c:pt>
                <c:pt idx="69">
                  <c:v>1.188673262</c:v>
                </c:pt>
                <c:pt idx="70">
                  <c:v>1.188673262</c:v>
                </c:pt>
                <c:pt idx="71">
                  <c:v>1.188673262</c:v>
                </c:pt>
                <c:pt idx="72">
                  <c:v>1.188673262</c:v>
                </c:pt>
                <c:pt idx="73">
                  <c:v>1.188673262</c:v>
                </c:pt>
                <c:pt idx="74">
                  <c:v>1.188673262</c:v>
                </c:pt>
                <c:pt idx="75">
                  <c:v>1.188673262</c:v>
                </c:pt>
                <c:pt idx="76">
                  <c:v>1.188673262</c:v>
                </c:pt>
                <c:pt idx="77">
                  <c:v>1.188673262</c:v>
                </c:pt>
                <c:pt idx="78">
                  <c:v>1.188673262</c:v>
                </c:pt>
                <c:pt idx="79">
                  <c:v>1.188673262</c:v>
                </c:pt>
                <c:pt idx="80">
                  <c:v>1.188673262</c:v>
                </c:pt>
                <c:pt idx="81">
                  <c:v>1.188673262</c:v>
                </c:pt>
                <c:pt idx="82">
                  <c:v>1.188673262</c:v>
                </c:pt>
                <c:pt idx="83">
                  <c:v>1.188673262</c:v>
                </c:pt>
                <c:pt idx="84">
                  <c:v>1.188673262</c:v>
                </c:pt>
                <c:pt idx="85">
                  <c:v>1.188673262</c:v>
                </c:pt>
                <c:pt idx="86">
                  <c:v>1.188673262</c:v>
                </c:pt>
                <c:pt idx="87">
                  <c:v>1.188673262</c:v>
                </c:pt>
                <c:pt idx="88">
                  <c:v>1.188673262</c:v>
                </c:pt>
                <c:pt idx="89">
                  <c:v>1.188673262</c:v>
                </c:pt>
                <c:pt idx="90">
                  <c:v>1.188673262</c:v>
                </c:pt>
                <c:pt idx="91">
                  <c:v>1.188673262</c:v>
                </c:pt>
                <c:pt idx="92">
                  <c:v>1.188673262</c:v>
                </c:pt>
                <c:pt idx="93">
                  <c:v>1.188673262</c:v>
                </c:pt>
                <c:pt idx="94">
                  <c:v>1.188673262</c:v>
                </c:pt>
                <c:pt idx="95">
                  <c:v>1.188673262</c:v>
                </c:pt>
                <c:pt idx="96">
                  <c:v>1.188673262</c:v>
                </c:pt>
                <c:pt idx="97">
                  <c:v>1.188673262</c:v>
                </c:pt>
                <c:pt idx="98">
                  <c:v>1.188673262</c:v>
                </c:pt>
                <c:pt idx="99">
                  <c:v>1.188673262</c:v>
                </c:pt>
                <c:pt idx="100">
                  <c:v>1.188673262</c:v>
                </c:pt>
              </c:numCache>
            </c:numRef>
          </c:val>
        </c:ser>
        <c:ser>
          <c:idx val="81"/>
          <c:order val="81"/>
          <c:val>
            <c:numRef>
              <c:f>'[OHDSI distribution of results for opening remarks.xlsx]Sheet1 (4)'!$A$82:$CW$82</c:f>
              <c:numCache>
                <c:formatCode>General</c:formatCode>
                <c:ptCount val="101"/>
                <c:pt idx="0">
                  <c:v>1.1796870530000001</c:v>
                </c:pt>
                <c:pt idx="1">
                  <c:v>1.1796870530000001</c:v>
                </c:pt>
                <c:pt idx="2">
                  <c:v>1.1796870530000001</c:v>
                </c:pt>
                <c:pt idx="3">
                  <c:v>1.1796870530000001</c:v>
                </c:pt>
                <c:pt idx="4">
                  <c:v>1.1796870530000001</c:v>
                </c:pt>
                <c:pt idx="5">
                  <c:v>1.1796870530000001</c:v>
                </c:pt>
                <c:pt idx="6">
                  <c:v>1.1796870530000001</c:v>
                </c:pt>
                <c:pt idx="7">
                  <c:v>1.1796870530000001</c:v>
                </c:pt>
                <c:pt idx="8">
                  <c:v>1.1796870530000001</c:v>
                </c:pt>
                <c:pt idx="9">
                  <c:v>1.1796870530000001</c:v>
                </c:pt>
                <c:pt idx="10">
                  <c:v>1.1796870530000001</c:v>
                </c:pt>
                <c:pt idx="11">
                  <c:v>1.1796870530000001</c:v>
                </c:pt>
                <c:pt idx="12">
                  <c:v>1.1796870530000001</c:v>
                </c:pt>
                <c:pt idx="13">
                  <c:v>1.1796870530000001</c:v>
                </c:pt>
                <c:pt idx="14">
                  <c:v>1.1796870530000001</c:v>
                </c:pt>
                <c:pt idx="15">
                  <c:v>1.1796870530000001</c:v>
                </c:pt>
                <c:pt idx="16">
                  <c:v>1.1796870530000001</c:v>
                </c:pt>
                <c:pt idx="17">
                  <c:v>1.1796870530000001</c:v>
                </c:pt>
                <c:pt idx="18">
                  <c:v>1.1796870530000001</c:v>
                </c:pt>
                <c:pt idx="19">
                  <c:v>1.1796870530000001</c:v>
                </c:pt>
                <c:pt idx="20">
                  <c:v>1.1796870530000001</c:v>
                </c:pt>
                <c:pt idx="21">
                  <c:v>1.1796870530000001</c:v>
                </c:pt>
                <c:pt idx="22">
                  <c:v>1.1796870530000001</c:v>
                </c:pt>
                <c:pt idx="23">
                  <c:v>1.1796870530000001</c:v>
                </c:pt>
                <c:pt idx="24">
                  <c:v>1.1796870530000001</c:v>
                </c:pt>
                <c:pt idx="25">
                  <c:v>1.1796870530000001</c:v>
                </c:pt>
                <c:pt idx="26">
                  <c:v>1.1796870530000001</c:v>
                </c:pt>
                <c:pt idx="27">
                  <c:v>1.1796870530000001</c:v>
                </c:pt>
                <c:pt idx="28">
                  <c:v>1.1796870530000001</c:v>
                </c:pt>
                <c:pt idx="29">
                  <c:v>1.1796870530000001</c:v>
                </c:pt>
                <c:pt idx="30">
                  <c:v>1.1796870530000001</c:v>
                </c:pt>
                <c:pt idx="31">
                  <c:v>1.1796870530000001</c:v>
                </c:pt>
                <c:pt idx="32">
                  <c:v>1.1796870530000001</c:v>
                </c:pt>
                <c:pt idx="33">
                  <c:v>1.1796870530000001</c:v>
                </c:pt>
                <c:pt idx="34">
                  <c:v>1.1796870530000001</c:v>
                </c:pt>
                <c:pt idx="35">
                  <c:v>1.1796870530000001</c:v>
                </c:pt>
                <c:pt idx="36">
                  <c:v>1.1796870530000001</c:v>
                </c:pt>
                <c:pt idx="37">
                  <c:v>1.1796870530000001</c:v>
                </c:pt>
                <c:pt idx="38">
                  <c:v>1.1796870530000001</c:v>
                </c:pt>
                <c:pt idx="39">
                  <c:v>1.1796870530000001</c:v>
                </c:pt>
                <c:pt idx="40">
                  <c:v>1.1796870530000001</c:v>
                </c:pt>
                <c:pt idx="41">
                  <c:v>1.1796870530000001</c:v>
                </c:pt>
                <c:pt idx="42">
                  <c:v>1.1796870530000001</c:v>
                </c:pt>
                <c:pt idx="43">
                  <c:v>1.1796870530000001</c:v>
                </c:pt>
                <c:pt idx="44">
                  <c:v>1.1796870530000001</c:v>
                </c:pt>
                <c:pt idx="45">
                  <c:v>1.1796870530000001</c:v>
                </c:pt>
                <c:pt idx="46">
                  <c:v>1.1796870530000001</c:v>
                </c:pt>
                <c:pt idx="47">
                  <c:v>1.1796870530000001</c:v>
                </c:pt>
                <c:pt idx="48">
                  <c:v>1.1796870530000001</c:v>
                </c:pt>
                <c:pt idx="49">
                  <c:v>1.1796870530000001</c:v>
                </c:pt>
                <c:pt idx="50">
                  <c:v>1.1796870530000001</c:v>
                </c:pt>
                <c:pt idx="51">
                  <c:v>1.1796870530000001</c:v>
                </c:pt>
                <c:pt idx="52">
                  <c:v>1.1796870530000001</c:v>
                </c:pt>
                <c:pt idx="53">
                  <c:v>1.1796870530000001</c:v>
                </c:pt>
                <c:pt idx="54">
                  <c:v>1.1796870530000001</c:v>
                </c:pt>
                <c:pt idx="55">
                  <c:v>1.1796870530000001</c:v>
                </c:pt>
                <c:pt idx="56">
                  <c:v>1.1796870530000001</c:v>
                </c:pt>
                <c:pt idx="57">
                  <c:v>1.1796870530000001</c:v>
                </c:pt>
                <c:pt idx="58">
                  <c:v>1.1796870530000001</c:v>
                </c:pt>
                <c:pt idx="59">
                  <c:v>1.1796870530000001</c:v>
                </c:pt>
                <c:pt idx="60">
                  <c:v>1.1796870530000001</c:v>
                </c:pt>
                <c:pt idx="61">
                  <c:v>1.1796870530000001</c:v>
                </c:pt>
                <c:pt idx="62">
                  <c:v>1.1796870530000001</c:v>
                </c:pt>
                <c:pt idx="63">
                  <c:v>1.1796870530000001</c:v>
                </c:pt>
                <c:pt idx="64">
                  <c:v>1.1796870530000001</c:v>
                </c:pt>
                <c:pt idx="65">
                  <c:v>1.1796870530000001</c:v>
                </c:pt>
                <c:pt idx="66">
                  <c:v>1.1796870530000001</c:v>
                </c:pt>
                <c:pt idx="67">
                  <c:v>1.1796870530000001</c:v>
                </c:pt>
                <c:pt idx="68">
                  <c:v>1.1796870530000001</c:v>
                </c:pt>
                <c:pt idx="69">
                  <c:v>1.1796870530000001</c:v>
                </c:pt>
                <c:pt idx="70">
                  <c:v>1.1796870530000001</c:v>
                </c:pt>
                <c:pt idx="71">
                  <c:v>1.1796870530000001</c:v>
                </c:pt>
                <c:pt idx="72">
                  <c:v>1.1796870530000001</c:v>
                </c:pt>
                <c:pt idx="73">
                  <c:v>1.1796870530000001</c:v>
                </c:pt>
                <c:pt idx="74">
                  <c:v>1.1796870530000001</c:v>
                </c:pt>
                <c:pt idx="75">
                  <c:v>1.1796870530000001</c:v>
                </c:pt>
                <c:pt idx="76">
                  <c:v>1.1796870530000001</c:v>
                </c:pt>
                <c:pt idx="77">
                  <c:v>1.1796870530000001</c:v>
                </c:pt>
                <c:pt idx="78">
                  <c:v>1.1796870530000001</c:v>
                </c:pt>
                <c:pt idx="79">
                  <c:v>1.1796870530000001</c:v>
                </c:pt>
                <c:pt idx="80">
                  <c:v>1.1796870530000001</c:v>
                </c:pt>
                <c:pt idx="81">
                  <c:v>1.1796870530000001</c:v>
                </c:pt>
                <c:pt idx="82">
                  <c:v>1.1796870530000001</c:v>
                </c:pt>
                <c:pt idx="83">
                  <c:v>1.1796870530000001</c:v>
                </c:pt>
                <c:pt idx="84">
                  <c:v>1.1796870530000001</c:v>
                </c:pt>
                <c:pt idx="85">
                  <c:v>1.1796870530000001</c:v>
                </c:pt>
                <c:pt idx="86">
                  <c:v>1.1796870530000001</c:v>
                </c:pt>
                <c:pt idx="87">
                  <c:v>1.1796870530000001</c:v>
                </c:pt>
                <c:pt idx="88">
                  <c:v>1.1796870530000001</c:v>
                </c:pt>
                <c:pt idx="89">
                  <c:v>1.1796870530000001</c:v>
                </c:pt>
                <c:pt idx="90">
                  <c:v>1.1796870530000001</c:v>
                </c:pt>
                <c:pt idx="91">
                  <c:v>1.1796870530000001</c:v>
                </c:pt>
                <c:pt idx="92">
                  <c:v>1.1796870530000001</c:v>
                </c:pt>
                <c:pt idx="93">
                  <c:v>1.1796870530000001</c:v>
                </c:pt>
                <c:pt idx="94">
                  <c:v>1.1796870530000001</c:v>
                </c:pt>
                <c:pt idx="95">
                  <c:v>1.1796870530000001</c:v>
                </c:pt>
                <c:pt idx="96">
                  <c:v>1.1796870530000001</c:v>
                </c:pt>
                <c:pt idx="97">
                  <c:v>1.1796870530000001</c:v>
                </c:pt>
                <c:pt idx="98">
                  <c:v>1.1796870530000001</c:v>
                </c:pt>
                <c:pt idx="99">
                  <c:v>1.1796870530000001</c:v>
                </c:pt>
                <c:pt idx="100">
                  <c:v>1.1796870530000001</c:v>
                </c:pt>
              </c:numCache>
            </c:numRef>
          </c:val>
        </c:ser>
        <c:ser>
          <c:idx val="82"/>
          <c:order val="82"/>
          <c:val>
            <c:numRef>
              <c:f>'[OHDSI distribution of results for opening remarks.xlsx]Sheet1 (4)'!$A$83:$CW$83</c:f>
              <c:numCache>
                <c:formatCode>General</c:formatCode>
                <c:ptCount val="101"/>
                <c:pt idx="0">
                  <c:v>1.1708552569999999</c:v>
                </c:pt>
                <c:pt idx="1">
                  <c:v>1.1708552569999999</c:v>
                </c:pt>
                <c:pt idx="2">
                  <c:v>1.1708552569999999</c:v>
                </c:pt>
                <c:pt idx="3">
                  <c:v>1.1708552569999999</c:v>
                </c:pt>
                <c:pt idx="4">
                  <c:v>1.1708552569999999</c:v>
                </c:pt>
                <c:pt idx="5">
                  <c:v>1.1708552569999999</c:v>
                </c:pt>
                <c:pt idx="6">
                  <c:v>1.1708552569999999</c:v>
                </c:pt>
                <c:pt idx="7">
                  <c:v>1.1708552569999999</c:v>
                </c:pt>
                <c:pt idx="8">
                  <c:v>1.1708552569999999</c:v>
                </c:pt>
                <c:pt idx="9">
                  <c:v>1.1708552569999999</c:v>
                </c:pt>
                <c:pt idx="10">
                  <c:v>1.1708552569999999</c:v>
                </c:pt>
                <c:pt idx="11">
                  <c:v>1.1708552569999999</c:v>
                </c:pt>
                <c:pt idx="12">
                  <c:v>1.1708552569999999</c:v>
                </c:pt>
                <c:pt idx="13">
                  <c:v>1.1708552569999999</c:v>
                </c:pt>
                <c:pt idx="14">
                  <c:v>1.1708552569999999</c:v>
                </c:pt>
                <c:pt idx="15">
                  <c:v>1.1708552569999999</c:v>
                </c:pt>
                <c:pt idx="16">
                  <c:v>1.1708552569999999</c:v>
                </c:pt>
                <c:pt idx="17">
                  <c:v>1.1708552569999999</c:v>
                </c:pt>
                <c:pt idx="18">
                  <c:v>1.1708552569999999</c:v>
                </c:pt>
                <c:pt idx="19">
                  <c:v>1.1708552569999999</c:v>
                </c:pt>
                <c:pt idx="20">
                  <c:v>1.1708552569999999</c:v>
                </c:pt>
                <c:pt idx="21">
                  <c:v>1.1708552569999999</c:v>
                </c:pt>
                <c:pt idx="22">
                  <c:v>1.1708552569999999</c:v>
                </c:pt>
                <c:pt idx="23">
                  <c:v>1.1708552569999999</c:v>
                </c:pt>
                <c:pt idx="24">
                  <c:v>1.1708552569999999</c:v>
                </c:pt>
                <c:pt idx="25">
                  <c:v>1.1708552569999999</c:v>
                </c:pt>
                <c:pt idx="26">
                  <c:v>1.1708552569999999</c:v>
                </c:pt>
                <c:pt idx="27">
                  <c:v>1.1708552569999999</c:v>
                </c:pt>
                <c:pt idx="28">
                  <c:v>1.1708552569999999</c:v>
                </c:pt>
                <c:pt idx="29">
                  <c:v>1.1708552569999999</c:v>
                </c:pt>
                <c:pt idx="30">
                  <c:v>1.1708552569999999</c:v>
                </c:pt>
                <c:pt idx="31">
                  <c:v>1.1708552569999999</c:v>
                </c:pt>
                <c:pt idx="32">
                  <c:v>1.1708552569999999</c:v>
                </c:pt>
                <c:pt idx="33">
                  <c:v>1.1708552569999999</c:v>
                </c:pt>
                <c:pt idx="34">
                  <c:v>1.1708552569999999</c:v>
                </c:pt>
                <c:pt idx="35">
                  <c:v>1.1708552569999999</c:v>
                </c:pt>
                <c:pt idx="36">
                  <c:v>1.1708552569999999</c:v>
                </c:pt>
                <c:pt idx="37">
                  <c:v>1.1708552569999999</c:v>
                </c:pt>
                <c:pt idx="38">
                  <c:v>1.1708552569999999</c:v>
                </c:pt>
                <c:pt idx="39">
                  <c:v>1.1708552569999999</c:v>
                </c:pt>
                <c:pt idx="40">
                  <c:v>1.1708552569999999</c:v>
                </c:pt>
                <c:pt idx="41">
                  <c:v>1.1708552569999999</c:v>
                </c:pt>
                <c:pt idx="42">
                  <c:v>1.1708552569999999</c:v>
                </c:pt>
                <c:pt idx="43">
                  <c:v>1.1708552569999999</c:v>
                </c:pt>
                <c:pt idx="44">
                  <c:v>1.1708552569999999</c:v>
                </c:pt>
                <c:pt idx="45">
                  <c:v>1.1708552569999999</c:v>
                </c:pt>
                <c:pt idx="46">
                  <c:v>1.1708552569999999</c:v>
                </c:pt>
                <c:pt idx="47">
                  <c:v>1.1708552569999999</c:v>
                </c:pt>
                <c:pt idx="48">
                  <c:v>1.1708552569999999</c:v>
                </c:pt>
                <c:pt idx="49">
                  <c:v>1.1708552569999999</c:v>
                </c:pt>
                <c:pt idx="50">
                  <c:v>1.1708552569999999</c:v>
                </c:pt>
                <c:pt idx="51">
                  <c:v>1.1708552569999999</c:v>
                </c:pt>
                <c:pt idx="52">
                  <c:v>1.1708552569999999</c:v>
                </c:pt>
                <c:pt idx="53">
                  <c:v>1.1708552569999999</c:v>
                </c:pt>
                <c:pt idx="54">
                  <c:v>1.1708552569999999</c:v>
                </c:pt>
                <c:pt idx="55">
                  <c:v>1.1708552569999999</c:v>
                </c:pt>
                <c:pt idx="56">
                  <c:v>1.1708552569999999</c:v>
                </c:pt>
                <c:pt idx="57">
                  <c:v>1.1708552569999999</c:v>
                </c:pt>
                <c:pt idx="58">
                  <c:v>1.1708552569999999</c:v>
                </c:pt>
                <c:pt idx="59">
                  <c:v>1.1708552569999999</c:v>
                </c:pt>
                <c:pt idx="60">
                  <c:v>1.1708552569999999</c:v>
                </c:pt>
                <c:pt idx="61">
                  <c:v>1.1708552569999999</c:v>
                </c:pt>
                <c:pt idx="62">
                  <c:v>1.1708552569999999</c:v>
                </c:pt>
                <c:pt idx="63">
                  <c:v>1.1708552569999999</c:v>
                </c:pt>
                <c:pt idx="64">
                  <c:v>1.1708552569999999</c:v>
                </c:pt>
                <c:pt idx="65">
                  <c:v>1.1708552569999999</c:v>
                </c:pt>
                <c:pt idx="66">
                  <c:v>1.1708552569999999</c:v>
                </c:pt>
                <c:pt idx="67">
                  <c:v>1.1708552569999999</c:v>
                </c:pt>
                <c:pt idx="68">
                  <c:v>1.1708552569999999</c:v>
                </c:pt>
                <c:pt idx="69">
                  <c:v>1.1708552569999999</c:v>
                </c:pt>
                <c:pt idx="70">
                  <c:v>1.1708552569999999</c:v>
                </c:pt>
                <c:pt idx="71">
                  <c:v>1.1708552569999999</c:v>
                </c:pt>
                <c:pt idx="72">
                  <c:v>1.1708552569999999</c:v>
                </c:pt>
                <c:pt idx="73">
                  <c:v>1.1708552569999999</c:v>
                </c:pt>
                <c:pt idx="74">
                  <c:v>1.1708552569999999</c:v>
                </c:pt>
                <c:pt idx="75">
                  <c:v>1.1708552569999999</c:v>
                </c:pt>
                <c:pt idx="76">
                  <c:v>1.1708552569999999</c:v>
                </c:pt>
                <c:pt idx="77">
                  <c:v>1.1708552569999999</c:v>
                </c:pt>
                <c:pt idx="78">
                  <c:v>1.1708552569999999</c:v>
                </c:pt>
                <c:pt idx="79">
                  <c:v>1.1708552569999999</c:v>
                </c:pt>
                <c:pt idx="80">
                  <c:v>1.1708552569999999</c:v>
                </c:pt>
                <c:pt idx="81">
                  <c:v>1.1708552569999999</c:v>
                </c:pt>
                <c:pt idx="82">
                  <c:v>1.1708552569999999</c:v>
                </c:pt>
                <c:pt idx="83">
                  <c:v>1.1708552569999999</c:v>
                </c:pt>
                <c:pt idx="84">
                  <c:v>1.1708552569999999</c:v>
                </c:pt>
                <c:pt idx="85">
                  <c:v>1.1708552569999999</c:v>
                </c:pt>
                <c:pt idx="86">
                  <c:v>1.1708552569999999</c:v>
                </c:pt>
                <c:pt idx="87">
                  <c:v>1.1708552569999999</c:v>
                </c:pt>
                <c:pt idx="88">
                  <c:v>1.1708552569999999</c:v>
                </c:pt>
                <c:pt idx="89">
                  <c:v>1.1708552569999999</c:v>
                </c:pt>
                <c:pt idx="90">
                  <c:v>1.1708552569999999</c:v>
                </c:pt>
                <c:pt idx="91">
                  <c:v>1.1708552569999999</c:v>
                </c:pt>
                <c:pt idx="92">
                  <c:v>1.1708552569999999</c:v>
                </c:pt>
                <c:pt idx="93">
                  <c:v>1.1708552569999999</c:v>
                </c:pt>
                <c:pt idx="94">
                  <c:v>1.1708552569999999</c:v>
                </c:pt>
                <c:pt idx="95">
                  <c:v>1.1708552569999999</c:v>
                </c:pt>
                <c:pt idx="96">
                  <c:v>1.1708552569999999</c:v>
                </c:pt>
                <c:pt idx="97">
                  <c:v>1.1708552569999999</c:v>
                </c:pt>
                <c:pt idx="98">
                  <c:v>1.1708552569999999</c:v>
                </c:pt>
                <c:pt idx="99">
                  <c:v>1.1708552569999999</c:v>
                </c:pt>
                <c:pt idx="100">
                  <c:v>1.1708552569999999</c:v>
                </c:pt>
              </c:numCache>
            </c:numRef>
          </c:val>
        </c:ser>
        <c:ser>
          <c:idx val="83"/>
          <c:order val="83"/>
          <c:val>
            <c:numRef>
              <c:f>'[OHDSI distribution of results for opening remarks.xlsx]Sheet1 (4)'!$A$84:$CW$84</c:f>
              <c:numCache>
                <c:formatCode>General</c:formatCode>
                <c:ptCount val="101"/>
                <c:pt idx="0">
                  <c:v>1.162197827</c:v>
                </c:pt>
                <c:pt idx="1">
                  <c:v>1.162197827</c:v>
                </c:pt>
                <c:pt idx="2">
                  <c:v>1.162197827</c:v>
                </c:pt>
                <c:pt idx="3">
                  <c:v>1.162197827</c:v>
                </c:pt>
                <c:pt idx="4">
                  <c:v>1.162197827</c:v>
                </c:pt>
                <c:pt idx="5">
                  <c:v>1.162197827</c:v>
                </c:pt>
                <c:pt idx="6">
                  <c:v>1.162197827</c:v>
                </c:pt>
                <c:pt idx="7">
                  <c:v>1.162197827</c:v>
                </c:pt>
                <c:pt idx="8">
                  <c:v>1.162197827</c:v>
                </c:pt>
                <c:pt idx="9">
                  <c:v>1.162197827</c:v>
                </c:pt>
                <c:pt idx="10">
                  <c:v>1.162197827</c:v>
                </c:pt>
                <c:pt idx="11">
                  <c:v>1.162197827</c:v>
                </c:pt>
                <c:pt idx="12">
                  <c:v>1.162197827</c:v>
                </c:pt>
                <c:pt idx="13">
                  <c:v>1.162197827</c:v>
                </c:pt>
                <c:pt idx="14">
                  <c:v>1.162197827</c:v>
                </c:pt>
                <c:pt idx="15">
                  <c:v>1.162197827</c:v>
                </c:pt>
                <c:pt idx="16">
                  <c:v>1.162197827</c:v>
                </c:pt>
                <c:pt idx="17">
                  <c:v>1.162197827</c:v>
                </c:pt>
                <c:pt idx="18">
                  <c:v>1.162197827</c:v>
                </c:pt>
                <c:pt idx="19">
                  <c:v>1.162197827</c:v>
                </c:pt>
                <c:pt idx="20">
                  <c:v>1.162197827</c:v>
                </c:pt>
                <c:pt idx="21">
                  <c:v>1.162197827</c:v>
                </c:pt>
                <c:pt idx="22">
                  <c:v>1.162197827</c:v>
                </c:pt>
                <c:pt idx="23">
                  <c:v>1.162197827</c:v>
                </c:pt>
                <c:pt idx="24">
                  <c:v>1.162197827</c:v>
                </c:pt>
                <c:pt idx="25">
                  <c:v>1.162197827</c:v>
                </c:pt>
                <c:pt idx="26">
                  <c:v>1.162197827</c:v>
                </c:pt>
                <c:pt idx="27">
                  <c:v>1.162197827</c:v>
                </c:pt>
                <c:pt idx="28">
                  <c:v>1.162197827</c:v>
                </c:pt>
                <c:pt idx="29">
                  <c:v>1.162197827</c:v>
                </c:pt>
                <c:pt idx="30">
                  <c:v>1.162197827</c:v>
                </c:pt>
                <c:pt idx="31">
                  <c:v>1.162197827</c:v>
                </c:pt>
                <c:pt idx="32">
                  <c:v>1.162197827</c:v>
                </c:pt>
                <c:pt idx="33">
                  <c:v>1.162197827</c:v>
                </c:pt>
                <c:pt idx="34">
                  <c:v>1.162197827</c:v>
                </c:pt>
                <c:pt idx="35">
                  <c:v>1.162197827</c:v>
                </c:pt>
                <c:pt idx="36">
                  <c:v>1.162197827</c:v>
                </c:pt>
                <c:pt idx="37">
                  <c:v>1.162197827</c:v>
                </c:pt>
                <c:pt idx="38">
                  <c:v>1.162197827</c:v>
                </c:pt>
                <c:pt idx="39">
                  <c:v>1.162197827</c:v>
                </c:pt>
                <c:pt idx="40">
                  <c:v>1.162197827</c:v>
                </c:pt>
                <c:pt idx="41">
                  <c:v>1.162197827</c:v>
                </c:pt>
                <c:pt idx="42">
                  <c:v>1.162197827</c:v>
                </c:pt>
                <c:pt idx="43">
                  <c:v>1.162197827</c:v>
                </c:pt>
                <c:pt idx="44">
                  <c:v>1.162197827</c:v>
                </c:pt>
                <c:pt idx="45">
                  <c:v>1.162197827</c:v>
                </c:pt>
                <c:pt idx="46">
                  <c:v>1.162197827</c:v>
                </c:pt>
                <c:pt idx="47">
                  <c:v>1.162197827</c:v>
                </c:pt>
                <c:pt idx="48">
                  <c:v>1.162197827</c:v>
                </c:pt>
                <c:pt idx="49">
                  <c:v>1.162197827</c:v>
                </c:pt>
                <c:pt idx="50">
                  <c:v>1.162197827</c:v>
                </c:pt>
                <c:pt idx="51">
                  <c:v>1.162197827</c:v>
                </c:pt>
                <c:pt idx="52">
                  <c:v>1.162197827</c:v>
                </c:pt>
                <c:pt idx="53">
                  <c:v>1.162197827</c:v>
                </c:pt>
                <c:pt idx="54">
                  <c:v>1.162197827</c:v>
                </c:pt>
                <c:pt idx="55">
                  <c:v>1.162197827</c:v>
                </c:pt>
                <c:pt idx="56">
                  <c:v>1.162197827</c:v>
                </c:pt>
                <c:pt idx="57">
                  <c:v>1.162197827</c:v>
                </c:pt>
                <c:pt idx="58">
                  <c:v>1.162197827</c:v>
                </c:pt>
                <c:pt idx="59">
                  <c:v>1.162197827</c:v>
                </c:pt>
                <c:pt idx="60">
                  <c:v>1.162197827</c:v>
                </c:pt>
                <c:pt idx="61">
                  <c:v>1.162197827</c:v>
                </c:pt>
                <c:pt idx="62">
                  <c:v>1.162197827</c:v>
                </c:pt>
                <c:pt idx="63">
                  <c:v>1.162197827</c:v>
                </c:pt>
                <c:pt idx="64">
                  <c:v>1.162197827</c:v>
                </c:pt>
                <c:pt idx="65">
                  <c:v>1.162197827</c:v>
                </c:pt>
                <c:pt idx="66">
                  <c:v>1.162197827</c:v>
                </c:pt>
                <c:pt idx="67">
                  <c:v>1.162197827</c:v>
                </c:pt>
                <c:pt idx="68">
                  <c:v>1.162197827</c:v>
                </c:pt>
                <c:pt idx="69">
                  <c:v>1.162197827</c:v>
                </c:pt>
                <c:pt idx="70">
                  <c:v>1.162197827</c:v>
                </c:pt>
                <c:pt idx="71">
                  <c:v>1.162197827</c:v>
                </c:pt>
                <c:pt idx="72">
                  <c:v>1.162197827</c:v>
                </c:pt>
                <c:pt idx="73">
                  <c:v>1.162197827</c:v>
                </c:pt>
                <c:pt idx="74">
                  <c:v>1.162197827</c:v>
                </c:pt>
                <c:pt idx="75">
                  <c:v>1.162197827</c:v>
                </c:pt>
                <c:pt idx="76">
                  <c:v>1.162197827</c:v>
                </c:pt>
                <c:pt idx="77">
                  <c:v>1.162197827</c:v>
                </c:pt>
                <c:pt idx="78">
                  <c:v>1.162197827</c:v>
                </c:pt>
                <c:pt idx="79">
                  <c:v>1.162197827</c:v>
                </c:pt>
                <c:pt idx="80">
                  <c:v>1.162197827</c:v>
                </c:pt>
                <c:pt idx="81">
                  <c:v>1.162197827</c:v>
                </c:pt>
                <c:pt idx="82">
                  <c:v>1.162197827</c:v>
                </c:pt>
                <c:pt idx="83">
                  <c:v>1.162197827</c:v>
                </c:pt>
                <c:pt idx="84">
                  <c:v>1.162197827</c:v>
                </c:pt>
                <c:pt idx="85">
                  <c:v>1.162197827</c:v>
                </c:pt>
                <c:pt idx="86">
                  <c:v>1.162197827</c:v>
                </c:pt>
                <c:pt idx="87">
                  <c:v>1.162197827</c:v>
                </c:pt>
                <c:pt idx="88">
                  <c:v>1.162197827</c:v>
                </c:pt>
                <c:pt idx="89">
                  <c:v>1.162197827</c:v>
                </c:pt>
                <c:pt idx="90">
                  <c:v>1.162197827</c:v>
                </c:pt>
                <c:pt idx="91">
                  <c:v>1.162197827</c:v>
                </c:pt>
                <c:pt idx="92">
                  <c:v>1.162197827</c:v>
                </c:pt>
                <c:pt idx="93">
                  <c:v>1.162197827</c:v>
                </c:pt>
                <c:pt idx="94">
                  <c:v>1.162197827</c:v>
                </c:pt>
                <c:pt idx="95">
                  <c:v>1.162197827</c:v>
                </c:pt>
                <c:pt idx="96">
                  <c:v>1.162197827</c:v>
                </c:pt>
                <c:pt idx="97">
                  <c:v>1.162197827</c:v>
                </c:pt>
                <c:pt idx="98">
                  <c:v>1.162197827</c:v>
                </c:pt>
                <c:pt idx="99">
                  <c:v>1.162197827</c:v>
                </c:pt>
                <c:pt idx="100">
                  <c:v>1.162197827</c:v>
                </c:pt>
              </c:numCache>
            </c:numRef>
          </c:val>
        </c:ser>
        <c:ser>
          <c:idx val="84"/>
          <c:order val="84"/>
          <c:val>
            <c:numRef>
              <c:f>'[OHDSI distribution of results for opening remarks.xlsx]Sheet1 (4)'!$A$85:$CW$85</c:f>
              <c:numCache>
                <c:formatCode>General</c:formatCode>
                <c:ptCount val="101"/>
                <c:pt idx="0">
                  <c:v>1.15373291</c:v>
                </c:pt>
                <c:pt idx="1">
                  <c:v>1.15373291</c:v>
                </c:pt>
                <c:pt idx="2">
                  <c:v>1.15373291</c:v>
                </c:pt>
                <c:pt idx="3">
                  <c:v>1.15373291</c:v>
                </c:pt>
                <c:pt idx="4">
                  <c:v>1.15373291</c:v>
                </c:pt>
                <c:pt idx="5">
                  <c:v>1.15373291</c:v>
                </c:pt>
                <c:pt idx="6">
                  <c:v>1.15373291</c:v>
                </c:pt>
                <c:pt idx="7">
                  <c:v>1.15373291</c:v>
                </c:pt>
                <c:pt idx="8">
                  <c:v>1.15373291</c:v>
                </c:pt>
                <c:pt idx="9">
                  <c:v>1.15373291</c:v>
                </c:pt>
                <c:pt idx="10">
                  <c:v>1.15373291</c:v>
                </c:pt>
                <c:pt idx="11">
                  <c:v>1.15373291</c:v>
                </c:pt>
                <c:pt idx="12">
                  <c:v>1.15373291</c:v>
                </c:pt>
                <c:pt idx="13">
                  <c:v>1.15373291</c:v>
                </c:pt>
                <c:pt idx="14">
                  <c:v>1.15373291</c:v>
                </c:pt>
                <c:pt idx="15">
                  <c:v>1.15373291</c:v>
                </c:pt>
                <c:pt idx="16">
                  <c:v>1.15373291</c:v>
                </c:pt>
                <c:pt idx="17">
                  <c:v>1.15373291</c:v>
                </c:pt>
                <c:pt idx="18">
                  <c:v>1.15373291</c:v>
                </c:pt>
                <c:pt idx="19">
                  <c:v>1.15373291</c:v>
                </c:pt>
                <c:pt idx="20">
                  <c:v>1.15373291</c:v>
                </c:pt>
                <c:pt idx="21">
                  <c:v>1.15373291</c:v>
                </c:pt>
                <c:pt idx="22">
                  <c:v>1.15373291</c:v>
                </c:pt>
                <c:pt idx="23">
                  <c:v>1.15373291</c:v>
                </c:pt>
                <c:pt idx="24">
                  <c:v>1.15373291</c:v>
                </c:pt>
                <c:pt idx="25">
                  <c:v>1.15373291</c:v>
                </c:pt>
                <c:pt idx="26">
                  <c:v>1.15373291</c:v>
                </c:pt>
                <c:pt idx="27">
                  <c:v>1.15373291</c:v>
                </c:pt>
                <c:pt idx="28">
                  <c:v>1.15373291</c:v>
                </c:pt>
                <c:pt idx="29">
                  <c:v>1.15373291</c:v>
                </c:pt>
                <c:pt idx="30">
                  <c:v>1.15373291</c:v>
                </c:pt>
                <c:pt idx="31">
                  <c:v>1.15373291</c:v>
                </c:pt>
                <c:pt idx="32">
                  <c:v>1.15373291</c:v>
                </c:pt>
                <c:pt idx="33">
                  <c:v>1.15373291</c:v>
                </c:pt>
                <c:pt idx="34">
                  <c:v>1.15373291</c:v>
                </c:pt>
                <c:pt idx="35">
                  <c:v>1.15373291</c:v>
                </c:pt>
                <c:pt idx="36">
                  <c:v>1.15373291</c:v>
                </c:pt>
                <c:pt idx="37">
                  <c:v>1.15373291</c:v>
                </c:pt>
                <c:pt idx="38">
                  <c:v>1.15373291</c:v>
                </c:pt>
                <c:pt idx="39">
                  <c:v>1.15373291</c:v>
                </c:pt>
                <c:pt idx="40">
                  <c:v>1.15373291</c:v>
                </c:pt>
                <c:pt idx="41">
                  <c:v>1.15373291</c:v>
                </c:pt>
                <c:pt idx="42">
                  <c:v>1.15373291</c:v>
                </c:pt>
                <c:pt idx="43">
                  <c:v>1.15373291</c:v>
                </c:pt>
                <c:pt idx="44">
                  <c:v>1.15373291</c:v>
                </c:pt>
                <c:pt idx="45">
                  <c:v>1.15373291</c:v>
                </c:pt>
                <c:pt idx="46">
                  <c:v>1.15373291</c:v>
                </c:pt>
                <c:pt idx="47">
                  <c:v>1.15373291</c:v>
                </c:pt>
                <c:pt idx="48">
                  <c:v>1.15373291</c:v>
                </c:pt>
                <c:pt idx="49">
                  <c:v>1.15373291</c:v>
                </c:pt>
                <c:pt idx="50">
                  <c:v>1.15373291</c:v>
                </c:pt>
                <c:pt idx="51">
                  <c:v>1.15373291</c:v>
                </c:pt>
                <c:pt idx="52">
                  <c:v>1.15373291</c:v>
                </c:pt>
                <c:pt idx="53">
                  <c:v>1.15373291</c:v>
                </c:pt>
                <c:pt idx="54">
                  <c:v>1.15373291</c:v>
                </c:pt>
                <c:pt idx="55">
                  <c:v>1.15373291</c:v>
                </c:pt>
                <c:pt idx="56">
                  <c:v>1.15373291</c:v>
                </c:pt>
                <c:pt idx="57">
                  <c:v>1.15373291</c:v>
                </c:pt>
                <c:pt idx="58">
                  <c:v>1.15373291</c:v>
                </c:pt>
                <c:pt idx="59">
                  <c:v>1.15373291</c:v>
                </c:pt>
                <c:pt idx="60">
                  <c:v>1.15373291</c:v>
                </c:pt>
                <c:pt idx="61">
                  <c:v>1.15373291</c:v>
                </c:pt>
                <c:pt idx="62">
                  <c:v>1.15373291</c:v>
                </c:pt>
                <c:pt idx="63">
                  <c:v>1.15373291</c:v>
                </c:pt>
                <c:pt idx="64">
                  <c:v>1.15373291</c:v>
                </c:pt>
                <c:pt idx="65">
                  <c:v>1.15373291</c:v>
                </c:pt>
                <c:pt idx="66">
                  <c:v>1.15373291</c:v>
                </c:pt>
                <c:pt idx="67">
                  <c:v>1.15373291</c:v>
                </c:pt>
                <c:pt idx="68">
                  <c:v>1.15373291</c:v>
                </c:pt>
                <c:pt idx="69">
                  <c:v>1.15373291</c:v>
                </c:pt>
                <c:pt idx="70">
                  <c:v>1.15373291</c:v>
                </c:pt>
                <c:pt idx="71">
                  <c:v>1.15373291</c:v>
                </c:pt>
                <c:pt idx="72">
                  <c:v>1.15373291</c:v>
                </c:pt>
                <c:pt idx="73">
                  <c:v>1.15373291</c:v>
                </c:pt>
                <c:pt idx="74">
                  <c:v>1.15373291</c:v>
                </c:pt>
                <c:pt idx="75">
                  <c:v>1.15373291</c:v>
                </c:pt>
                <c:pt idx="76">
                  <c:v>1.15373291</c:v>
                </c:pt>
                <c:pt idx="77">
                  <c:v>1.15373291</c:v>
                </c:pt>
                <c:pt idx="78">
                  <c:v>1.15373291</c:v>
                </c:pt>
                <c:pt idx="79">
                  <c:v>1.15373291</c:v>
                </c:pt>
                <c:pt idx="80">
                  <c:v>1.15373291</c:v>
                </c:pt>
                <c:pt idx="81">
                  <c:v>1.15373291</c:v>
                </c:pt>
                <c:pt idx="82">
                  <c:v>1.15373291</c:v>
                </c:pt>
                <c:pt idx="83">
                  <c:v>1.15373291</c:v>
                </c:pt>
                <c:pt idx="84">
                  <c:v>1.15373291</c:v>
                </c:pt>
                <c:pt idx="85">
                  <c:v>1.15373291</c:v>
                </c:pt>
                <c:pt idx="86">
                  <c:v>1.15373291</c:v>
                </c:pt>
                <c:pt idx="87">
                  <c:v>1.15373291</c:v>
                </c:pt>
                <c:pt idx="88">
                  <c:v>1.15373291</c:v>
                </c:pt>
                <c:pt idx="89">
                  <c:v>1.15373291</c:v>
                </c:pt>
                <c:pt idx="90">
                  <c:v>1.15373291</c:v>
                </c:pt>
                <c:pt idx="91">
                  <c:v>1.15373291</c:v>
                </c:pt>
                <c:pt idx="92">
                  <c:v>1.15373291</c:v>
                </c:pt>
                <c:pt idx="93">
                  <c:v>1.15373291</c:v>
                </c:pt>
                <c:pt idx="94">
                  <c:v>1.15373291</c:v>
                </c:pt>
                <c:pt idx="95">
                  <c:v>1.15373291</c:v>
                </c:pt>
                <c:pt idx="96">
                  <c:v>1.15373291</c:v>
                </c:pt>
                <c:pt idx="97">
                  <c:v>1.15373291</c:v>
                </c:pt>
                <c:pt idx="98">
                  <c:v>1.15373291</c:v>
                </c:pt>
                <c:pt idx="99">
                  <c:v>1.15373291</c:v>
                </c:pt>
                <c:pt idx="100">
                  <c:v>1.15373291</c:v>
                </c:pt>
              </c:numCache>
            </c:numRef>
          </c:val>
        </c:ser>
        <c:ser>
          <c:idx val="85"/>
          <c:order val="85"/>
          <c:val>
            <c:numRef>
              <c:f>'[OHDSI distribution of results for opening remarks.xlsx]Sheet1 (4)'!$A$86:$CW$86</c:f>
              <c:numCache>
                <c:formatCode>General</c:formatCode>
                <c:ptCount val="101"/>
                <c:pt idx="0">
                  <c:v>1.1454768179999999</c:v>
                </c:pt>
                <c:pt idx="1">
                  <c:v>1.1454768179999999</c:v>
                </c:pt>
                <c:pt idx="2">
                  <c:v>1.1454768179999999</c:v>
                </c:pt>
                <c:pt idx="3">
                  <c:v>1.1454768179999999</c:v>
                </c:pt>
                <c:pt idx="4">
                  <c:v>1.1454768179999999</c:v>
                </c:pt>
                <c:pt idx="5">
                  <c:v>1.1454768179999999</c:v>
                </c:pt>
                <c:pt idx="6">
                  <c:v>1.1454768179999999</c:v>
                </c:pt>
                <c:pt idx="7">
                  <c:v>1.1454768179999999</c:v>
                </c:pt>
                <c:pt idx="8">
                  <c:v>1.1454768179999999</c:v>
                </c:pt>
                <c:pt idx="9">
                  <c:v>1.1454768179999999</c:v>
                </c:pt>
                <c:pt idx="10">
                  <c:v>1.1454768179999999</c:v>
                </c:pt>
                <c:pt idx="11">
                  <c:v>1.1454768179999999</c:v>
                </c:pt>
                <c:pt idx="12">
                  <c:v>1.1454768179999999</c:v>
                </c:pt>
                <c:pt idx="13">
                  <c:v>1.1454768179999999</c:v>
                </c:pt>
                <c:pt idx="14">
                  <c:v>1.1454768179999999</c:v>
                </c:pt>
                <c:pt idx="15">
                  <c:v>1.1454768179999999</c:v>
                </c:pt>
                <c:pt idx="16">
                  <c:v>1.1454768179999999</c:v>
                </c:pt>
                <c:pt idx="17">
                  <c:v>1.1454768179999999</c:v>
                </c:pt>
                <c:pt idx="18">
                  <c:v>1.1454768179999999</c:v>
                </c:pt>
                <c:pt idx="19">
                  <c:v>1.1454768179999999</c:v>
                </c:pt>
                <c:pt idx="20">
                  <c:v>1.1454768179999999</c:v>
                </c:pt>
                <c:pt idx="21">
                  <c:v>1.1454768179999999</c:v>
                </c:pt>
                <c:pt idx="22">
                  <c:v>1.1454768179999999</c:v>
                </c:pt>
                <c:pt idx="23">
                  <c:v>1.1454768179999999</c:v>
                </c:pt>
                <c:pt idx="24">
                  <c:v>1.1454768179999999</c:v>
                </c:pt>
                <c:pt idx="25">
                  <c:v>1.1454768179999999</c:v>
                </c:pt>
                <c:pt idx="26">
                  <c:v>1.1454768179999999</c:v>
                </c:pt>
                <c:pt idx="27">
                  <c:v>1.1454768179999999</c:v>
                </c:pt>
                <c:pt idx="28">
                  <c:v>1.1454768179999999</c:v>
                </c:pt>
                <c:pt idx="29">
                  <c:v>1.1454768179999999</c:v>
                </c:pt>
                <c:pt idx="30">
                  <c:v>1.1454768179999999</c:v>
                </c:pt>
                <c:pt idx="31">
                  <c:v>1.1454768179999999</c:v>
                </c:pt>
                <c:pt idx="32">
                  <c:v>1.1454768179999999</c:v>
                </c:pt>
                <c:pt idx="33">
                  <c:v>1.1454768179999999</c:v>
                </c:pt>
                <c:pt idx="34">
                  <c:v>1.1454768179999999</c:v>
                </c:pt>
                <c:pt idx="35">
                  <c:v>1.1454768179999999</c:v>
                </c:pt>
                <c:pt idx="36">
                  <c:v>1.1454768179999999</c:v>
                </c:pt>
                <c:pt idx="37">
                  <c:v>1.1454768179999999</c:v>
                </c:pt>
                <c:pt idx="38">
                  <c:v>1.1454768179999999</c:v>
                </c:pt>
                <c:pt idx="39">
                  <c:v>1.1454768179999999</c:v>
                </c:pt>
                <c:pt idx="40">
                  <c:v>1.1454768179999999</c:v>
                </c:pt>
                <c:pt idx="41">
                  <c:v>1.1454768179999999</c:v>
                </c:pt>
                <c:pt idx="42">
                  <c:v>1.1454768179999999</c:v>
                </c:pt>
                <c:pt idx="43">
                  <c:v>1.1454768179999999</c:v>
                </c:pt>
                <c:pt idx="44">
                  <c:v>1.1454768179999999</c:v>
                </c:pt>
                <c:pt idx="45">
                  <c:v>1.1454768179999999</c:v>
                </c:pt>
                <c:pt idx="46">
                  <c:v>1.1454768179999999</c:v>
                </c:pt>
                <c:pt idx="47">
                  <c:v>1.1454768179999999</c:v>
                </c:pt>
                <c:pt idx="48">
                  <c:v>1.1454768179999999</c:v>
                </c:pt>
                <c:pt idx="49">
                  <c:v>1.1454768179999999</c:v>
                </c:pt>
                <c:pt idx="50">
                  <c:v>1.1454768179999999</c:v>
                </c:pt>
                <c:pt idx="51">
                  <c:v>1.1454768179999999</c:v>
                </c:pt>
                <c:pt idx="52">
                  <c:v>1.1454768179999999</c:v>
                </c:pt>
                <c:pt idx="53">
                  <c:v>1.1454768179999999</c:v>
                </c:pt>
                <c:pt idx="54">
                  <c:v>1.1454768179999999</c:v>
                </c:pt>
                <c:pt idx="55">
                  <c:v>1.1454768179999999</c:v>
                </c:pt>
                <c:pt idx="56">
                  <c:v>1.1454768179999999</c:v>
                </c:pt>
                <c:pt idx="57">
                  <c:v>1.1454768179999999</c:v>
                </c:pt>
                <c:pt idx="58">
                  <c:v>1.1454768179999999</c:v>
                </c:pt>
                <c:pt idx="59">
                  <c:v>1.1454768179999999</c:v>
                </c:pt>
                <c:pt idx="60">
                  <c:v>1.1454768179999999</c:v>
                </c:pt>
                <c:pt idx="61">
                  <c:v>1.1454768179999999</c:v>
                </c:pt>
                <c:pt idx="62">
                  <c:v>1.1454768179999999</c:v>
                </c:pt>
                <c:pt idx="63">
                  <c:v>1.1454768179999999</c:v>
                </c:pt>
                <c:pt idx="64">
                  <c:v>1.1454768179999999</c:v>
                </c:pt>
                <c:pt idx="65">
                  <c:v>1.1454768179999999</c:v>
                </c:pt>
                <c:pt idx="66">
                  <c:v>1.1454768179999999</c:v>
                </c:pt>
                <c:pt idx="67">
                  <c:v>1.1454768179999999</c:v>
                </c:pt>
                <c:pt idx="68">
                  <c:v>1.1454768179999999</c:v>
                </c:pt>
                <c:pt idx="69">
                  <c:v>1.1454768179999999</c:v>
                </c:pt>
                <c:pt idx="70">
                  <c:v>1.1454768179999999</c:v>
                </c:pt>
                <c:pt idx="71">
                  <c:v>1.1454768179999999</c:v>
                </c:pt>
                <c:pt idx="72">
                  <c:v>1.1454768179999999</c:v>
                </c:pt>
                <c:pt idx="73">
                  <c:v>1.1454768179999999</c:v>
                </c:pt>
                <c:pt idx="74">
                  <c:v>1.1454768179999999</c:v>
                </c:pt>
                <c:pt idx="75">
                  <c:v>1.1454768179999999</c:v>
                </c:pt>
                <c:pt idx="76">
                  <c:v>1.1454768179999999</c:v>
                </c:pt>
                <c:pt idx="77">
                  <c:v>1.1454768179999999</c:v>
                </c:pt>
                <c:pt idx="78">
                  <c:v>1.1454768179999999</c:v>
                </c:pt>
                <c:pt idx="79">
                  <c:v>1.1454768179999999</c:v>
                </c:pt>
                <c:pt idx="80">
                  <c:v>1.1454768179999999</c:v>
                </c:pt>
                <c:pt idx="81">
                  <c:v>1.1454768179999999</c:v>
                </c:pt>
                <c:pt idx="82">
                  <c:v>1.1454768179999999</c:v>
                </c:pt>
                <c:pt idx="83">
                  <c:v>1.1454768179999999</c:v>
                </c:pt>
                <c:pt idx="84">
                  <c:v>1.1454768179999999</c:v>
                </c:pt>
                <c:pt idx="85">
                  <c:v>1.1454768179999999</c:v>
                </c:pt>
                <c:pt idx="86">
                  <c:v>1.1454768179999999</c:v>
                </c:pt>
                <c:pt idx="87">
                  <c:v>1.1454768179999999</c:v>
                </c:pt>
                <c:pt idx="88">
                  <c:v>1.1454768179999999</c:v>
                </c:pt>
                <c:pt idx="89">
                  <c:v>1.1454768179999999</c:v>
                </c:pt>
                <c:pt idx="90">
                  <c:v>1.1454768179999999</c:v>
                </c:pt>
                <c:pt idx="91">
                  <c:v>1.1454768179999999</c:v>
                </c:pt>
                <c:pt idx="92">
                  <c:v>1.1454768179999999</c:v>
                </c:pt>
                <c:pt idx="93">
                  <c:v>1.1454768179999999</c:v>
                </c:pt>
                <c:pt idx="94">
                  <c:v>1.1454768179999999</c:v>
                </c:pt>
                <c:pt idx="95">
                  <c:v>1.1454768179999999</c:v>
                </c:pt>
                <c:pt idx="96">
                  <c:v>1.1454768179999999</c:v>
                </c:pt>
                <c:pt idx="97">
                  <c:v>1.1454768179999999</c:v>
                </c:pt>
                <c:pt idx="98">
                  <c:v>1.1454768179999999</c:v>
                </c:pt>
                <c:pt idx="99">
                  <c:v>1.1454768179999999</c:v>
                </c:pt>
                <c:pt idx="100">
                  <c:v>1.1454768179999999</c:v>
                </c:pt>
              </c:numCache>
            </c:numRef>
          </c:val>
        </c:ser>
        <c:ser>
          <c:idx val="86"/>
          <c:order val="86"/>
          <c:val>
            <c:numRef>
              <c:f>'[OHDSI distribution of results for opening remarks.xlsx]Sheet1 (4)'!$A$87:$CW$87</c:f>
              <c:numCache>
                <c:formatCode>General</c:formatCode>
                <c:ptCount val="101"/>
                <c:pt idx="0">
                  <c:v>1.137444025</c:v>
                </c:pt>
                <c:pt idx="1">
                  <c:v>1.137444025</c:v>
                </c:pt>
                <c:pt idx="2">
                  <c:v>1.137444025</c:v>
                </c:pt>
                <c:pt idx="3">
                  <c:v>1.137444025</c:v>
                </c:pt>
                <c:pt idx="4">
                  <c:v>1.137444025</c:v>
                </c:pt>
                <c:pt idx="5">
                  <c:v>1.137444025</c:v>
                </c:pt>
                <c:pt idx="6">
                  <c:v>1.137444025</c:v>
                </c:pt>
                <c:pt idx="7">
                  <c:v>1.137444025</c:v>
                </c:pt>
                <c:pt idx="8">
                  <c:v>1.137444025</c:v>
                </c:pt>
                <c:pt idx="9">
                  <c:v>1.137444025</c:v>
                </c:pt>
                <c:pt idx="10">
                  <c:v>1.137444025</c:v>
                </c:pt>
                <c:pt idx="11">
                  <c:v>1.137444025</c:v>
                </c:pt>
                <c:pt idx="12">
                  <c:v>1.137444025</c:v>
                </c:pt>
                <c:pt idx="13">
                  <c:v>1.137444025</c:v>
                </c:pt>
                <c:pt idx="14">
                  <c:v>1.137444025</c:v>
                </c:pt>
                <c:pt idx="15">
                  <c:v>1.137444025</c:v>
                </c:pt>
                <c:pt idx="16">
                  <c:v>1.137444025</c:v>
                </c:pt>
                <c:pt idx="17">
                  <c:v>1.137444025</c:v>
                </c:pt>
                <c:pt idx="18">
                  <c:v>1.137444025</c:v>
                </c:pt>
                <c:pt idx="19">
                  <c:v>1.137444025</c:v>
                </c:pt>
                <c:pt idx="20">
                  <c:v>1.137444025</c:v>
                </c:pt>
                <c:pt idx="21">
                  <c:v>1.137444025</c:v>
                </c:pt>
                <c:pt idx="22">
                  <c:v>1.137444025</c:v>
                </c:pt>
                <c:pt idx="23">
                  <c:v>1.137444025</c:v>
                </c:pt>
                <c:pt idx="24">
                  <c:v>1.137444025</c:v>
                </c:pt>
                <c:pt idx="25">
                  <c:v>1.137444025</c:v>
                </c:pt>
                <c:pt idx="26">
                  <c:v>1.137444025</c:v>
                </c:pt>
                <c:pt idx="27">
                  <c:v>1.137444025</c:v>
                </c:pt>
                <c:pt idx="28">
                  <c:v>1.137444025</c:v>
                </c:pt>
                <c:pt idx="29">
                  <c:v>1.137444025</c:v>
                </c:pt>
                <c:pt idx="30">
                  <c:v>1.137444025</c:v>
                </c:pt>
                <c:pt idx="31">
                  <c:v>1.137444025</c:v>
                </c:pt>
                <c:pt idx="32">
                  <c:v>1.137444025</c:v>
                </c:pt>
                <c:pt idx="33">
                  <c:v>1.137444025</c:v>
                </c:pt>
                <c:pt idx="34">
                  <c:v>1.137444025</c:v>
                </c:pt>
                <c:pt idx="35">
                  <c:v>1.137444025</c:v>
                </c:pt>
                <c:pt idx="36">
                  <c:v>1.137444025</c:v>
                </c:pt>
                <c:pt idx="37">
                  <c:v>1.137444025</c:v>
                </c:pt>
                <c:pt idx="38">
                  <c:v>1.137444025</c:v>
                </c:pt>
                <c:pt idx="39">
                  <c:v>1.137444025</c:v>
                </c:pt>
                <c:pt idx="40">
                  <c:v>1.137444025</c:v>
                </c:pt>
                <c:pt idx="41">
                  <c:v>1.137444025</c:v>
                </c:pt>
                <c:pt idx="42">
                  <c:v>1.137444025</c:v>
                </c:pt>
                <c:pt idx="43">
                  <c:v>1.137444025</c:v>
                </c:pt>
                <c:pt idx="44">
                  <c:v>1.137444025</c:v>
                </c:pt>
                <c:pt idx="45">
                  <c:v>1.137444025</c:v>
                </c:pt>
                <c:pt idx="46">
                  <c:v>1.137444025</c:v>
                </c:pt>
                <c:pt idx="47">
                  <c:v>1.137444025</c:v>
                </c:pt>
                <c:pt idx="48">
                  <c:v>1.137444025</c:v>
                </c:pt>
                <c:pt idx="49">
                  <c:v>1.137444025</c:v>
                </c:pt>
                <c:pt idx="50">
                  <c:v>1.137444025</c:v>
                </c:pt>
                <c:pt idx="51">
                  <c:v>1.137444025</c:v>
                </c:pt>
                <c:pt idx="52">
                  <c:v>1.137444025</c:v>
                </c:pt>
                <c:pt idx="53">
                  <c:v>1.137444025</c:v>
                </c:pt>
                <c:pt idx="54">
                  <c:v>1.137444025</c:v>
                </c:pt>
                <c:pt idx="55">
                  <c:v>1.137444025</c:v>
                </c:pt>
                <c:pt idx="56">
                  <c:v>1.137444025</c:v>
                </c:pt>
                <c:pt idx="57">
                  <c:v>1.137444025</c:v>
                </c:pt>
                <c:pt idx="58">
                  <c:v>1.137444025</c:v>
                </c:pt>
                <c:pt idx="59">
                  <c:v>1.137444025</c:v>
                </c:pt>
                <c:pt idx="60">
                  <c:v>1.137444025</c:v>
                </c:pt>
                <c:pt idx="61">
                  <c:v>1.137444025</c:v>
                </c:pt>
                <c:pt idx="62">
                  <c:v>1.137444025</c:v>
                </c:pt>
                <c:pt idx="63">
                  <c:v>1.137444025</c:v>
                </c:pt>
                <c:pt idx="64">
                  <c:v>1.137444025</c:v>
                </c:pt>
                <c:pt idx="65">
                  <c:v>1.137444025</c:v>
                </c:pt>
                <c:pt idx="66">
                  <c:v>1.137444025</c:v>
                </c:pt>
                <c:pt idx="67">
                  <c:v>1.137444025</c:v>
                </c:pt>
                <c:pt idx="68">
                  <c:v>1.137444025</c:v>
                </c:pt>
                <c:pt idx="69">
                  <c:v>1.137444025</c:v>
                </c:pt>
                <c:pt idx="70">
                  <c:v>1.137444025</c:v>
                </c:pt>
                <c:pt idx="71">
                  <c:v>1.137444025</c:v>
                </c:pt>
                <c:pt idx="72">
                  <c:v>1.137444025</c:v>
                </c:pt>
                <c:pt idx="73">
                  <c:v>1.137444025</c:v>
                </c:pt>
                <c:pt idx="74">
                  <c:v>1.137444025</c:v>
                </c:pt>
                <c:pt idx="75">
                  <c:v>1.137444025</c:v>
                </c:pt>
                <c:pt idx="76">
                  <c:v>1.137444025</c:v>
                </c:pt>
                <c:pt idx="77">
                  <c:v>1.137444025</c:v>
                </c:pt>
                <c:pt idx="78">
                  <c:v>1.137444025</c:v>
                </c:pt>
                <c:pt idx="79">
                  <c:v>1.137444025</c:v>
                </c:pt>
                <c:pt idx="80">
                  <c:v>1.137444025</c:v>
                </c:pt>
                <c:pt idx="81">
                  <c:v>1.137444025</c:v>
                </c:pt>
                <c:pt idx="82">
                  <c:v>1.137444025</c:v>
                </c:pt>
                <c:pt idx="83">
                  <c:v>1.137444025</c:v>
                </c:pt>
                <c:pt idx="84">
                  <c:v>1.137444025</c:v>
                </c:pt>
                <c:pt idx="85">
                  <c:v>1.137444025</c:v>
                </c:pt>
                <c:pt idx="86">
                  <c:v>1.137444025</c:v>
                </c:pt>
                <c:pt idx="87">
                  <c:v>1.137444025</c:v>
                </c:pt>
                <c:pt idx="88">
                  <c:v>1.137444025</c:v>
                </c:pt>
                <c:pt idx="89">
                  <c:v>1.137444025</c:v>
                </c:pt>
                <c:pt idx="90">
                  <c:v>1.137444025</c:v>
                </c:pt>
                <c:pt idx="91">
                  <c:v>1.137444025</c:v>
                </c:pt>
                <c:pt idx="92">
                  <c:v>1.137444025</c:v>
                </c:pt>
                <c:pt idx="93">
                  <c:v>1.137444025</c:v>
                </c:pt>
                <c:pt idx="94">
                  <c:v>1.137444025</c:v>
                </c:pt>
                <c:pt idx="95">
                  <c:v>1.137444025</c:v>
                </c:pt>
                <c:pt idx="96">
                  <c:v>1.137444025</c:v>
                </c:pt>
                <c:pt idx="97">
                  <c:v>1.137444025</c:v>
                </c:pt>
                <c:pt idx="98">
                  <c:v>1.137444025</c:v>
                </c:pt>
                <c:pt idx="99">
                  <c:v>1.137444025</c:v>
                </c:pt>
                <c:pt idx="100">
                  <c:v>1.137444025</c:v>
                </c:pt>
              </c:numCache>
            </c:numRef>
          </c:val>
        </c:ser>
        <c:ser>
          <c:idx val="87"/>
          <c:order val="87"/>
          <c:val>
            <c:numRef>
              <c:f>'[OHDSI distribution of results for opening remarks.xlsx]Sheet1 (4)'!$A$88:$CW$88</c:f>
              <c:numCache>
                <c:formatCode>General</c:formatCode>
                <c:ptCount val="101"/>
                <c:pt idx="0">
                  <c:v>1.1296471779999999</c:v>
                </c:pt>
                <c:pt idx="1">
                  <c:v>1.1296471779999999</c:v>
                </c:pt>
                <c:pt idx="2">
                  <c:v>1.1296471779999999</c:v>
                </c:pt>
                <c:pt idx="3">
                  <c:v>1.1296471779999999</c:v>
                </c:pt>
                <c:pt idx="4">
                  <c:v>1.1296471779999999</c:v>
                </c:pt>
                <c:pt idx="5">
                  <c:v>1.1296471779999999</c:v>
                </c:pt>
                <c:pt idx="6">
                  <c:v>1.1296471779999999</c:v>
                </c:pt>
                <c:pt idx="7">
                  <c:v>1.1296471779999999</c:v>
                </c:pt>
                <c:pt idx="8">
                  <c:v>1.1296471779999999</c:v>
                </c:pt>
                <c:pt idx="9">
                  <c:v>1.1296471779999999</c:v>
                </c:pt>
                <c:pt idx="10">
                  <c:v>1.1296471779999999</c:v>
                </c:pt>
                <c:pt idx="11">
                  <c:v>1.1296471779999999</c:v>
                </c:pt>
                <c:pt idx="12">
                  <c:v>1.1296471779999999</c:v>
                </c:pt>
                <c:pt idx="13">
                  <c:v>1.1296471779999999</c:v>
                </c:pt>
                <c:pt idx="14">
                  <c:v>1.1296471779999999</c:v>
                </c:pt>
                <c:pt idx="15">
                  <c:v>1.1296471779999999</c:v>
                </c:pt>
                <c:pt idx="16">
                  <c:v>1.1296471779999999</c:v>
                </c:pt>
                <c:pt idx="17">
                  <c:v>1.1296471779999999</c:v>
                </c:pt>
                <c:pt idx="18">
                  <c:v>1.1296471779999999</c:v>
                </c:pt>
                <c:pt idx="19">
                  <c:v>1.1296471779999999</c:v>
                </c:pt>
                <c:pt idx="20">
                  <c:v>1.1296471779999999</c:v>
                </c:pt>
                <c:pt idx="21">
                  <c:v>1.1296471779999999</c:v>
                </c:pt>
                <c:pt idx="22">
                  <c:v>1.1296471779999999</c:v>
                </c:pt>
                <c:pt idx="23">
                  <c:v>1.1296471779999999</c:v>
                </c:pt>
                <c:pt idx="24">
                  <c:v>1.1296471779999999</c:v>
                </c:pt>
                <c:pt idx="25">
                  <c:v>1.1296471779999999</c:v>
                </c:pt>
                <c:pt idx="26">
                  <c:v>1.1296471779999999</c:v>
                </c:pt>
                <c:pt idx="27">
                  <c:v>1.1296471779999999</c:v>
                </c:pt>
                <c:pt idx="28">
                  <c:v>1.1296471779999999</c:v>
                </c:pt>
                <c:pt idx="29">
                  <c:v>1.1296471779999999</c:v>
                </c:pt>
                <c:pt idx="30">
                  <c:v>1.1296471779999999</c:v>
                </c:pt>
                <c:pt idx="31">
                  <c:v>1.1296471779999999</c:v>
                </c:pt>
                <c:pt idx="32">
                  <c:v>1.1296471779999999</c:v>
                </c:pt>
                <c:pt idx="33">
                  <c:v>1.1296471779999999</c:v>
                </c:pt>
                <c:pt idx="34">
                  <c:v>1.1296471779999999</c:v>
                </c:pt>
                <c:pt idx="35">
                  <c:v>1.1296471779999999</c:v>
                </c:pt>
                <c:pt idx="36">
                  <c:v>1.1296471779999999</c:v>
                </c:pt>
                <c:pt idx="37">
                  <c:v>1.1296471779999999</c:v>
                </c:pt>
                <c:pt idx="38">
                  <c:v>1.1296471779999999</c:v>
                </c:pt>
                <c:pt idx="39">
                  <c:v>1.1296471779999999</c:v>
                </c:pt>
                <c:pt idx="40">
                  <c:v>1.1296471779999999</c:v>
                </c:pt>
                <c:pt idx="41">
                  <c:v>1.1296471779999999</c:v>
                </c:pt>
                <c:pt idx="42">
                  <c:v>1.1296471779999999</c:v>
                </c:pt>
                <c:pt idx="43">
                  <c:v>1.1296471779999999</c:v>
                </c:pt>
                <c:pt idx="44">
                  <c:v>1.1296471779999999</c:v>
                </c:pt>
                <c:pt idx="45">
                  <c:v>1.1296471779999999</c:v>
                </c:pt>
                <c:pt idx="46">
                  <c:v>1.1296471779999999</c:v>
                </c:pt>
                <c:pt idx="47">
                  <c:v>1.1296471779999999</c:v>
                </c:pt>
                <c:pt idx="48">
                  <c:v>1.1296471779999999</c:v>
                </c:pt>
                <c:pt idx="49">
                  <c:v>1.1296471779999999</c:v>
                </c:pt>
                <c:pt idx="50">
                  <c:v>1.1296471779999999</c:v>
                </c:pt>
                <c:pt idx="51">
                  <c:v>1.1296471779999999</c:v>
                </c:pt>
                <c:pt idx="52">
                  <c:v>1.1296471779999999</c:v>
                </c:pt>
                <c:pt idx="53">
                  <c:v>1.1296471779999999</c:v>
                </c:pt>
                <c:pt idx="54">
                  <c:v>1.1296471779999999</c:v>
                </c:pt>
                <c:pt idx="55">
                  <c:v>1.1296471779999999</c:v>
                </c:pt>
                <c:pt idx="56">
                  <c:v>1.1296471779999999</c:v>
                </c:pt>
                <c:pt idx="57">
                  <c:v>1.1296471779999999</c:v>
                </c:pt>
                <c:pt idx="58">
                  <c:v>1.1296471779999999</c:v>
                </c:pt>
                <c:pt idx="59">
                  <c:v>1.1296471779999999</c:v>
                </c:pt>
                <c:pt idx="60">
                  <c:v>1.1296471779999999</c:v>
                </c:pt>
                <c:pt idx="61">
                  <c:v>1.1296471779999999</c:v>
                </c:pt>
                <c:pt idx="62">
                  <c:v>1.1296471779999999</c:v>
                </c:pt>
                <c:pt idx="63">
                  <c:v>1.1296471779999999</c:v>
                </c:pt>
                <c:pt idx="64">
                  <c:v>1.1296471779999999</c:v>
                </c:pt>
                <c:pt idx="65">
                  <c:v>1.1296471779999999</c:v>
                </c:pt>
                <c:pt idx="66">
                  <c:v>1.1296471779999999</c:v>
                </c:pt>
                <c:pt idx="67">
                  <c:v>1.1296471779999999</c:v>
                </c:pt>
                <c:pt idx="68">
                  <c:v>1.1296471779999999</c:v>
                </c:pt>
                <c:pt idx="69">
                  <c:v>1.1296471779999999</c:v>
                </c:pt>
                <c:pt idx="70">
                  <c:v>1.1296471779999999</c:v>
                </c:pt>
                <c:pt idx="71">
                  <c:v>1.1296471779999999</c:v>
                </c:pt>
                <c:pt idx="72">
                  <c:v>1.1296471779999999</c:v>
                </c:pt>
                <c:pt idx="73">
                  <c:v>1.1296471779999999</c:v>
                </c:pt>
                <c:pt idx="74">
                  <c:v>1.1296471779999999</c:v>
                </c:pt>
                <c:pt idx="75">
                  <c:v>1.1296471779999999</c:v>
                </c:pt>
                <c:pt idx="76">
                  <c:v>1.1296471779999999</c:v>
                </c:pt>
                <c:pt idx="77">
                  <c:v>1.1296471779999999</c:v>
                </c:pt>
                <c:pt idx="78">
                  <c:v>1.1296471779999999</c:v>
                </c:pt>
                <c:pt idx="79">
                  <c:v>1.1296471779999999</c:v>
                </c:pt>
                <c:pt idx="80">
                  <c:v>1.1296471779999999</c:v>
                </c:pt>
                <c:pt idx="81">
                  <c:v>1.1296471779999999</c:v>
                </c:pt>
                <c:pt idx="82">
                  <c:v>1.1296471779999999</c:v>
                </c:pt>
                <c:pt idx="83">
                  <c:v>1.1296471779999999</c:v>
                </c:pt>
                <c:pt idx="84">
                  <c:v>1.1296471779999999</c:v>
                </c:pt>
                <c:pt idx="85">
                  <c:v>1.1296471779999999</c:v>
                </c:pt>
                <c:pt idx="86">
                  <c:v>1.1296471779999999</c:v>
                </c:pt>
                <c:pt idx="87">
                  <c:v>1.1296471779999999</c:v>
                </c:pt>
                <c:pt idx="88">
                  <c:v>1.1296471779999999</c:v>
                </c:pt>
                <c:pt idx="89">
                  <c:v>1.1296471779999999</c:v>
                </c:pt>
                <c:pt idx="90">
                  <c:v>1.1296471779999999</c:v>
                </c:pt>
                <c:pt idx="91">
                  <c:v>1.1296471779999999</c:v>
                </c:pt>
                <c:pt idx="92">
                  <c:v>1.1296471779999999</c:v>
                </c:pt>
                <c:pt idx="93">
                  <c:v>1.1296471779999999</c:v>
                </c:pt>
                <c:pt idx="94">
                  <c:v>1.1296471779999999</c:v>
                </c:pt>
                <c:pt idx="95">
                  <c:v>1.1296471779999999</c:v>
                </c:pt>
                <c:pt idx="96">
                  <c:v>1.1296471779999999</c:v>
                </c:pt>
                <c:pt idx="97">
                  <c:v>1.1296471779999999</c:v>
                </c:pt>
                <c:pt idx="98">
                  <c:v>1.1296471779999999</c:v>
                </c:pt>
                <c:pt idx="99">
                  <c:v>1.1296471779999999</c:v>
                </c:pt>
                <c:pt idx="100">
                  <c:v>1.1296471779999999</c:v>
                </c:pt>
              </c:numCache>
            </c:numRef>
          </c:val>
        </c:ser>
        <c:ser>
          <c:idx val="88"/>
          <c:order val="88"/>
          <c:val>
            <c:numRef>
              <c:f>'[OHDSI distribution of results for opening remarks.xlsx]Sheet1 (4)'!$A$89:$CW$89</c:f>
              <c:numCache>
                <c:formatCode>General</c:formatCode>
                <c:ptCount val="101"/>
                <c:pt idx="0">
                  <c:v>1.122097114</c:v>
                </c:pt>
                <c:pt idx="1">
                  <c:v>1.122097114</c:v>
                </c:pt>
                <c:pt idx="2">
                  <c:v>1.122097114</c:v>
                </c:pt>
                <c:pt idx="3">
                  <c:v>1.122097114</c:v>
                </c:pt>
                <c:pt idx="4">
                  <c:v>1.122097114</c:v>
                </c:pt>
                <c:pt idx="5">
                  <c:v>1.122097114</c:v>
                </c:pt>
                <c:pt idx="6">
                  <c:v>1.122097114</c:v>
                </c:pt>
                <c:pt idx="7">
                  <c:v>1.122097114</c:v>
                </c:pt>
                <c:pt idx="8">
                  <c:v>1.122097114</c:v>
                </c:pt>
                <c:pt idx="9">
                  <c:v>1.122097114</c:v>
                </c:pt>
                <c:pt idx="10">
                  <c:v>1.122097114</c:v>
                </c:pt>
                <c:pt idx="11">
                  <c:v>1.122097114</c:v>
                </c:pt>
                <c:pt idx="12">
                  <c:v>1.122097114</c:v>
                </c:pt>
                <c:pt idx="13">
                  <c:v>1.122097114</c:v>
                </c:pt>
                <c:pt idx="14">
                  <c:v>1.122097114</c:v>
                </c:pt>
                <c:pt idx="15">
                  <c:v>1.122097114</c:v>
                </c:pt>
                <c:pt idx="16">
                  <c:v>1.122097114</c:v>
                </c:pt>
                <c:pt idx="17">
                  <c:v>1.122097114</c:v>
                </c:pt>
                <c:pt idx="18">
                  <c:v>1.122097114</c:v>
                </c:pt>
                <c:pt idx="19">
                  <c:v>1.122097114</c:v>
                </c:pt>
                <c:pt idx="20">
                  <c:v>1.122097114</c:v>
                </c:pt>
                <c:pt idx="21">
                  <c:v>1.122097114</c:v>
                </c:pt>
                <c:pt idx="22">
                  <c:v>1.122097114</c:v>
                </c:pt>
                <c:pt idx="23">
                  <c:v>1.122097114</c:v>
                </c:pt>
                <c:pt idx="24">
                  <c:v>1.122097114</c:v>
                </c:pt>
                <c:pt idx="25">
                  <c:v>1.122097114</c:v>
                </c:pt>
                <c:pt idx="26">
                  <c:v>1.122097114</c:v>
                </c:pt>
                <c:pt idx="27">
                  <c:v>1.122097114</c:v>
                </c:pt>
                <c:pt idx="28">
                  <c:v>1.122097114</c:v>
                </c:pt>
                <c:pt idx="29">
                  <c:v>1.122097114</c:v>
                </c:pt>
                <c:pt idx="30">
                  <c:v>1.122097114</c:v>
                </c:pt>
                <c:pt idx="31">
                  <c:v>1.122097114</c:v>
                </c:pt>
                <c:pt idx="32">
                  <c:v>1.122097114</c:v>
                </c:pt>
                <c:pt idx="33">
                  <c:v>1.122097114</c:v>
                </c:pt>
                <c:pt idx="34">
                  <c:v>1.122097114</c:v>
                </c:pt>
                <c:pt idx="35">
                  <c:v>1.122097114</c:v>
                </c:pt>
                <c:pt idx="36">
                  <c:v>1.122097114</c:v>
                </c:pt>
                <c:pt idx="37">
                  <c:v>1.122097114</c:v>
                </c:pt>
                <c:pt idx="38">
                  <c:v>1.122097114</c:v>
                </c:pt>
                <c:pt idx="39">
                  <c:v>1.122097114</c:v>
                </c:pt>
                <c:pt idx="40">
                  <c:v>1.122097114</c:v>
                </c:pt>
                <c:pt idx="41">
                  <c:v>1.122097114</c:v>
                </c:pt>
                <c:pt idx="42">
                  <c:v>1.122097114</c:v>
                </c:pt>
                <c:pt idx="43">
                  <c:v>1.122097114</c:v>
                </c:pt>
                <c:pt idx="44">
                  <c:v>1.122097114</c:v>
                </c:pt>
                <c:pt idx="45">
                  <c:v>1.122097114</c:v>
                </c:pt>
                <c:pt idx="46">
                  <c:v>1.122097114</c:v>
                </c:pt>
                <c:pt idx="47">
                  <c:v>1.122097114</c:v>
                </c:pt>
                <c:pt idx="48">
                  <c:v>1.122097114</c:v>
                </c:pt>
                <c:pt idx="49">
                  <c:v>1.122097114</c:v>
                </c:pt>
                <c:pt idx="50">
                  <c:v>1.122097114</c:v>
                </c:pt>
                <c:pt idx="51">
                  <c:v>1.122097114</c:v>
                </c:pt>
                <c:pt idx="52">
                  <c:v>1.122097114</c:v>
                </c:pt>
                <c:pt idx="53">
                  <c:v>1.122097114</c:v>
                </c:pt>
                <c:pt idx="54">
                  <c:v>1.122097114</c:v>
                </c:pt>
                <c:pt idx="55">
                  <c:v>1.122097114</c:v>
                </c:pt>
                <c:pt idx="56">
                  <c:v>1.122097114</c:v>
                </c:pt>
                <c:pt idx="57">
                  <c:v>1.122097114</c:v>
                </c:pt>
                <c:pt idx="58">
                  <c:v>1.122097114</c:v>
                </c:pt>
                <c:pt idx="59">
                  <c:v>1.122097114</c:v>
                </c:pt>
                <c:pt idx="60">
                  <c:v>1.122097114</c:v>
                </c:pt>
                <c:pt idx="61">
                  <c:v>1.122097114</c:v>
                </c:pt>
                <c:pt idx="62">
                  <c:v>1.122097114</c:v>
                </c:pt>
                <c:pt idx="63">
                  <c:v>1.122097114</c:v>
                </c:pt>
                <c:pt idx="64">
                  <c:v>1.122097114</c:v>
                </c:pt>
                <c:pt idx="65">
                  <c:v>1.122097114</c:v>
                </c:pt>
                <c:pt idx="66">
                  <c:v>1.122097114</c:v>
                </c:pt>
                <c:pt idx="67">
                  <c:v>1.122097114</c:v>
                </c:pt>
                <c:pt idx="68">
                  <c:v>1.122097114</c:v>
                </c:pt>
                <c:pt idx="69">
                  <c:v>1.122097114</c:v>
                </c:pt>
                <c:pt idx="70">
                  <c:v>1.122097114</c:v>
                </c:pt>
                <c:pt idx="71">
                  <c:v>1.122097114</c:v>
                </c:pt>
                <c:pt idx="72">
                  <c:v>1.122097114</c:v>
                </c:pt>
                <c:pt idx="73">
                  <c:v>1.122097114</c:v>
                </c:pt>
                <c:pt idx="74">
                  <c:v>1.122097114</c:v>
                </c:pt>
                <c:pt idx="75">
                  <c:v>1.122097114</c:v>
                </c:pt>
                <c:pt idx="76">
                  <c:v>1.122097114</c:v>
                </c:pt>
                <c:pt idx="77">
                  <c:v>1.122097114</c:v>
                </c:pt>
                <c:pt idx="78">
                  <c:v>1.122097114</c:v>
                </c:pt>
                <c:pt idx="79">
                  <c:v>1.122097114</c:v>
                </c:pt>
                <c:pt idx="80">
                  <c:v>1.122097114</c:v>
                </c:pt>
                <c:pt idx="81">
                  <c:v>1.122097114</c:v>
                </c:pt>
                <c:pt idx="82">
                  <c:v>1.122097114</c:v>
                </c:pt>
                <c:pt idx="83">
                  <c:v>1.122097114</c:v>
                </c:pt>
                <c:pt idx="84">
                  <c:v>1.122097114</c:v>
                </c:pt>
                <c:pt idx="85">
                  <c:v>1.122097114</c:v>
                </c:pt>
                <c:pt idx="86">
                  <c:v>1.122097114</c:v>
                </c:pt>
                <c:pt idx="87">
                  <c:v>1.122097114</c:v>
                </c:pt>
                <c:pt idx="88">
                  <c:v>1.122097114</c:v>
                </c:pt>
                <c:pt idx="89">
                  <c:v>1.122097114</c:v>
                </c:pt>
                <c:pt idx="90">
                  <c:v>1.122097114</c:v>
                </c:pt>
                <c:pt idx="91">
                  <c:v>1.122097114</c:v>
                </c:pt>
                <c:pt idx="92">
                  <c:v>1.122097114</c:v>
                </c:pt>
                <c:pt idx="93">
                  <c:v>1.122097114</c:v>
                </c:pt>
                <c:pt idx="94">
                  <c:v>1.122097114</c:v>
                </c:pt>
                <c:pt idx="95">
                  <c:v>1.122097114</c:v>
                </c:pt>
                <c:pt idx="96">
                  <c:v>1.122097114</c:v>
                </c:pt>
                <c:pt idx="97">
                  <c:v>1.122097114</c:v>
                </c:pt>
                <c:pt idx="98">
                  <c:v>1.122097114</c:v>
                </c:pt>
                <c:pt idx="99">
                  <c:v>1.122097114</c:v>
                </c:pt>
                <c:pt idx="100">
                  <c:v>1.122097114</c:v>
                </c:pt>
              </c:numCache>
            </c:numRef>
          </c:val>
        </c:ser>
        <c:ser>
          <c:idx val="89"/>
          <c:order val="89"/>
          <c:val>
            <c:numRef>
              <c:f>'[OHDSI distribution of results for opening remarks.xlsx]Sheet1 (4)'!$A$90:$CW$90</c:f>
              <c:numCache>
                <c:formatCode>General</c:formatCode>
                <c:ptCount val="101"/>
                <c:pt idx="0">
                  <c:v>1.1148028999999999</c:v>
                </c:pt>
                <c:pt idx="1">
                  <c:v>1.1148028999999999</c:v>
                </c:pt>
                <c:pt idx="2">
                  <c:v>1.1148028999999999</c:v>
                </c:pt>
                <c:pt idx="3">
                  <c:v>1.1148028999999999</c:v>
                </c:pt>
                <c:pt idx="4">
                  <c:v>1.1148028999999999</c:v>
                </c:pt>
                <c:pt idx="5">
                  <c:v>1.1148028999999999</c:v>
                </c:pt>
                <c:pt idx="6">
                  <c:v>1.1148028999999999</c:v>
                </c:pt>
                <c:pt idx="7">
                  <c:v>1.1148028999999999</c:v>
                </c:pt>
                <c:pt idx="8">
                  <c:v>1.1148028999999999</c:v>
                </c:pt>
                <c:pt idx="9">
                  <c:v>1.1148028999999999</c:v>
                </c:pt>
                <c:pt idx="10">
                  <c:v>1.1148028999999999</c:v>
                </c:pt>
                <c:pt idx="11">
                  <c:v>1.1148028999999999</c:v>
                </c:pt>
                <c:pt idx="12">
                  <c:v>1.1148028999999999</c:v>
                </c:pt>
                <c:pt idx="13">
                  <c:v>1.1148028999999999</c:v>
                </c:pt>
                <c:pt idx="14">
                  <c:v>1.1148028999999999</c:v>
                </c:pt>
                <c:pt idx="15">
                  <c:v>1.1148028999999999</c:v>
                </c:pt>
                <c:pt idx="16">
                  <c:v>1.1148028999999999</c:v>
                </c:pt>
                <c:pt idx="17">
                  <c:v>1.1148028999999999</c:v>
                </c:pt>
                <c:pt idx="18">
                  <c:v>1.1148028999999999</c:v>
                </c:pt>
                <c:pt idx="19">
                  <c:v>1.1148028999999999</c:v>
                </c:pt>
                <c:pt idx="20">
                  <c:v>1.1148028999999999</c:v>
                </c:pt>
                <c:pt idx="21">
                  <c:v>1.1148028999999999</c:v>
                </c:pt>
                <c:pt idx="22">
                  <c:v>1.1148028999999999</c:v>
                </c:pt>
                <c:pt idx="23">
                  <c:v>1.1148028999999999</c:v>
                </c:pt>
                <c:pt idx="24">
                  <c:v>1.1148028999999999</c:v>
                </c:pt>
                <c:pt idx="25">
                  <c:v>1.1148028999999999</c:v>
                </c:pt>
                <c:pt idx="26">
                  <c:v>1.1148028999999999</c:v>
                </c:pt>
                <c:pt idx="27">
                  <c:v>1.1148028999999999</c:v>
                </c:pt>
                <c:pt idx="28">
                  <c:v>1.1148028999999999</c:v>
                </c:pt>
                <c:pt idx="29">
                  <c:v>1.1148028999999999</c:v>
                </c:pt>
                <c:pt idx="30">
                  <c:v>1.1148028999999999</c:v>
                </c:pt>
                <c:pt idx="31">
                  <c:v>1.1148028999999999</c:v>
                </c:pt>
                <c:pt idx="32">
                  <c:v>1.1148028999999999</c:v>
                </c:pt>
                <c:pt idx="33">
                  <c:v>1.1148028999999999</c:v>
                </c:pt>
                <c:pt idx="34">
                  <c:v>1.1148028999999999</c:v>
                </c:pt>
                <c:pt idx="35">
                  <c:v>1.1148028999999999</c:v>
                </c:pt>
                <c:pt idx="36">
                  <c:v>1.1148028999999999</c:v>
                </c:pt>
                <c:pt idx="37">
                  <c:v>1.1148028999999999</c:v>
                </c:pt>
                <c:pt idx="38">
                  <c:v>1.1148028999999999</c:v>
                </c:pt>
                <c:pt idx="39">
                  <c:v>1.1148028999999999</c:v>
                </c:pt>
                <c:pt idx="40">
                  <c:v>1.1148028999999999</c:v>
                </c:pt>
                <c:pt idx="41">
                  <c:v>1.1148028999999999</c:v>
                </c:pt>
                <c:pt idx="42">
                  <c:v>1.1148028999999999</c:v>
                </c:pt>
                <c:pt idx="43">
                  <c:v>1.1148028999999999</c:v>
                </c:pt>
                <c:pt idx="44">
                  <c:v>1.1148028999999999</c:v>
                </c:pt>
                <c:pt idx="45">
                  <c:v>1.1148028999999999</c:v>
                </c:pt>
                <c:pt idx="46">
                  <c:v>1.1148028999999999</c:v>
                </c:pt>
                <c:pt idx="47">
                  <c:v>1.1148028999999999</c:v>
                </c:pt>
                <c:pt idx="48">
                  <c:v>1.1148028999999999</c:v>
                </c:pt>
                <c:pt idx="49">
                  <c:v>1.1148028999999999</c:v>
                </c:pt>
                <c:pt idx="50">
                  <c:v>1.1148028999999999</c:v>
                </c:pt>
                <c:pt idx="51">
                  <c:v>1.1148028999999999</c:v>
                </c:pt>
                <c:pt idx="52">
                  <c:v>1.1148028999999999</c:v>
                </c:pt>
                <c:pt idx="53">
                  <c:v>1.1148028999999999</c:v>
                </c:pt>
                <c:pt idx="54">
                  <c:v>1.1148028999999999</c:v>
                </c:pt>
                <c:pt idx="55">
                  <c:v>1.1148028999999999</c:v>
                </c:pt>
                <c:pt idx="56">
                  <c:v>1.1148028999999999</c:v>
                </c:pt>
                <c:pt idx="57">
                  <c:v>1.1148028999999999</c:v>
                </c:pt>
                <c:pt idx="58">
                  <c:v>1.1148028999999999</c:v>
                </c:pt>
                <c:pt idx="59">
                  <c:v>1.1148028999999999</c:v>
                </c:pt>
                <c:pt idx="60">
                  <c:v>1.1148028999999999</c:v>
                </c:pt>
                <c:pt idx="61">
                  <c:v>1.1148028999999999</c:v>
                </c:pt>
                <c:pt idx="62">
                  <c:v>1.1148028999999999</c:v>
                </c:pt>
                <c:pt idx="63">
                  <c:v>1.1148028999999999</c:v>
                </c:pt>
                <c:pt idx="64">
                  <c:v>1.1148028999999999</c:v>
                </c:pt>
                <c:pt idx="65">
                  <c:v>1.1148028999999999</c:v>
                </c:pt>
                <c:pt idx="66">
                  <c:v>1.1148028999999999</c:v>
                </c:pt>
                <c:pt idx="67">
                  <c:v>1.1148028999999999</c:v>
                </c:pt>
                <c:pt idx="68">
                  <c:v>1.1148028999999999</c:v>
                </c:pt>
                <c:pt idx="69">
                  <c:v>1.1148028999999999</c:v>
                </c:pt>
                <c:pt idx="70">
                  <c:v>1.1148028999999999</c:v>
                </c:pt>
                <c:pt idx="71">
                  <c:v>1.1148028999999999</c:v>
                </c:pt>
                <c:pt idx="72">
                  <c:v>1.1148028999999999</c:v>
                </c:pt>
                <c:pt idx="73">
                  <c:v>1.1148028999999999</c:v>
                </c:pt>
                <c:pt idx="74">
                  <c:v>1.1148028999999999</c:v>
                </c:pt>
                <c:pt idx="75">
                  <c:v>1.1148028999999999</c:v>
                </c:pt>
                <c:pt idx="76">
                  <c:v>1.1148028999999999</c:v>
                </c:pt>
                <c:pt idx="77">
                  <c:v>1.1148028999999999</c:v>
                </c:pt>
                <c:pt idx="78">
                  <c:v>1.1148028999999999</c:v>
                </c:pt>
                <c:pt idx="79">
                  <c:v>1.1148028999999999</c:v>
                </c:pt>
                <c:pt idx="80">
                  <c:v>1.1148028999999999</c:v>
                </c:pt>
                <c:pt idx="81">
                  <c:v>1.1148028999999999</c:v>
                </c:pt>
                <c:pt idx="82">
                  <c:v>1.1148028999999999</c:v>
                </c:pt>
                <c:pt idx="83">
                  <c:v>1.1148028999999999</c:v>
                </c:pt>
                <c:pt idx="84">
                  <c:v>1.1148028999999999</c:v>
                </c:pt>
                <c:pt idx="85">
                  <c:v>1.1148028999999999</c:v>
                </c:pt>
                <c:pt idx="86">
                  <c:v>1.1148028999999999</c:v>
                </c:pt>
                <c:pt idx="87">
                  <c:v>1.1148028999999999</c:v>
                </c:pt>
                <c:pt idx="88">
                  <c:v>1.1148028999999999</c:v>
                </c:pt>
                <c:pt idx="89">
                  <c:v>1.1148028999999999</c:v>
                </c:pt>
                <c:pt idx="90">
                  <c:v>1.1148028999999999</c:v>
                </c:pt>
                <c:pt idx="91">
                  <c:v>1.1148028999999999</c:v>
                </c:pt>
                <c:pt idx="92">
                  <c:v>1.1148028999999999</c:v>
                </c:pt>
                <c:pt idx="93">
                  <c:v>1.1148028999999999</c:v>
                </c:pt>
                <c:pt idx="94">
                  <c:v>1.1148028999999999</c:v>
                </c:pt>
                <c:pt idx="95">
                  <c:v>1.1148028999999999</c:v>
                </c:pt>
                <c:pt idx="96">
                  <c:v>1.1148028999999999</c:v>
                </c:pt>
                <c:pt idx="97">
                  <c:v>1.1148028999999999</c:v>
                </c:pt>
                <c:pt idx="98">
                  <c:v>1.1148028999999999</c:v>
                </c:pt>
                <c:pt idx="99">
                  <c:v>1.1148028999999999</c:v>
                </c:pt>
                <c:pt idx="100">
                  <c:v>1.1148028999999999</c:v>
                </c:pt>
              </c:numCache>
            </c:numRef>
          </c:val>
        </c:ser>
        <c:ser>
          <c:idx val="90"/>
          <c:order val="90"/>
          <c:val>
            <c:numRef>
              <c:f>'[OHDSI distribution of results for opening remarks.xlsx]Sheet1 (4)'!$A$91:$CW$91</c:f>
              <c:numCache>
                <c:formatCode>General</c:formatCode>
                <c:ptCount val="101"/>
                <c:pt idx="0">
                  <c:v>1.107771877</c:v>
                </c:pt>
                <c:pt idx="1">
                  <c:v>1.107771877</c:v>
                </c:pt>
                <c:pt idx="2">
                  <c:v>1.107771877</c:v>
                </c:pt>
                <c:pt idx="3">
                  <c:v>1.107771877</c:v>
                </c:pt>
                <c:pt idx="4">
                  <c:v>1.107771877</c:v>
                </c:pt>
                <c:pt idx="5">
                  <c:v>1.107771877</c:v>
                </c:pt>
                <c:pt idx="6">
                  <c:v>1.107771877</c:v>
                </c:pt>
                <c:pt idx="7">
                  <c:v>1.107771877</c:v>
                </c:pt>
                <c:pt idx="8">
                  <c:v>1.107771877</c:v>
                </c:pt>
                <c:pt idx="9">
                  <c:v>1.107771877</c:v>
                </c:pt>
                <c:pt idx="10">
                  <c:v>1.107771877</c:v>
                </c:pt>
                <c:pt idx="11">
                  <c:v>1.107771877</c:v>
                </c:pt>
                <c:pt idx="12">
                  <c:v>1.107771877</c:v>
                </c:pt>
                <c:pt idx="13">
                  <c:v>1.107771877</c:v>
                </c:pt>
                <c:pt idx="14">
                  <c:v>1.107771877</c:v>
                </c:pt>
                <c:pt idx="15">
                  <c:v>1.107771877</c:v>
                </c:pt>
                <c:pt idx="16">
                  <c:v>1.107771877</c:v>
                </c:pt>
                <c:pt idx="17">
                  <c:v>1.107771877</c:v>
                </c:pt>
                <c:pt idx="18">
                  <c:v>1.107771877</c:v>
                </c:pt>
                <c:pt idx="19">
                  <c:v>1.107771877</c:v>
                </c:pt>
                <c:pt idx="20">
                  <c:v>1.107771877</c:v>
                </c:pt>
                <c:pt idx="21">
                  <c:v>1.107771877</c:v>
                </c:pt>
                <c:pt idx="22">
                  <c:v>1.107771877</c:v>
                </c:pt>
                <c:pt idx="23">
                  <c:v>1.107771877</c:v>
                </c:pt>
                <c:pt idx="24">
                  <c:v>1.107771877</c:v>
                </c:pt>
                <c:pt idx="25">
                  <c:v>1.107771877</c:v>
                </c:pt>
                <c:pt idx="26">
                  <c:v>1.107771877</c:v>
                </c:pt>
                <c:pt idx="27">
                  <c:v>1.107771877</c:v>
                </c:pt>
                <c:pt idx="28">
                  <c:v>1.107771877</c:v>
                </c:pt>
                <c:pt idx="29">
                  <c:v>1.107771877</c:v>
                </c:pt>
                <c:pt idx="30">
                  <c:v>1.107771877</c:v>
                </c:pt>
                <c:pt idx="31">
                  <c:v>1.107771877</c:v>
                </c:pt>
                <c:pt idx="32">
                  <c:v>1.107771877</c:v>
                </c:pt>
                <c:pt idx="33">
                  <c:v>1.107771877</c:v>
                </c:pt>
                <c:pt idx="34">
                  <c:v>1.107771877</c:v>
                </c:pt>
                <c:pt idx="35">
                  <c:v>1.107771877</c:v>
                </c:pt>
                <c:pt idx="36">
                  <c:v>1.107771877</c:v>
                </c:pt>
                <c:pt idx="37">
                  <c:v>1.107771877</c:v>
                </c:pt>
                <c:pt idx="38">
                  <c:v>1.107771877</c:v>
                </c:pt>
                <c:pt idx="39">
                  <c:v>1.107771877</c:v>
                </c:pt>
                <c:pt idx="40">
                  <c:v>1.107771877</c:v>
                </c:pt>
                <c:pt idx="41">
                  <c:v>1.107771877</c:v>
                </c:pt>
                <c:pt idx="42">
                  <c:v>1.107771877</c:v>
                </c:pt>
                <c:pt idx="43">
                  <c:v>1.107771877</c:v>
                </c:pt>
                <c:pt idx="44">
                  <c:v>1.107771877</c:v>
                </c:pt>
                <c:pt idx="45">
                  <c:v>1.107771877</c:v>
                </c:pt>
                <c:pt idx="46">
                  <c:v>1.107771877</c:v>
                </c:pt>
                <c:pt idx="47">
                  <c:v>1.107771877</c:v>
                </c:pt>
                <c:pt idx="48">
                  <c:v>1.107771877</c:v>
                </c:pt>
                <c:pt idx="49">
                  <c:v>1.107771877</c:v>
                </c:pt>
                <c:pt idx="50">
                  <c:v>1.107771877</c:v>
                </c:pt>
                <c:pt idx="51">
                  <c:v>1.107771877</c:v>
                </c:pt>
                <c:pt idx="52">
                  <c:v>1.107771877</c:v>
                </c:pt>
                <c:pt idx="53">
                  <c:v>1.107771877</c:v>
                </c:pt>
                <c:pt idx="54">
                  <c:v>1.107771877</c:v>
                </c:pt>
                <c:pt idx="55">
                  <c:v>1.107771877</c:v>
                </c:pt>
                <c:pt idx="56">
                  <c:v>1.107771877</c:v>
                </c:pt>
                <c:pt idx="57">
                  <c:v>1.107771877</c:v>
                </c:pt>
                <c:pt idx="58">
                  <c:v>1.107771877</c:v>
                </c:pt>
                <c:pt idx="59">
                  <c:v>1.107771877</c:v>
                </c:pt>
                <c:pt idx="60">
                  <c:v>1.107771877</c:v>
                </c:pt>
                <c:pt idx="61">
                  <c:v>1.107771877</c:v>
                </c:pt>
                <c:pt idx="62">
                  <c:v>1.107771877</c:v>
                </c:pt>
                <c:pt idx="63">
                  <c:v>1.107771877</c:v>
                </c:pt>
                <c:pt idx="64">
                  <c:v>1.107771877</c:v>
                </c:pt>
                <c:pt idx="65">
                  <c:v>1.107771877</c:v>
                </c:pt>
                <c:pt idx="66">
                  <c:v>1.107771877</c:v>
                </c:pt>
                <c:pt idx="67">
                  <c:v>1.107771877</c:v>
                </c:pt>
                <c:pt idx="68">
                  <c:v>1.107771877</c:v>
                </c:pt>
                <c:pt idx="69">
                  <c:v>1.107771877</c:v>
                </c:pt>
                <c:pt idx="70">
                  <c:v>1.107771877</c:v>
                </c:pt>
                <c:pt idx="71">
                  <c:v>1.107771877</c:v>
                </c:pt>
                <c:pt idx="72">
                  <c:v>1.107771877</c:v>
                </c:pt>
                <c:pt idx="73">
                  <c:v>1.107771877</c:v>
                </c:pt>
                <c:pt idx="74">
                  <c:v>1.107771877</c:v>
                </c:pt>
                <c:pt idx="75">
                  <c:v>1.107771877</c:v>
                </c:pt>
                <c:pt idx="76">
                  <c:v>1.107771877</c:v>
                </c:pt>
                <c:pt idx="77">
                  <c:v>1.107771877</c:v>
                </c:pt>
                <c:pt idx="78">
                  <c:v>1.107771877</c:v>
                </c:pt>
                <c:pt idx="79">
                  <c:v>1.107771877</c:v>
                </c:pt>
                <c:pt idx="80">
                  <c:v>1.107771877</c:v>
                </c:pt>
                <c:pt idx="81">
                  <c:v>1.107771877</c:v>
                </c:pt>
                <c:pt idx="82">
                  <c:v>1.107771877</c:v>
                </c:pt>
                <c:pt idx="83">
                  <c:v>1.107771877</c:v>
                </c:pt>
                <c:pt idx="84">
                  <c:v>1.107771877</c:v>
                </c:pt>
                <c:pt idx="85">
                  <c:v>1.107771877</c:v>
                </c:pt>
                <c:pt idx="86">
                  <c:v>1.107771877</c:v>
                </c:pt>
                <c:pt idx="87">
                  <c:v>1.107771877</c:v>
                </c:pt>
                <c:pt idx="88">
                  <c:v>1.107771877</c:v>
                </c:pt>
                <c:pt idx="89">
                  <c:v>1.107771877</c:v>
                </c:pt>
                <c:pt idx="90">
                  <c:v>1.107771877</c:v>
                </c:pt>
                <c:pt idx="91">
                  <c:v>1.107771877</c:v>
                </c:pt>
                <c:pt idx="92">
                  <c:v>1.107771877</c:v>
                </c:pt>
                <c:pt idx="93">
                  <c:v>1.107771877</c:v>
                </c:pt>
                <c:pt idx="94">
                  <c:v>1.107771877</c:v>
                </c:pt>
                <c:pt idx="95">
                  <c:v>1.107771877</c:v>
                </c:pt>
                <c:pt idx="96">
                  <c:v>1.107771877</c:v>
                </c:pt>
                <c:pt idx="97">
                  <c:v>1.107771877</c:v>
                </c:pt>
                <c:pt idx="98">
                  <c:v>1.107771877</c:v>
                </c:pt>
                <c:pt idx="99">
                  <c:v>1.107771877</c:v>
                </c:pt>
                <c:pt idx="100">
                  <c:v>1.107771877</c:v>
                </c:pt>
              </c:numCache>
            </c:numRef>
          </c:val>
        </c:ser>
        <c:ser>
          <c:idx val="91"/>
          <c:order val="91"/>
          <c:val>
            <c:numRef>
              <c:f>'[OHDSI distribution of results for opening remarks.xlsx]Sheet1 (4)'!$A$92:$CW$92</c:f>
              <c:numCache>
                <c:formatCode>General</c:formatCode>
                <c:ptCount val="101"/>
                <c:pt idx="0">
                  <c:v>1.10100972</c:v>
                </c:pt>
                <c:pt idx="1">
                  <c:v>1.10100972</c:v>
                </c:pt>
                <c:pt idx="2">
                  <c:v>1.10100972</c:v>
                </c:pt>
                <c:pt idx="3">
                  <c:v>1.10100972</c:v>
                </c:pt>
                <c:pt idx="4">
                  <c:v>1.10100972</c:v>
                </c:pt>
                <c:pt idx="5">
                  <c:v>1.10100972</c:v>
                </c:pt>
                <c:pt idx="6">
                  <c:v>1.10100972</c:v>
                </c:pt>
                <c:pt idx="7">
                  <c:v>1.10100972</c:v>
                </c:pt>
                <c:pt idx="8">
                  <c:v>1.10100972</c:v>
                </c:pt>
                <c:pt idx="9">
                  <c:v>1.10100972</c:v>
                </c:pt>
                <c:pt idx="10">
                  <c:v>1.10100972</c:v>
                </c:pt>
                <c:pt idx="11">
                  <c:v>1.10100972</c:v>
                </c:pt>
                <c:pt idx="12">
                  <c:v>1.10100972</c:v>
                </c:pt>
                <c:pt idx="13">
                  <c:v>1.10100972</c:v>
                </c:pt>
                <c:pt idx="14">
                  <c:v>1.10100972</c:v>
                </c:pt>
                <c:pt idx="15">
                  <c:v>1.10100972</c:v>
                </c:pt>
                <c:pt idx="16">
                  <c:v>1.10100972</c:v>
                </c:pt>
                <c:pt idx="17">
                  <c:v>1.10100972</c:v>
                </c:pt>
                <c:pt idx="18">
                  <c:v>1.10100972</c:v>
                </c:pt>
                <c:pt idx="19">
                  <c:v>1.10100972</c:v>
                </c:pt>
                <c:pt idx="20">
                  <c:v>1.10100972</c:v>
                </c:pt>
                <c:pt idx="21">
                  <c:v>1.10100972</c:v>
                </c:pt>
                <c:pt idx="22">
                  <c:v>1.10100972</c:v>
                </c:pt>
                <c:pt idx="23">
                  <c:v>1.10100972</c:v>
                </c:pt>
                <c:pt idx="24">
                  <c:v>1.10100972</c:v>
                </c:pt>
                <c:pt idx="25">
                  <c:v>1.10100972</c:v>
                </c:pt>
                <c:pt idx="26">
                  <c:v>1.10100972</c:v>
                </c:pt>
                <c:pt idx="27">
                  <c:v>1.10100972</c:v>
                </c:pt>
                <c:pt idx="28">
                  <c:v>1.10100972</c:v>
                </c:pt>
                <c:pt idx="29">
                  <c:v>1.10100972</c:v>
                </c:pt>
                <c:pt idx="30">
                  <c:v>1.10100972</c:v>
                </c:pt>
                <c:pt idx="31">
                  <c:v>1.10100972</c:v>
                </c:pt>
                <c:pt idx="32">
                  <c:v>1.10100972</c:v>
                </c:pt>
                <c:pt idx="33">
                  <c:v>1.10100972</c:v>
                </c:pt>
                <c:pt idx="34">
                  <c:v>1.10100972</c:v>
                </c:pt>
                <c:pt idx="35">
                  <c:v>1.10100972</c:v>
                </c:pt>
                <c:pt idx="36">
                  <c:v>1.10100972</c:v>
                </c:pt>
                <c:pt idx="37">
                  <c:v>1.10100972</c:v>
                </c:pt>
                <c:pt idx="38">
                  <c:v>1.10100972</c:v>
                </c:pt>
                <c:pt idx="39">
                  <c:v>1.10100972</c:v>
                </c:pt>
                <c:pt idx="40">
                  <c:v>1.10100972</c:v>
                </c:pt>
                <c:pt idx="41">
                  <c:v>1.10100972</c:v>
                </c:pt>
                <c:pt idx="42">
                  <c:v>1.10100972</c:v>
                </c:pt>
                <c:pt idx="43">
                  <c:v>1.10100972</c:v>
                </c:pt>
                <c:pt idx="44">
                  <c:v>1.10100972</c:v>
                </c:pt>
                <c:pt idx="45">
                  <c:v>1.10100972</c:v>
                </c:pt>
                <c:pt idx="46">
                  <c:v>1.10100972</c:v>
                </c:pt>
                <c:pt idx="47">
                  <c:v>1.10100972</c:v>
                </c:pt>
                <c:pt idx="48">
                  <c:v>1.10100972</c:v>
                </c:pt>
                <c:pt idx="49">
                  <c:v>1.10100972</c:v>
                </c:pt>
                <c:pt idx="50">
                  <c:v>1.10100972</c:v>
                </c:pt>
                <c:pt idx="51">
                  <c:v>1.10100972</c:v>
                </c:pt>
                <c:pt idx="52">
                  <c:v>1.10100972</c:v>
                </c:pt>
                <c:pt idx="53">
                  <c:v>1.10100972</c:v>
                </c:pt>
                <c:pt idx="54">
                  <c:v>1.10100972</c:v>
                </c:pt>
                <c:pt idx="55">
                  <c:v>1.10100972</c:v>
                </c:pt>
                <c:pt idx="56">
                  <c:v>1.10100972</c:v>
                </c:pt>
                <c:pt idx="57">
                  <c:v>1.10100972</c:v>
                </c:pt>
                <c:pt idx="58">
                  <c:v>1.10100972</c:v>
                </c:pt>
                <c:pt idx="59">
                  <c:v>1.10100972</c:v>
                </c:pt>
                <c:pt idx="60">
                  <c:v>1.10100972</c:v>
                </c:pt>
                <c:pt idx="61">
                  <c:v>1.10100972</c:v>
                </c:pt>
                <c:pt idx="62">
                  <c:v>1.10100972</c:v>
                </c:pt>
                <c:pt idx="63">
                  <c:v>1.10100972</c:v>
                </c:pt>
                <c:pt idx="64">
                  <c:v>1.10100972</c:v>
                </c:pt>
                <c:pt idx="65">
                  <c:v>1.10100972</c:v>
                </c:pt>
                <c:pt idx="66">
                  <c:v>1.10100972</c:v>
                </c:pt>
                <c:pt idx="67">
                  <c:v>1.10100972</c:v>
                </c:pt>
                <c:pt idx="68">
                  <c:v>1.10100972</c:v>
                </c:pt>
                <c:pt idx="69">
                  <c:v>1.10100972</c:v>
                </c:pt>
                <c:pt idx="70">
                  <c:v>1.10100972</c:v>
                </c:pt>
                <c:pt idx="71">
                  <c:v>1.10100972</c:v>
                </c:pt>
                <c:pt idx="72">
                  <c:v>1.10100972</c:v>
                </c:pt>
                <c:pt idx="73">
                  <c:v>1.10100972</c:v>
                </c:pt>
                <c:pt idx="74">
                  <c:v>1.10100972</c:v>
                </c:pt>
                <c:pt idx="75">
                  <c:v>1.10100972</c:v>
                </c:pt>
                <c:pt idx="76">
                  <c:v>1.10100972</c:v>
                </c:pt>
                <c:pt idx="77">
                  <c:v>1.10100972</c:v>
                </c:pt>
                <c:pt idx="78">
                  <c:v>1.10100972</c:v>
                </c:pt>
                <c:pt idx="79">
                  <c:v>1.10100972</c:v>
                </c:pt>
                <c:pt idx="80">
                  <c:v>1.10100972</c:v>
                </c:pt>
                <c:pt idx="81">
                  <c:v>1.10100972</c:v>
                </c:pt>
                <c:pt idx="82">
                  <c:v>1.10100972</c:v>
                </c:pt>
                <c:pt idx="83">
                  <c:v>1.10100972</c:v>
                </c:pt>
                <c:pt idx="84">
                  <c:v>1.10100972</c:v>
                </c:pt>
                <c:pt idx="85">
                  <c:v>1.10100972</c:v>
                </c:pt>
                <c:pt idx="86">
                  <c:v>1.10100972</c:v>
                </c:pt>
                <c:pt idx="87">
                  <c:v>1.10100972</c:v>
                </c:pt>
                <c:pt idx="88">
                  <c:v>1.10100972</c:v>
                </c:pt>
                <c:pt idx="89">
                  <c:v>1.10100972</c:v>
                </c:pt>
                <c:pt idx="90">
                  <c:v>1.10100972</c:v>
                </c:pt>
                <c:pt idx="91">
                  <c:v>1.10100972</c:v>
                </c:pt>
                <c:pt idx="92">
                  <c:v>1.10100972</c:v>
                </c:pt>
                <c:pt idx="93">
                  <c:v>1.10100972</c:v>
                </c:pt>
                <c:pt idx="94">
                  <c:v>1.10100972</c:v>
                </c:pt>
                <c:pt idx="95">
                  <c:v>1.10100972</c:v>
                </c:pt>
                <c:pt idx="96">
                  <c:v>1.10100972</c:v>
                </c:pt>
                <c:pt idx="97">
                  <c:v>1.10100972</c:v>
                </c:pt>
                <c:pt idx="98">
                  <c:v>1.10100972</c:v>
                </c:pt>
                <c:pt idx="99">
                  <c:v>1.10100972</c:v>
                </c:pt>
                <c:pt idx="100">
                  <c:v>1.10100972</c:v>
                </c:pt>
              </c:numCache>
            </c:numRef>
          </c:val>
        </c:ser>
        <c:ser>
          <c:idx val="92"/>
          <c:order val="92"/>
          <c:val>
            <c:numRef>
              <c:f>'[OHDSI distribution of results for opening remarks.xlsx]Sheet1 (4)'!$A$93:$CW$93</c:f>
              <c:numCache>
                <c:formatCode>General</c:formatCode>
                <c:ptCount val="101"/>
                <c:pt idx="0">
                  <c:v>1.0945205</c:v>
                </c:pt>
                <c:pt idx="1">
                  <c:v>1.0945205</c:v>
                </c:pt>
                <c:pt idx="2">
                  <c:v>1.0945205</c:v>
                </c:pt>
                <c:pt idx="3">
                  <c:v>1.0945205</c:v>
                </c:pt>
                <c:pt idx="4">
                  <c:v>1.0945205</c:v>
                </c:pt>
                <c:pt idx="5">
                  <c:v>1.0945205</c:v>
                </c:pt>
                <c:pt idx="6">
                  <c:v>1.0945205</c:v>
                </c:pt>
                <c:pt idx="7">
                  <c:v>1.0945205</c:v>
                </c:pt>
                <c:pt idx="8">
                  <c:v>1.0945205</c:v>
                </c:pt>
                <c:pt idx="9">
                  <c:v>1.0945205</c:v>
                </c:pt>
                <c:pt idx="10">
                  <c:v>1.0945205</c:v>
                </c:pt>
                <c:pt idx="11">
                  <c:v>1.0945205</c:v>
                </c:pt>
                <c:pt idx="12">
                  <c:v>1.0945205</c:v>
                </c:pt>
                <c:pt idx="13">
                  <c:v>1.0945205</c:v>
                </c:pt>
                <c:pt idx="14">
                  <c:v>1.0945205</c:v>
                </c:pt>
                <c:pt idx="15">
                  <c:v>1.0945205</c:v>
                </c:pt>
                <c:pt idx="16">
                  <c:v>1.0945205</c:v>
                </c:pt>
                <c:pt idx="17">
                  <c:v>1.0945205</c:v>
                </c:pt>
                <c:pt idx="18">
                  <c:v>1.0945205</c:v>
                </c:pt>
                <c:pt idx="19">
                  <c:v>1.0945205</c:v>
                </c:pt>
                <c:pt idx="20">
                  <c:v>1.0945205</c:v>
                </c:pt>
                <c:pt idx="21">
                  <c:v>1.0945205</c:v>
                </c:pt>
                <c:pt idx="22">
                  <c:v>1.0945205</c:v>
                </c:pt>
                <c:pt idx="23">
                  <c:v>1.0945205</c:v>
                </c:pt>
                <c:pt idx="24">
                  <c:v>1.0945205</c:v>
                </c:pt>
                <c:pt idx="25">
                  <c:v>1.0945205</c:v>
                </c:pt>
                <c:pt idx="26">
                  <c:v>1.0945205</c:v>
                </c:pt>
                <c:pt idx="27">
                  <c:v>1.0945205</c:v>
                </c:pt>
                <c:pt idx="28">
                  <c:v>1.0945205</c:v>
                </c:pt>
                <c:pt idx="29">
                  <c:v>1.0945205</c:v>
                </c:pt>
                <c:pt idx="30">
                  <c:v>1.0945205</c:v>
                </c:pt>
                <c:pt idx="31">
                  <c:v>1.0945205</c:v>
                </c:pt>
                <c:pt idx="32">
                  <c:v>1.0945205</c:v>
                </c:pt>
                <c:pt idx="33">
                  <c:v>1.0945205</c:v>
                </c:pt>
                <c:pt idx="34">
                  <c:v>1.0945205</c:v>
                </c:pt>
                <c:pt idx="35">
                  <c:v>1.0945205</c:v>
                </c:pt>
                <c:pt idx="36">
                  <c:v>1.0945205</c:v>
                </c:pt>
                <c:pt idx="37">
                  <c:v>1.0945205</c:v>
                </c:pt>
                <c:pt idx="38">
                  <c:v>1.0945205</c:v>
                </c:pt>
                <c:pt idx="39">
                  <c:v>1.0945205</c:v>
                </c:pt>
                <c:pt idx="40">
                  <c:v>1.0945205</c:v>
                </c:pt>
                <c:pt idx="41">
                  <c:v>1.0945205</c:v>
                </c:pt>
                <c:pt idx="42">
                  <c:v>1.0945205</c:v>
                </c:pt>
                <c:pt idx="43">
                  <c:v>1.0945205</c:v>
                </c:pt>
                <c:pt idx="44">
                  <c:v>1.0945205</c:v>
                </c:pt>
                <c:pt idx="45">
                  <c:v>1.0945205</c:v>
                </c:pt>
                <c:pt idx="46">
                  <c:v>1.0945205</c:v>
                </c:pt>
                <c:pt idx="47">
                  <c:v>1.0945205</c:v>
                </c:pt>
                <c:pt idx="48">
                  <c:v>1.0945205</c:v>
                </c:pt>
                <c:pt idx="49">
                  <c:v>1.0945205</c:v>
                </c:pt>
                <c:pt idx="50">
                  <c:v>1.0945205</c:v>
                </c:pt>
                <c:pt idx="51">
                  <c:v>1.0945205</c:v>
                </c:pt>
                <c:pt idx="52">
                  <c:v>1.0945205</c:v>
                </c:pt>
                <c:pt idx="53">
                  <c:v>1.0945205</c:v>
                </c:pt>
                <c:pt idx="54">
                  <c:v>1.0945205</c:v>
                </c:pt>
                <c:pt idx="55">
                  <c:v>1.0945205</c:v>
                </c:pt>
                <c:pt idx="56">
                  <c:v>1.0945205</c:v>
                </c:pt>
                <c:pt idx="57">
                  <c:v>1.0945205</c:v>
                </c:pt>
                <c:pt idx="58">
                  <c:v>1.0945205</c:v>
                </c:pt>
                <c:pt idx="59">
                  <c:v>1.0945205</c:v>
                </c:pt>
                <c:pt idx="60">
                  <c:v>1.0945205</c:v>
                </c:pt>
                <c:pt idx="61">
                  <c:v>1.0945205</c:v>
                </c:pt>
                <c:pt idx="62">
                  <c:v>1.0945205</c:v>
                </c:pt>
                <c:pt idx="63">
                  <c:v>1.0945205</c:v>
                </c:pt>
                <c:pt idx="64">
                  <c:v>1.0945205</c:v>
                </c:pt>
                <c:pt idx="65">
                  <c:v>1.0945205</c:v>
                </c:pt>
                <c:pt idx="66">
                  <c:v>1.0945205</c:v>
                </c:pt>
                <c:pt idx="67">
                  <c:v>1.0945205</c:v>
                </c:pt>
                <c:pt idx="68">
                  <c:v>1.0945205</c:v>
                </c:pt>
                <c:pt idx="69">
                  <c:v>1.0945205</c:v>
                </c:pt>
                <c:pt idx="70">
                  <c:v>1.0945205</c:v>
                </c:pt>
                <c:pt idx="71">
                  <c:v>1.0945205</c:v>
                </c:pt>
                <c:pt idx="72">
                  <c:v>1.0945205</c:v>
                </c:pt>
                <c:pt idx="73">
                  <c:v>1.0945205</c:v>
                </c:pt>
                <c:pt idx="74">
                  <c:v>1.0945205</c:v>
                </c:pt>
                <c:pt idx="75">
                  <c:v>1.0945205</c:v>
                </c:pt>
                <c:pt idx="76">
                  <c:v>1.0945205</c:v>
                </c:pt>
                <c:pt idx="77">
                  <c:v>1.0945205</c:v>
                </c:pt>
                <c:pt idx="78">
                  <c:v>1.0945205</c:v>
                </c:pt>
                <c:pt idx="79">
                  <c:v>1.0945205</c:v>
                </c:pt>
                <c:pt idx="80">
                  <c:v>1.0945205</c:v>
                </c:pt>
                <c:pt idx="81">
                  <c:v>1.0945205</c:v>
                </c:pt>
                <c:pt idx="82">
                  <c:v>1.0945205</c:v>
                </c:pt>
                <c:pt idx="83">
                  <c:v>1.0945205</c:v>
                </c:pt>
                <c:pt idx="84">
                  <c:v>1.0945205</c:v>
                </c:pt>
                <c:pt idx="85">
                  <c:v>1.0945205</c:v>
                </c:pt>
                <c:pt idx="86">
                  <c:v>1.0945205</c:v>
                </c:pt>
                <c:pt idx="87">
                  <c:v>1.0945205</c:v>
                </c:pt>
                <c:pt idx="88">
                  <c:v>1.0945205</c:v>
                </c:pt>
                <c:pt idx="89">
                  <c:v>1.0945205</c:v>
                </c:pt>
                <c:pt idx="90">
                  <c:v>1.0945205</c:v>
                </c:pt>
                <c:pt idx="91">
                  <c:v>1.0945205</c:v>
                </c:pt>
                <c:pt idx="92">
                  <c:v>1.0945205</c:v>
                </c:pt>
                <c:pt idx="93">
                  <c:v>1.0945205</c:v>
                </c:pt>
                <c:pt idx="94">
                  <c:v>1.0945205</c:v>
                </c:pt>
                <c:pt idx="95">
                  <c:v>1.0945205</c:v>
                </c:pt>
                <c:pt idx="96">
                  <c:v>1.0945205</c:v>
                </c:pt>
                <c:pt idx="97">
                  <c:v>1.0945205</c:v>
                </c:pt>
                <c:pt idx="98">
                  <c:v>1.0945205</c:v>
                </c:pt>
                <c:pt idx="99">
                  <c:v>1.0945205</c:v>
                </c:pt>
                <c:pt idx="100">
                  <c:v>1.0945205</c:v>
                </c:pt>
              </c:numCache>
            </c:numRef>
          </c:val>
        </c:ser>
        <c:ser>
          <c:idx val="93"/>
          <c:order val="93"/>
          <c:val>
            <c:numRef>
              <c:f>'[OHDSI distribution of results for opening remarks.xlsx]Sheet1 (4)'!$A$94:$CW$94</c:f>
              <c:numCache>
                <c:formatCode>General</c:formatCode>
                <c:ptCount val="101"/>
                <c:pt idx="0">
                  <c:v>1.088306767</c:v>
                </c:pt>
                <c:pt idx="1">
                  <c:v>1.088306767</c:v>
                </c:pt>
                <c:pt idx="2">
                  <c:v>1.088306767</c:v>
                </c:pt>
                <c:pt idx="3">
                  <c:v>1.088306767</c:v>
                </c:pt>
                <c:pt idx="4">
                  <c:v>1.088306767</c:v>
                </c:pt>
                <c:pt idx="5">
                  <c:v>1.088306767</c:v>
                </c:pt>
                <c:pt idx="6">
                  <c:v>1.088306767</c:v>
                </c:pt>
                <c:pt idx="7">
                  <c:v>1.088306767</c:v>
                </c:pt>
                <c:pt idx="8">
                  <c:v>1.088306767</c:v>
                </c:pt>
                <c:pt idx="9">
                  <c:v>1.088306767</c:v>
                </c:pt>
                <c:pt idx="10">
                  <c:v>1.088306767</c:v>
                </c:pt>
                <c:pt idx="11">
                  <c:v>1.088306767</c:v>
                </c:pt>
                <c:pt idx="12">
                  <c:v>1.088306767</c:v>
                </c:pt>
                <c:pt idx="13">
                  <c:v>1.088306767</c:v>
                </c:pt>
                <c:pt idx="14">
                  <c:v>1.088306767</c:v>
                </c:pt>
                <c:pt idx="15">
                  <c:v>1.088306767</c:v>
                </c:pt>
                <c:pt idx="16">
                  <c:v>1.088306767</c:v>
                </c:pt>
                <c:pt idx="17">
                  <c:v>1.088306767</c:v>
                </c:pt>
                <c:pt idx="18">
                  <c:v>1.088306767</c:v>
                </c:pt>
                <c:pt idx="19">
                  <c:v>1.088306767</c:v>
                </c:pt>
                <c:pt idx="20">
                  <c:v>1.088306767</c:v>
                </c:pt>
                <c:pt idx="21">
                  <c:v>1.088306767</c:v>
                </c:pt>
                <c:pt idx="22">
                  <c:v>1.088306767</c:v>
                </c:pt>
                <c:pt idx="23">
                  <c:v>1.088306767</c:v>
                </c:pt>
                <c:pt idx="24">
                  <c:v>1.088306767</c:v>
                </c:pt>
                <c:pt idx="25">
                  <c:v>1.088306767</c:v>
                </c:pt>
                <c:pt idx="26">
                  <c:v>1.088306767</c:v>
                </c:pt>
                <c:pt idx="27">
                  <c:v>1.088306767</c:v>
                </c:pt>
                <c:pt idx="28">
                  <c:v>1.088306767</c:v>
                </c:pt>
                <c:pt idx="29">
                  <c:v>1.088306767</c:v>
                </c:pt>
                <c:pt idx="30">
                  <c:v>1.088306767</c:v>
                </c:pt>
                <c:pt idx="31">
                  <c:v>1.088306767</c:v>
                </c:pt>
                <c:pt idx="32">
                  <c:v>1.088306767</c:v>
                </c:pt>
                <c:pt idx="33">
                  <c:v>1.088306767</c:v>
                </c:pt>
                <c:pt idx="34">
                  <c:v>1.088306767</c:v>
                </c:pt>
                <c:pt idx="35">
                  <c:v>1.088306767</c:v>
                </c:pt>
                <c:pt idx="36">
                  <c:v>1.088306767</c:v>
                </c:pt>
                <c:pt idx="37">
                  <c:v>1.088306767</c:v>
                </c:pt>
                <c:pt idx="38">
                  <c:v>1.088306767</c:v>
                </c:pt>
                <c:pt idx="39">
                  <c:v>1.088306767</c:v>
                </c:pt>
                <c:pt idx="40">
                  <c:v>1.088306767</c:v>
                </c:pt>
                <c:pt idx="41">
                  <c:v>1.088306767</c:v>
                </c:pt>
                <c:pt idx="42">
                  <c:v>1.088306767</c:v>
                </c:pt>
                <c:pt idx="43">
                  <c:v>1.088306767</c:v>
                </c:pt>
                <c:pt idx="44">
                  <c:v>1.088306767</c:v>
                </c:pt>
                <c:pt idx="45">
                  <c:v>1.088306767</c:v>
                </c:pt>
                <c:pt idx="46">
                  <c:v>1.088306767</c:v>
                </c:pt>
                <c:pt idx="47">
                  <c:v>1.088306767</c:v>
                </c:pt>
                <c:pt idx="48">
                  <c:v>1.088306767</c:v>
                </c:pt>
                <c:pt idx="49">
                  <c:v>1.088306767</c:v>
                </c:pt>
                <c:pt idx="50">
                  <c:v>1.088306767</c:v>
                </c:pt>
                <c:pt idx="51">
                  <c:v>1.088306767</c:v>
                </c:pt>
                <c:pt idx="52">
                  <c:v>1.088306767</c:v>
                </c:pt>
                <c:pt idx="53">
                  <c:v>1.088306767</c:v>
                </c:pt>
                <c:pt idx="54">
                  <c:v>1.088306767</c:v>
                </c:pt>
                <c:pt idx="55">
                  <c:v>1.088306767</c:v>
                </c:pt>
                <c:pt idx="56">
                  <c:v>1.088306767</c:v>
                </c:pt>
                <c:pt idx="57">
                  <c:v>1.088306767</c:v>
                </c:pt>
                <c:pt idx="58">
                  <c:v>1.088306767</c:v>
                </c:pt>
                <c:pt idx="59">
                  <c:v>1.088306767</c:v>
                </c:pt>
                <c:pt idx="60">
                  <c:v>1.088306767</c:v>
                </c:pt>
                <c:pt idx="61">
                  <c:v>1.088306767</c:v>
                </c:pt>
                <c:pt idx="62">
                  <c:v>1.088306767</c:v>
                </c:pt>
                <c:pt idx="63">
                  <c:v>1.088306767</c:v>
                </c:pt>
                <c:pt idx="64">
                  <c:v>1.088306767</c:v>
                </c:pt>
                <c:pt idx="65">
                  <c:v>1.088306767</c:v>
                </c:pt>
                <c:pt idx="66">
                  <c:v>1.088306767</c:v>
                </c:pt>
                <c:pt idx="67">
                  <c:v>1.088306767</c:v>
                </c:pt>
                <c:pt idx="68">
                  <c:v>1.088306767</c:v>
                </c:pt>
                <c:pt idx="69">
                  <c:v>1.088306767</c:v>
                </c:pt>
                <c:pt idx="70">
                  <c:v>1.088306767</c:v>
                </c:pt>
                <c:pt idx="71">
                  <c:v>1.088306767</c:v>
                </c:pt>
                <c:pt idx="72">
                  <c:v>1.088306767</c:v>
                </c:pt>
                <c:pt idx="73">
                  <c:v>1.088306767</c:v>
                </c:pt>
                <c:pt idx="74">
                  <c:v>1.088306767</c:v>
                </c:pt>
                <c:pt idx="75">
                  <c:v>1.088306767</c:v>
                </c:pt>
                <c:pt idx="76">
                  <c:v>1.088306767</c:v>
                </c:pt>
                <c:pt idx="77">
                  <c:v>1.088306767</c:v>
                </c:pt>
                <c:pt idx="78">
                  <c:v>1.088306767</c:v>
                </c:pt>
                <c:pt idx="79">
                  <c:v>1.088306767</c:v>
                </c:pt>
                <c:pt idx="80">
                  <c:v>1.088306767</c:v>
                </c:pt>
                <c:pt idx="81">
                  <c:v>1.088306767</c:v>
                </c:pt>
                <c:pt idx="82">
                  <c:v>1.088306767</c:v>
                </c:pt>
                <c:pt idx="83">
                  <c:v>1.088306767</c:v>
                </c:pt>
                <c:pt idx="84">
                  <c:v>1.088306767</c:v>
                </c:pt>
                <c:pt idx="85">
                  <c:v>1.088306767</c:v>
                </c:pt>
                <c:pt idx="86">
                  <c:v>1.088306767</c:v>
                </c:pt>
                <c:pt idx="87">
                  <c:v>1.088306767</c:v>
                </c:pt>
                <c:pt idx="88">
                  <c:v>1.088306767</c:v>
                </c:pt>
                <c:pt idx="89">
                  <c:v>1.088306767</c:v>
                </c:pt>
                <c:pt idx="90">
                  <c:v>1.088306767</c:v>
                </c:pt>
                <c:pt idx="91">
                  <c:v>1.088306767</c:v>
                </c:pt>
                <c:pt idx="92">
                  <c:v>1.088306767</c:v>
                </c:pt>
                <c:pt idx="93">
                  <c:v>1.088306767</c:v>
                </c:pt>
                <c:pt idx="94">
                  <c:v>1.088306767</c:v>
                </c:pt>
                <c:pt idx="95">
                  <c:v>1.088306767</c:v>
                </c:pt>
                <c:pt idx="96">
                  <c:v>1.088306767</c:v>
                </c:pt>
                <c:pt idx="97">
                  <c:v>1.088306767</c:v>
                </c:pt>
                <c:pt idx="98">
                  <c:v>1.088306767</c:v>
                </c:pt>
                <c:pt idx="99">
                  <c:v>1.088306767</c:v>
                </c:pt>
                <c:pt idx="100">
                  <c:v>1.088306767</c:v>
                </c:pt>
              </c:numCache>
            </c:numRef>
          </c:val>
        </c:ser>
        <c:ser>
          <c:idx val="94"/>
          <c:order val="94"/>
          <c:val>
            <c:numRef>
              <c:f>'[OHDSI distribution of results for opening remarks.xlsx]Sheet1 (4)'!$A$95:$CW$95</c:f>
              <c:numCache>
                <c:formatCode>General</c:formatCode>
                <c:ptCount val="101"/>
                <c:pt idx="0">
                  <c:v>1.0823696249999999</c:v>
                </c:pt>
                <c:pt idx="1">
                  <c:v>1.0823696249999999</c:v>
                </c:pt>
                <c:pt idx="2">
                  <c:v>1.0823696249999999</c:v>
                </c:pt>
                <c:pt idx="3">
                  <c:v>1.0823696249999999</c:v>
                </c:pt>
                <c:pt idx="4">
                  <c:v>1.0823696249999999</c:v>
                </c:pt>
                <c:pt idx="5">
                  <c:v>1.0823696249999999</c:v>
                </c:pt>
                <c:pt idx="6">
                  <c:v>1.0823696249999999</c:v>
                </c:pt>
                <c:pt idx="7">
                  <c:v>1.0823696249999999</c:v>
                </c:pt>
                <c:pt idx="8">
                  <c:v>1.0823696249999999</c:v>
                </c:pt>
                <c:pt idx="9">
                  <c:v>1.0823696249999999</c:v>
                </c:pt>
                <c:pt idx="10">
                  <c:v>1.0823696249999999</c:v>
                </c:pt>
                <c:pt idx="11">
                  <c:v>1.0823696249999999</c:v>
                </c:pt>
                <c:pt idx="12">
                  <c:v>1.0823696249999999</c:v>
                </c:pt>
                <c:pt idx="13">
                  <c:v>1.0823696249999999</c:v>
                </c:pt>
                <c:pt idx="14">
                  <c:v>1.0823696249999999</c:v>
                </c:pt>
                <c:pt idx="15">
                  <c:v>1.0823696249999999</c:v>
                </c:pt>
                <c:pt idx="16">
                  <c:v>1.0823696249999999</c:v>
                </c:pt>
                <c:pt idx="17">
                  <c:v>1.0823696249999999</c:v>
                </c:pt>
                <c:pt idx="18">
                  <c:v>1.0823696249999999</c:v>
                </c:pt>
                <c:pt idx="19">
                  <c:v>1.0823696249999999</c:v>
                </c:pt>
                <c:pt idx="20">
                  <c:v>1.0823696249999999</c:v>
                </c:pt>
                <c:pt idx="21">
                  <c:v>1.0823696249999999</c:v>
                </c:pt>
                <c:pt idx="22">
                  <c:v>1.0823696249999999</c:v>
                </c:pt>
                <c:pt idx="23">
                  <c:v>1.0823696249999999</c:v>
                </c:pt>
                <c:pt idx="24">
                  <c:v>1.0823696249999999</c:v>
                </c:pt>
                <c:pt idx="25">
                  <c:v>1.0823696249999999</c:v>
                </c:pt>
                <c:pt idx="26">
                  <c:v>1.0823696249999999</c:v>
                </c:pt>
                <c:pt idx="27">
                  <c:v>1.0823696249999999</c:v>
                </c:pt>
                <c:pt idx="28">
                  <c:v>1.0823696249999999</c:v>
                </c:pt>
                <c:pt idx="29">
                  <c:v>1.0823696249999999</c:v>
                </c:pt>
                <c:pt idx="30">
                  <c:v>1.0823696249999999</c:v>
                </c:pt>
                <c:pt idx="31">
                  <c:v>1.0823696249999999</c:v>
                </c:pt>
                <c:pt idx="32">
                  <c:v>1.0823696249999999</c:v>
                </c:pt>
                <c:pt idx="33">
                  <c:v>1.0823696249999999</c:v>
                </c:pt>
                <c:pt idx="34">
                  <c:v>1.0823696249999999</c:v>
                </c:pt>
                <c:pt idx="35">
                  <c:v>1.0823696249999999</c:v>
                </c:pt>
                <c:pt idx="36">
                  <c:v>1.0823696249999999</c:v>
                </c:pt>
                <c:pt idx="37">
                  <c:v>1.0823696249999999</c:v>
                </c:pt>
                <c:pt idx="38">
                  <c:v>1.0823696249999999</c:v>
                </c:pt>
                <c:pt idx="39">
                  <c:v>1.0823696249999999</c:v>
                </c:pt>
                <c:pt idx="40">
                  <c:v>1.0823696249999999</c:v>
                </c:pt>
                <c:pt idx="41">
                  <c:v>1.0823696249999999</c:v>
                </c:pt>
                <c:pt idx="42">
                  <c:v>1.0823696249999999</c:v>
                </c:pt>
                <c:pt idx="43">
                  <c:v>1.0823696249999999</c:v>
                </c:pt>
                <c:pt idx="44">
                  <c:v>1.0823696249999999</c:v>
                </c:pt>
                <c:pt idx="45">
                  <c:v>1.0823696249999999</c:v>
                </c:pt>
                <c:pt idx="46">
                  <c:v>1.0823696249999999</c:v>
                </c:pt>
                <c:pt idx="47">
                  <c:v>1.0823696249999999</c:v>
                </c:pt>
                <c:pt idx="48">
                  <c:v>1.0823696249999999</c:v>
                </c:pt>
                <c:pt idx="49">
                  <c:v>1.0823696249999999</c:v>
                </c:pt>
                <c:pt idx="50">
                  <c:v>1.0823696249999999</c:v>
                </c:pt>
                <c:pt idx="51">
                  <c:v>1.0823696249999999</c:v>
                </c:pt>
                <c:pt idx="52">
                  <c:v>1.0823696249999999</c:v>
                </c:pt>
                <c:pt idx="53">
                  <c:v>1.0823696249999999</c:v>
                </c:pt>
                <c:pt idx="54">
                  <c:v>1.0823696249999999</c:v>
                </c:pt>
                <c:pt idx="55">
                  <c:v>1.0823696249999999</c:v>
                </c:pt>
                <c:pt idx="56">
                  <c:v>1.0823696249999999</c:v>
                </c:pt>
                <c:pt idx="57">
                  <c:v>1.0823696249999999</c:v>
                </c:pt>
                <c:pt idx="58">
                  <c:v>1.0823696249999999</c:v>
                </c:pt>
                <c:pt idx="59">
                  <c:v>1.0823696249999999</c:v>
                </c:pt>
                <c:pt idx="60">
                  <c:v>1.0823696249999999</c:v>
                </c:pt>
                <c:pt idx="61">
                  <c:v>1.0823696249999999</c:v>
                </c:pt>
                <c:pt idx="62">
                  <c:v>1.0823696249999999</c:v>
                </c:pt>
                <c:pt idx="63">
                  <c:v>1.0823696249999999</c:v>
                </c:pt>
                <c:pt idx="64">
                  <c:v>1.0823696249999999</c:v>
                </c:pt>
                <c:pt idx="65">
                  <c:v>1.0823696249999999</c:v>
                </c:pt>
                <c:pt idx="66">
                  <c:v>1.0823696249999999</c:v>
                </c:pt>
                <c:pt idx="67">
                  <c:v>1.0823696249999999</c:v>
                </c:pt>
                <c:pt idx="68">
                  <c:v>1.0823696249999999</c:v>
                </c:pt>
                <c:pt idx="69">
                  <c:v>1.0823696249999999</c:v>
                </c:pt>
                <c:pt idx="70">
                  <c:v>1.0823696249999999</c:v>
                </c:pt>
                <c:pt idx="71">
                  <c:v>1.0823696249999999</c:v>
                </c:pt>
                <c:pt idx="72">
                  <c:v>1.0823696249999999</c:v>
                </c:pt>
                <c:pt idx="73">
                  <c:v>1.0823696249999999</c:v>
                </c:pt>
                <c:pt idx="74">
                  <c:v>1.0823696249999999</c:v>
                </c:pt>
                <c:pt idx="75">
                  <c:v>1.0823696249999999</c:v>
                </c:pt>
                <c:pt idx="76">
                  <c:v>1.0823696249999999</c:v>
                </c:pt>
                <c:pt idx="77">
                  <c:v>1.0823696249999999</c:v>
                </c:pt>
                <c:pt idx="78">
                  <c:v>1.0823696249999999</c:v>
                </c:pt>
                <c:pt idx="79">
                  <c:v>1.0823696249999999</c:v>
                </c:pt>
                <c:pt idx="80">
                  <c:v>1.0823696249999999</c:v>
                </c:pt>
                <c:pt idx="81">
                  <c:v>1.0823696249999999</c:v>
                </c:pt>
                <c:pt idx="82">
                  <c:v>1.0823696249999999</c:v>
                </c:pt>
                <c:pt idx="83">
                  <c:v>1.0823696249999999</c:v>
                </c:pt>
                <c:pt idx="84">
                  <c:v>1.0823696249999999</c:v>
                </c:pt>
                <c:pt idx="85">
                  <c:v>1.0823696249999999</c:v>
                </c:pt>
                <c:pt idx="86">
                  <c:v>1.0823696249999999</c:v>
                </c:pt>
                <c:pt idx="87">
                  <c:v>1.0823696249999999</c:v>
                </c:pt>
                <c:pt idx="88">
                  <c:v>1.0823696249999999</c:v>
                </c:pt>
                <c:pt idx="89">
                  <c:v>1.0823696249999999</c:v>
                </c:pt>
                <c:pt idx="90">
                  <c:v>1.0823696249999999</c:v>
                </c:pt>
                <c:pt idx="91">
                  <c:v>1.0823696249999999</c:v>
                </c:pt>
                <c:pt idx="92">
                  <c:v>1.0823696249999999</c:v>
                </c:pt>
                <c:pt idx="93">
                  <c:v>1.0823696249999999</c:v>
                </c:pt>
                <c:pt idx="94">
                  <c:v>1.0823696249999999</c:v>
                </c:pt>
                <c:pt idx="95">
                  <c:v>1.0823696249999999</c:v>
                </c:pt>
                <c:pt idx="96">
                  <c:v>1.0823696249999999</c:v>
                </c:pt>
                <c:pt idx="97">
                  <c:v>1.0823696249999999</c:v>
                </c:pt>
                <c:pt idx="98">
                  <c:v>1.0823696249999999</c:v>
                </c:pt>
                <c:pt idx="99">
                  <c:v>1.0823696249999999</c:v>
                </c:pt>
                <c:pt idx="100">
                  <c:v>1.0823696249999999</c:v>
                </c:pt>
              </c:numCache>
            </c:numRef>
          </c:val>
        </c:ser>
        <c:ser>
          <c:idx val="95"/>
          <c:order val="95"/>
          <c:val>
            <c:numRef>
              <c:f>'[OHDSI distribution of results for opening remarks.xlsx]Sheet1 (4)'!$A$96:$CW$96</c:f>
              <c:numCache>
                <c:formatCode>General</c:formatCode>
                <c:ptCount val="101"/>
                <c:pt idx="0">
                  <c:v>1.076708824</c:v>
                </c:pt>
                <c:pt idx="1">
                  <c:v>1.076708824</c:v>
                </c:pt>
                <c:pt idx="2">
                  <c:v>1.076708824</c:v>
                </c:pt>
                <c:pt idx="3">
                  <c:v>1.076708824</c:v>
                </c:pt>
                <c:pt idx="4">
                  <c:v>1.076708824</c:v>
                </c:pt>
                <c:pt idx="5">
                  <c:v>1.076708824</c:v>
                </c:pt>
                <c:pt idx="6">
                  <c:v>1.076708824</c:v>
                </c:pt>
                <c:pt idx="7">
                  <c:v>1.076708824</c:v>
                </c:pt>
                <c:pt idx="8">
                  <c:v>1.076708824</c:v>
                </c:pt>
                <c:pt idx="9">
                  <c:v>1.076708824</c:v>
                </c:pt>
                <c:pt idx="10">
                  <c:v>1.076708824</c:v>
                </c:pt>
                <c:pt idx="11">
                  <c:v>1.076708824</c:v>
                </c:pt>
                <c:pt idx="12">
                  <c:v>1.076708824</c:v>
                </c:pt>
                <c:pt idx="13">
                  <c:v>1.076708824</c:v>
                </c:pt>
                <c:pt idx="14">
                  <c:v>1.076708824</c:v>
                </c:pt>
                <c:pt idx="15">
                  <c:v>1.076708824</c:v>
                </c:pt>
                <c:pt idx="16">
                  <c:v>1.076708824</c:v>
                </c:pt>
                <c:pt idx="17">
                  <c:v>1.076708824</c:v>
                </c:pt>
                <c:pt idx="18">
                  <c:v>1.076708824</c:v>
                </c:pt>
                <c:pt idx="19">
                  <c:v>1.076708824</c:v>
                </c:pt>
                <c:pt idx="20">
                  <c:v>1.076708824</c:v>
                </c:pt>
                <c:pt idx="21">
                  <c:v>1.076708824</c:v>
                </c:pt>
                <c:pt idx="22">
                  <c:v>1.076708824</c:v>
                </c:pt>
                <c:pt idx="23">
                  <c:v>1.076708824</c:v>
                </c:pt>
                <c:pt idx="24">
                  <c:v>1.076708824</c:v>
                </c:pt>
                <c:pt idx="25">
                  <c:v>1.076708824</c:v>
                </c:pt>
                <c:pt idx="26">
                  <c:v>1.076708824</c:v>
                </c:pt>
                <c:pt idx="27">
                  <c:v>1.076708824</c:v>
                </c:pt>
                <c:pt idx="28">
                  <c:v>1.076708824</c:v>
                </c:pt>
                <c:pt idx="29">
                  <c:v>1.076708824</c:v>
                </c:pt>
                <c:pt idx="30">
                  <c:v>1.076708824</c:v>
                </c:pt>
                <c:pt idx="31">
                  <c:v>1.076708824</c:v>
                </c:pt>
                <c:pt idx="32">
                  <c:v>1.076708824</c:v>
                </c:pt>
                <c:pt idx="33">
                  <c:v>1.076708824</c:v>
                </c:pt>
                <c:pt idx="34">
                  <c:v>1.076708824</c:v>
                </c:pt>
                <c:pt idx="35">
                  <c:v>1.076708824</c:v>
                </c:pt>
                <c:pt idx="36">
                  <c:v>1.076708824</c:v>
                </c:pt>
                <c:pt idx="37">
                  <c:v>1.076708824</c:v>
                </c:pt>
                <c:pt idx="38">
                  <c:v>1.076708824</c:v>
                </c:pt>
                <c:pt idx="39">
                  <c:v>1.076708824</c:v>
                </c:pt>
                <c:pt idx="40">
                  <c:v>1.076708824</c:v>
                </c:pt>
                <c:pt idx="41">
                  <c:v>1.076708824</c:v>
                </c:pt>
                <c:pt idx="42">
                  <c:v>1.076708824</c:v>
                </c:pt>
                <c:pt idx="43">
                  <c:v>1.076708824</c:v>
                </c:pt>
                <c:pt idx="44">
                  <c:v>1.076708824</c:v>
                </c:pt>
                <c:pt idx="45">
                  <c:v>1.076708824</c:v>
                </c:pt>
                <c:pt idx="46">
                  <c:v>1.076708824</c:v>
                </c:pt>
                <c:pt idx="47">
                  <c:v>1.076708824</c:v>
                </c:pt>
                <c:pt idx="48">
                  <c:v>1.076708824</c:v>
                </c:pt>
                <c:pt idx="49">
                  <c:v>1.076708824</c:v>
                </c:pt>
                <c:pt idx="50">
                  <c:v>1.076708824</c:v>
                </c:pt>
                <c:pt idx="51">
                  <c:v>1.076708824</c:v>
                </c:pt>
                <c:pt idx="52">
                  <c:v>1.076708824</c:v>
                </c:pt>
                <c:pt idx="53">
                  <c:v>1.076708824</c:v>
                </c:pt>
                <c:pt idx="54">
                  <c:v>1.076708824</c:v>
                </c:pt>
                <c:pt idx="55">
                  <c:v>1.076708824</c:v>
                </c:pt>
                <c:pt idx="56">
                  <c:v>1.076708824</c:v>
                </c:pt>
                <c:pt idx="57">
                  <c:v>1.076708824</c:v>
                </c:pt>
                <c:pt idx="58">
                  <c:v>1.076708824</c:v>
                </c:pt>
                <c:pt idx="59">
                  <c:v>1.076708824</c:v>
                </c:pt>
                <c:pt idx="60">
                  <c:v>1.076708824</c:v>
                </c:pt>
                <c:pt idx="61">
                  <c:v>1.076708824</c:v>
                </c:pt>
                <c:pt idx="62">
                  <c:v>1.076708824</c:v>
                </c:pt>
                <c:pt idx="63">
                  <c:v>1.076708824</c:v>
                </c:pt>
                <c:pt idx="64">
                  <c:v>1.076708824</c:v>
                </c:pt>
                <c:pt idx="65">
                  <c:v>1.076708824</c:v>
                </c:pt>
                <c:pt idx="66">
                  <c:v>1.076708824</c:v>
                </c:pt>
                <c:pt idx="67">
                  <c:v>1.076708824</c:v>
                </c:pt>
                <c:pt idx="68">
                  <c:v>1.076708824</c:v>
                </c:pt>
                <c:pt idx="69">
                  <c:v>1.076708824</c:v>
                </c:pt>
                <c:pt idx="70">
                  <c:v>1.076708824</c:v>
                </c:pt>
                <c:pt idx="71">
                  <c:v>1.076708824</c:v>
                </c:pt>
                <c:pt idx="72">
                  <c:v>1.076708824</c:v>
                </c:pt>
                <c:pt idx="73">
                  <c:v>1.076708824</c:v>
                </c:pt>
                <c:pt idx="74">
                  <c:v>1.076708824</c:v>
                </c:pt>
                <c:pt idx="75">
                  <c:v>1.076708824</c:v>
                </c:pt>
                <c:pt idx="76">
                  <c:v>1.076708824</c:v>
                </c:pt>
                <c:pt idx="77">
                  <c:v>1.076708824</c:v>
                </c:pt>
                <c:pt idx="78">
                  <c:v>1.076708824</c:v>
                </c:pt>
                <c:pt idx="79">
                  <c:v>1.076708824</c:v>
                </c:pt>
                <c:pt idx="80">
                  <c:v>1.076708824</c:v>
                </c:pt>
                <c:pt idx="81">
                  <c:v>1.076708824</c:v>
                </c:pt>
                <c:pt idx="82">
                  <c:v>1.076708824</c:v>
                </c:pt>
                <c:pt idx="83">
                  <c:v>1.076708824</c:v>
                </c:pt>
                <c:pt idx="84">
                  <c:v>1.076708824</c:v>
                </c:pt>
                <c:pt idx="85">
                  <c:v>1.076708824</c:v>
                </c:pt>
                <c:pt idx="86">
                  <c:v>1.076708824</c:v>
                </c:pt>
                <c:pt idx="87">
                  <c:v>1.076708824</c:v>
                </c:pt>
                <c:pt idx="88">
                  <c:v>1.076708824</c:v>
                </c:pt>
                <c:pt idx="89">
                  <c:v>1.076708824</c:v>
                </c:pt>
                <c:pt idx="90">
                  <c:v>1.076708824</c:v>
                </c:pt>
                <c:pt idx="91">
                  <c:v>1.076708824</c:v>
                </c:pt>
                <c:pt idx="92">
                  <c:v>1.076708824</c:v>
                </c:pt>
                <c:pt idx="93">
                  <c:v>1.076708824</c:v>
                </c:pt>
                <c:pt idx="94">
                  <c:v>1.076708824</c:v>
                </c:pt>
                <c:pt idx="95">
                  <c:v>1.076708824</c:v>
                </c:pt>
                <c:pt idx="96">
                  <c:v>1.076708824</c:v>
                </c:pt>
                <c:pt idx="97">
                  <c:v>1.076708824</c:v>
                </c:pt>
                <c:pt idx="98">
                  <c:v>1.076708824</c:v>
                </c:pt>
                <c:pt idx="99">
                  <c:v>1.076708824</c:v>
                </c:pt>
                <c:pt idx="100">
                  <c:v>1.076708824</c:v>
                </c:pt>
              </c:numCache>
            </c:numRef>
          </c:val>
        </c:ser>
        <c:ser>
          <c:idx val="96"/>
          <c:order val="96"/>
          <c:val>
            <c:numRef>
              <c:f>'[OHDSI distribution of results for opening remarks.xlsx]Sheet1 (4)'!$A$97:$CW$97</c:f>
              <c:numCache>
                <c:formatCode>General</c:formatCode>
                <c:ptCount val="101"/>
                <c:pt idx="0">
                  <c:v>1.071322849</c:v>
                </c:pt>
                <c:pt idx="1">
                  <c:v>1.071322849</c:v>
                </c:pt>
                <c:pt idx="2">
                  <c:v>1.071322849</c:v>
                </c:pt>
                <c:pt idx="3">
                  <c:v>1.071322849</c:v>
                </c:pt>
                <c:pt idx="4">
                  <c:v>1.071322849</c:v>
                </c:pt>
                <c:pt idx="5">
                  <c:v>1.071322849</c:v>
                </c:pt>
                <c:pt idx="6">
                  <c:v>1.071322849</c:v>
                </c:pt>
                <c:pt idx="7">
                  <c:v>1.071322849</c:v>
                </c:pt>
                <c:pt idx="8">
                  <c:v>1.071322849</c:v>
                </c:pt>
                <c:pt idx="9">
                  <c:v>1.071322849</c:v>
                </c:pt>
                <c:pt idx="10">
                  <c:v>1.071322849</c:v>
                </c:pt>
                <c:pt idx="11">
                  <c:v>1.071322849</c:v>
                </c:pt>
                <c:pt idx="12">
                  <c:v>1.071322849</c:v>
                </c:pt>
                <c:pt idx="13">
                  <c:v>1.071322849</c:v>
                </c:pt>
                <c:pt idx="14">
                  <c:v>1.071322849</c:v>
                </c:pt>
                <c:pt idx="15">
                  <c:v>1.071322849</c:v>
                </c:pt>
                <c:pt idx="16">
                  <c:v>1.071322849</c:v>
                </c:pt>
                <c:pt idx="17">
                  <c:v>1.071322849</c:v>
                </c:pt>
                <c:pt idx="18">
                  <c:v>1.071322849</c:v>
                </c:pt>
                <c:pt idx="19">
                  <c:v>1.071322849</c:v>
                </c:pt>
                <c:pt idx="20">
                  <c:v>1.071322849</c:v>
                </c:pt>
                <c:pt idx="21">
                  <c:v>1.071322849</c:v>
                </c:pt>
                <c:pt idx="22">
                  <c:v>1.071322849</c:v>
                </c:pt>
                <c:pt idx="23">
                  <c:v>1.071322849</c:v>
                </c:pt>
                <c:pt idx="24">
                  <c:v>1.071322849</c:v>
                </c:pt>
                <c:pt idx="25">
                  <c:v>1.071322849</c:v>
                </c:pt>
                <c:pt idx="26">
                  <c:v>1.071322849</c:v>
                </c:pt>
                <c:pt idx="27">
                  <c:v>1.071322849</c:v>
                </c:pt>
                <c:pt idx="28">
                  <c:v>1.071322849</c:v>
                </c:pt>
                <c:pt idx="29">
                  <c:v>1.071322849</c:v>
                </c:pt>
                <c:pt idx="30">
                  <c:v>1.071322849</c:v>
                </c:pt>
                <c:pt idx="31">
                  <c:v>1.071322849</c:v>
                </c:pt>
                <c:pt idx="32">
                  <c:v>1.071322849</c:v>
                </c:pt>
                <c:pt idx="33">
                  <c:v>1.071322849</c:v>
                </c:pt>
                <c:pt idx="34">
                  <c:v>1.071322849</c:v>
                </c:pt>
                <c:pt idx="35">
                  <c:v>1.071322849</c:v>
                </c:pt>
                <c:pt idx="36">
                  <c:v>1.071322849</c:v>
                </c:pt>
                <c:pt idx="37">
                  <c:v>1.071322849</c:v>
                </c:pt>
                <c:pt idx="38">
                  <c:v>1.071322849</c:v>
                </c:pt>
                <c:pt idx="39">
                  <c:v>1.071322849</c:v>
                </c:pt>
                <c:pt idx="40">
                  <c:v>1.071322849</c:v>
                </c:pt>
                <c:pt idx="41">
                  <c:v>1.071322849</c:v>
                </c:pt>
                <c:pt idx="42">
                  <c:v>1.071322849</c:v>
                </c:pt>
                <c:pt idx="43">
                  <c:v>1.071322849</c:v>
                </c:pt>
                <c:pt idx="44">
                  <c:v>1.071322849</c:v>
                </c:pt>
                <c:pt idx="45">
                  <c:v>1.071322849</c:v>
                </c:pt>
                <c:pt idx="46">
                  <c:v>1.071322849</c:v>
                </c:pt>
                <c:pt idx="47">
                  <c:v>1.071322849</c:v>
                </c:pt>
                <c:pt idx="48">
                  <c:v>1.071322849</c:v>
                </c:pt>
                <c:pt idx="49">
                  <c:v>1.071322849</c:v>
                </c:pt>
                <c:pt idx="50">
                  <c:v>1.071322849</c:v>
                </c:pt>
                <c:pt idx="51">
                  <c:v>1.071322849</c:v>
                </c:pt>
                <c:pt idx="52">
                  <c:v>1.071322849</c:v>
                </c:pt>
                <c:pt idx="53">
                  <c:v>1.071322849</c:v>
                </c:pt>
                <c:pt idx="54">
                  <c:v>1.071322849</c:v>
                </c:pt>
                <c:pt idx="55">
                  <c:v>1.071322849</c:v>
                </c:pt>
                <c:pt idx="56">
                  <c:v>1.071322849</c:v>
                </c:pt>
                <c:pt idx="57">
                  <c:v>1.071322849</c:v>
                </c:pt>
                <c:pt idx="58">
                  <c:v>1.071322849</c:v>
                </c:pt>
                <c:pt idx="59">
                  <c:v>1.071322849</c:v>
                </c:pt>
                <c:pt idx="60">
                  <c:v>1.071322849</c:v>
                </c:pt>
                <c:pt idx="61">
                  <c:v>1.071322849</c:v>
                </c:pt>
                <c:pt idx="62">
                  <c:v>1.071322849</c:v>
                </c:pt>
                <c:pt idx="63">
                  <c:v>1.071322849</c:v>
                </c:pt>
                <c:pt idx="64">
                  <c:v>1.071322849</c:v>
                </c:pt>
                <c:pt idx="65">
                  <c:v>1.071322849</c:v>
                </c:pt>
                <c:pt idx="66">
                  <c:v>1.071322849</c:v>
                </c:pt>
                <c:pt idx="67">
                  <c:v>1.071322849</c:v>
                </c:pt>
                <c:pt idx="68">
                  <c:v>1.071322849</c:v>
                </c:pt>
                <c:pt idx="69">
                  <c:v>1.071322849</c:v>
                </c:pt>
                <c:pt idx="70">
                  <c:v>1.071322849</c:v>
                </c:pt>
                <c:pt idx="71">
                  <c:v>1.071322849</c:v>
                </c:pt>
                <c:pt idx="72">
                  <c:v>1.071322849</c:v>
                </c:pt>
                <c:pt idx="73">
                  <c:v>1.071322849</c:v>
                </c:pt>
                <c:pt idx="74">
                  <c:v>1.071322849</c:v>
                </c:pt>
                <c:pt idx="75">
                  <c:v>1.071322849</c:v>
                </c:pt>
                <c:pt idx="76">
                  <c:v>1.071322849</c:v>
                </c:pt>
                <c:pt idx="77">
                  <c:v>1.071322849</c:v>
                </c:pt>
                <c:pt idx="78">
                  <c:v>1.071322849</c:v>
                </c:pt>
                <c:pt idx="79">
                  <c:v>1.071322849</c:v>
                </c:pt>
                <c:pt idx="80">
                  <c:v>1.071322849</c:v>
                </c:pt>
                <c:pt idx="81">
                  <c:v>1.071322849</c:v>
                </c:pt>
                <c:pt idx="82">
                  <c:v>1.071322849</c:v>
                </c:pt>
                <c:pt idx="83">
                  <c:v>1.071322849</c:v>
                </c:pt>
                <c:pt idx="84">
                  <c:v>1.071322849</c:v>
                </c:pt>
                <c:pt idx="85">
                  <c:v>1.071322849</c:v>
                </c:pt>
                <c:pt idx="86">
                  <c:v>1.071322849</c:v>
                </c:pt>
                <c:pt idx="87">
                  <c:v>1.071322849</c:v>
                </c:pt>
                <c:pt idx="88">
                  <c:v>1.071322849</c:v>
                </c:pt>
                <c:pt idx="89">
                  <c:v>1.071322849</c:v>
                </c:pt>
                <c:pt idx="90">
                  <c:v>1.071322849</c:v>
                </c:pt>
                <c:pt idx="91">
                  <c:v>1.071322849</c:v>
                </c:pt>
                <c:pt idx="92">
                  <c:v>1.071322849</c:v>
                </c:pt>
                <c:pt idx="93">
                  <c:v>1.071322849</c:v>
                </c:pt>
                <c:pt idx="94">
                  <c:v>1.071322849</c:v>
                </c:pt>
                <c:pt idx="95">
                  <c:v>1.071322849</c:v>
                </c:pt>
                <c:pt idx="96">
                  <c:v>1.071322849</c:v>
                </c:pt>
                <c:pt idx="97">
                  <c:v>1.071322849</c:v>
                </c:pt>
                <c:pt idx="98">
                  <c:v>1.071322849</c:v>
                </c:pt>
                <c:pt idx="99">
                  <c:v>1.071322849</c:v>
                </c:pt>
                <c:pt idx="100">
                  <c:v>1.071322849</c:v>
                </c:pt>
              </c:numCache>
            </c:numRef>
          </c:val>
        </c:ser>
        <c:ser>
          <c:idx val="97"/>
          <c:order val="97"/>
          <c:val>
            <c:numRef>
              <c:f>'[OHDSI distribution of results for opening remarks.xlsx]Sheet1 (4)'!$A$98:$CW$98</c:f>
              <c:numCache>
                <c:formatCode>General</c:formatCode>
                <c:ptCount val="101"/>
                <c:pt idx="0">
                  <c:v>1.0662090230000001</c:v>
                </c:pt>
                <c:pt idx="1">
                  <c:v>1.0662090230000001</c:v>
                </c:pt>
                <c:pt idx="2">
                  <c:v>1.0662090230000001</c:v>
                </c:pt>
                <c:pt idx="3">
                  <c:v>1.0662090230000001</c:v>
                </c:pt>
                <c:pt idx="4">
                  <c:v>1.0662090230000001</c:v>
                </c:pt>
                <c:pt idx="5">
                  <c:v>1.0662090230000001</c:v>
                </c:pt>
                <c:pt idx="6">
                  <c:v>1.0662090230000001</c:v>
                </c:pt>
                <c:pt idx="7">
                  <c:v>1.0662090230000001</c:v>
                </c:pt>
                <c:pt idx="8">
                  <c:v>1.0662090230000001</c:v>
                </c:pt>
                <c:pt idx="9">
                  <c:v>1.0662090230000001</c:v>
                </c:pt>
                <c:pt idx="10">
                  <c:v>1.0662090230000001</c:v>
                </c:pt>
                <c:pt idx="11">
                  <c:v>1.0662090230000001</c:v>
                </c:pt>
                <c:pt idx="12">
                  <c:v>1.0662090230000001</c:v>
                </c:pt>
                <c:pt idx="13">
                  <c:v>1.0662090230000001</c:v>
                </c:pt>
                <c:pt idx="14">
                  <c:v>1.0662090230000001</c:v>
                </c:pt>
                <c:pt idx="15">
                  <c:v>1.0662090230000001</c:v>
                </c:pt>
                <c:pt idx="16">
                  <c:v>1.0662090230000001</c:v>
                </c:pt>
                <c:pt idx="17">
                  <c:v>1.0662090230000001</c:v>
                </c:pt>
                <c:pt idx="18">
                  <c:v>1.0662090230000001</c:v>
                </c:pt>
                <c:pt idx="19">
                  <c:v>1.0662090230000001</c:v>
                </c:pt>
                <c:pt idx="20">
                  <c:v>1.0662090230000001</c:v>
                </c:pt>
                <c:pt idx="21">
                  <c:v>1.0662090230000001</c:v>
                </c:pt>
                <c:pt idx="22">
                  <c:v>1.0662090230000001</c:v>
                </c:pt>
                <c:pt idx="23">
                  <c:v>1.0662090230000001</c:v>
                </c:pt>
                <c:pt idx="24">
                  <c:v>1.0662090230000001</c:v>
                </c:pt>
                <c:pt idx="25">
                  <c:v>1.0662090230000001</c:v>
                </c:pt>
                <c:pt idx="26">
                  <c:v>1.0662090230000001</c:v>
                </c:pt>
                <c:pt idx="27">
                  <c:v>1.0662090230000001</c:v>
                </c:pt>
                <c:pt idx="28">
                  <c:v>1.0662090230000001</c:v>
                </c:pt>
                <c:pt idx="29">
                  <c:v>1.0662090230000001</c:v>
                </c:pt>
                <c:pt idx="30">
                  <c:v>1.0662090230000001</c:v>
                </c:pt>
                <c:pt idx="31">
                  <c:v>1.0662090230000001</c:v>
                </c:pt>
                <c:pt idx="32">
                  <c:v>1.0662090230000001</c:v>
                </c:pt>
                <c:pt idx="33">
                  <c:v>1.0662090230000001</c:v>
                </c:pt>
                <c:pt idx="34">
                  <c:v>1.0662090230000001</c:v>
                </c:pt>
                <c:pt idx="35">
                  <c:v>1.0662090230000001</c:v>
                </c:pt>
                <c:pt idx="36">
                  <c:v>1.0662090230000001</c:v>
                </c:pt>
                <c:pt idx="37">
                  <c:v>1.0662090230000001</c:v>
                </c:pt>
                <c:pt idx="38">
                  <c:v>1.0662090230000001</c:v>
                </c:pt>
                <c:pt idx="39">
                  <c:v>1.0662090230000001</c:v>
                </c:pt>
                <c:pt idx="40">
                  <c:v>1.0662090230000001</c:v>
                </c:pt>
                <c:pt idx="41">
                  <c:v>1.0662090230000001</c:v>
                </c:pt>
                <c:pt idx="42">
                  <c:v>1.0662090230000001</c:v>
                </c:pt>
                <c:pt idx="43">
                  <c:v>1.0662090230000001</c:v>
                </c:pt>
                <c:pt idx="44">
                  <c:v>1.0662090230000001</c:v>
                </c:pt>
                <c:pt idx="45">
                  <c:v>1.0662090230000001</c:v>
                </c:pt>
                <c:pt idx="46">
                  <c:v>1.0662090230000001</c:v>
                </c:pt>
                <c:pt idx="47">
                  <c:v>1.0662090230000001</c:v>
                </c:pt>
                <c:pt idx="48">
                  <c:v>1.0662090230000001</c:v>
                </c:pt>
                <c:pt idx="49">
                  <c:v>1.0662090230000001</c:v>
                </c:pt>
                <c:pt idx="50">
                  <c:v>1.0662090230000001</c:v>
                </c:pt>
                <c:pt idx="51">
                  <c:v>1.0662090230000001</c:v>
                </c:pt>
                <c:pt idx="52">
                  <c:v>1.0662090230000001</c:v>
                </c:pt>
                <c:pt idx="53">
                  <c:v>1.0662090230000001</c:v>
                </c:pt>
                <c:pt idx="54">
                  <c:v>1.0662090230000001</c:v>
                </c:pt>
                <c:pt idx="55">
                  <c:v>1.0662090230000001</c:v>
                </c:pt>
                <c:pt idx="56">
                  <c:v>1.0662090230000001</c:v>
                </c:pt>
                <c:pt idx="57">
                  <c:v>1.0662090230000001</c:v>
                </c:pt>
                <c:pt idx="58">
                  <c:v>1.0662090230000001</c:v>
                </c:pt>
                <c:pt idx="59">
                  <c:v>1.0662090230000001</c:v>
                </c:pt>
                <c:pt idx="60">
                  <c:v>1.0662090230000001</c:v>
                </c:pt>
                <c:pt idx="61">
                  <c:v>1.0662090230000001</c:v>
                </c:pt>
                <c:pt idx="62">
                  <c:v>1.0662090230000001</c:v>
                </c:pt>
                <c:pt idx="63">
                  <c:v>1.0662090230000001</c:v>
                </c:pt>
                <c:pt idx="64">
                  <c:v>1.0662090230000001</c:v>
                </c:pt>
                <c:pt idx="65">
                  <c:v>1.0662090230000001</c:v>
                </c:pt>
                <c:pt idx="66">
                  <c:v>1.0662090230000001</c:v>
                </c:pt>
                <c:pt idx="67">
                  <c:v>1.0662090230000001</c:v>
                </c:pt>
                <c:pt idx="68">
                  <c:v>1.0662090230000001</c:v>
                </c:pt>
                <c:pt idx="69">
                  <c:v>1.0662090230000001</c:v>
                </c:pt>
                <c:pt idx="70">
                  <c:v>1.0662090230000001</c:v>
                </c:pt>
                <c:pt idx="71">
                  <c:v>1.0662090230000001</c:v>
                </c:pt>
                <c:pt idx="72">
                  <c:v>1.0662090230000001</c:v>
                </c:pt>
                <c:pt idx="73">
                  <c:v>1.0662090230000001</c:v>
                </c:pt>
                <c:pt idx="74">
                  <c:v>1.0662090230000001</c:v>
                </c:pt>
                <c:pt idx="75">
                  <c:v>1.0662090230000001</c:v>
                </c:pt>
                <c:pt idx="76">
                  <c:v>1.0662090230000001</c:v>
                </c:pt>
                <c:pt idx="77">
                  <c:v>1.0662090230000001</c:v>
                </c:pt>
                <c:pt idx="78">
                  <c:v>1.0662090230000001</c:v>
                </c:pt>
                <c:pt idx="79">
                  <c:v>1.0662090230000001</c:v>
                </c:pt>
                <c:pt idx="80">
                  <c:v>1.0662090230000001</c:v>
                </c:pt>
                <c:pt idx="81">
                  <c:v>1.0662090230000001</c:v>
                </c:pt>
                <c:pt idx="82">
                  <c:v>1.0662090230000001</c:v>
                </c:pt>
                <c:pt idx="83">
                  <c:v>1.0662090230000001</c:v>
                </c:pt>
                <c:pt idx="84">
                  <c:v>1.0662090230000001</c:v>
                </c:pt>
                <c:pt idx="85">
                  <c:v>1.0662090230000001</c:v>
                </c:pt>
                <c:pt idx="86">
                  <c:v>1.0662090230000001</c:v>
                </c:pt>
                <c:pt idx="87">
                  <c:v>1.0662090230000001</c:v>
                </c:pt>
                <c:pt idx="88">
                  <c:v>1.0662090230000001</c:v>
                </c:pt>
                <c:pt idx="89">
                  <c:v>1.0662090230000001</c:v>
                </c:pt>
                <c:pt idx="90">
                  <c:v>1.0662090230000001</c:v>
                </c:pt>
                <c:pt idx="91">
                  <c:v>1.0662090230000001</c:v>
                </c:pt>
                <c:pt idx="92">
                  <c:v>1.0662090230000001</c:v>
                </c:pt>
                <c:pt idx="93">
                  <c:v>1.0662090230000001</c:v>
                </c:pt>
                <c:pt idx="94">
                  <c:v>1.0662090230000001</c:v>
                </c:pt>
                <c:pt idx="95">
                  <c:v>1.0662090230000001</c:v>
                </c:pt>
                <c:pt idx="96">
                  <c:v>1.0662090230000001</c:v>
                </c:pt>
                <c:pt idx="97">
                  <c:v>1.0662090230000001</c:v>
                </c:pt>
                <c:pt idx="98">
                  <c:v>1.0662090230000001</c:v>
                </c:pt>
                <c:pt idx="99">
                  <c:v>1.0662090230000001</c:v>
                </c:pt>
                <c:pt idx="100">
                  <c:v>1.0662090230000001</c:v>
                </c:pt>
              </c:numCache>
            </c:numRef>
          </c:val>
        </c:ser>
        <c:ser>
          <c:idx val="98"/>
          <c:order val="98"/>
          <c:val>
            <c:numRef>
              <c:f>'[OHDSI distribution of results for opening remarks.xlsx]Sheet1 (4)'!$A$99:$CW$99</c:f>
              <c:numCache>
                <c:formatCode>General</c:formatCode>
                <c:ptCount val="101"/>
                <c:pt idx="0">
                  <c:v>1.061363595</c:v>
                </c:pt>
                <c:pt idx="1">
                  <c:v>1.061363595</c:v>
                </c:pt>
                <c:pt idx="2">
                  <c:v>1.061363595</c:v>
                </c:pt>
                <c:pt idx="3">
                  <c:v>1.061363595</c:v>
                </c:pt>
                <c:pt idx="4">
                  <c:v>1.061363595</c:v>
                </c:pt>
                <c:pt idx="5">
                  <c:v>1.061363595</c:v>
                </c:pt>
                <c:pt idx="6">
                  <c:v>1.061363595</c:v>
                </c:pt>
                <c:pt idx="7">
                  <c:v>1.061363595</c:v>
                </c:pt>
                <c:pt idx="8">
                  <c:v>1.061363595</c:v>
                </c:pt>
                <c:pt idx="9">
                  <c:v>1.061363595</c:v>
                </c:pt>
                <c:pt idx="10">
                  <c:v>1.061363595</c:v>
                </c:pt>
                <c:pt idx="11">
                  <c:v>1.061363595</c:v>
                </c:pt>
                <c:pt idx="12">
                  <c:v>1.061363595</c:v>
                </c:pt>
                <c:pt idx="13">
                  <c:v>1.061363595</c:v>
                </c:pt>
                <c:pt idx="14">
                  <c:v>1.061363595</c:v>
                </c:pt>
                <c:pt idx="15">
                  <c:v>1.061363595</c:v>
                </c:pt>
                <c:pt idx="16">
                  <c:v>1.061363595</c:v>
                </c:pt>
                <c:pt idx="17">
                  <c:v>1.061363595</c:v>
                </c:pt>
                <c:pt idx="18">
                  <c:v>1.061363595</c:v>
                </c:pt>
                <c:pt idx="19">
                  <c:v>1.061363595</c:v>
                </c:pt>
                <c:pt idx="20">
                  <c:v>1.061363595</c:v>
                </c:pt>
                <c:pt idx="21">
                  <c:v>1.061363595</c:v>
                </c:pt>
                <c:pt idx="22">
                  <c:v>1.061363595</c:v>
                </c:pt>
                <c:pt idx="23">
                  <c:v>1.061363595</c:v>
                </c:pt>
                <c:pt idx="24">
                  <c:v>1.061363595</c:v>
                </c:pt>
                <c:pt idx="25">
                  <c:v>1.061363595</c:v>
                </c:pt>
                <c:pt idx="26">
                  <c:v>1.061363595</c:v>
                </c:pt>
                <c:pt idx="27">
                  <c:v>1.061363595</c:v>
                </c:pt>
                <c:pt idx="28">
                  <c:v>1.061363595</c:v>
                </c:pt>
                <c:pt idx="29">
                  <c:v>1.061363595</c:v>
                </c:pt>
                <c:pt idx="30">
                  <c:v>1.061363595</c:v>
                </c:pt>
                <c:pt idx="31">
                  <c:v>1.061363595</c:v>
                </c:pt>
                <c:pt idx="32">
                  <c:v>1.061363595</c:v>
                </c:pt>
                <c:pt idx="33">
                  <c:v>1.061363595</c:v>
                </c:pt>
                <c:pt idx="34">
                  <c:v>1.061363595</c:v>
                </c:pt>
                <c:pt idx="35">
                  <c:v>1.061363595</c:v>
                </c:pt>
                <c:pt idx="36">
                  <c:v>1.061363595</c:v>
                </c:pt>
                <c:pt idx="37">
                  <c:v>1.061363595</c:v>
                </c:pt>
                <c:pt idx="38">
                  <c:v>1.061363595</c:v>
                </c:pt>
                <c:pt idx="39">
                  <c:v>1.061363595</c:v>
                </c:pt>
                <c:pt idx="40">
                  <c:v>1.061363595</c:v>
                </c:pt>
                <c:pt idx="41">
                  <c:v>1.061363595</c:v>
                </c:pt>
                <c:pt idx="42">
                  <c:v>1.061363595</c:v>
                </c:pt>
                <c:pt idx="43">
                  <c:v>1.061363595</c:v>
                </c:pt>
                <c:pt idx="44">
                  <c:v>1.061363595</c:v>
                </c:pt>
                <c:pt idx="45">
                  <c:v>1.061363595</c:v>
                </c:pt>
                <c:pt idx="46">
                  <c:v>1.061363595</c:v>
                </c:pt>
                <c:pt idx="47">
                  <c:v>1.061363595</c:v>
                </c:pt>
                <c:pt idx="48">
                  <c:v>1.061363595</c:v>
                </c:pt>
                <c:pt idx="49">
                  <c:v>1.061363595</c:v>
                </c:pt>
                <c:pt idx="50">
                  <c:v>1.061363595</c:v>
                </c:pt>
                <c:pt idx="51">
                  <c:v>1.061363595</c:v>
                </c:pt>
                <c:pt idx="52">
                  <c:v>1.061363595</c:v>
                </c:pt>
                <c:pt idx="53">
                  <c:v>1.061363595</c:v>
                </c:pt>
                <c:pt idx="54">
                  <c:v>1.061363595</c:v>
                </c:pt>
                <c:pt idx="55">
                  <c:v>1.061363595</c:v>
                </c:pt>
                <c:pt idx="56">
                  <c:v>1.061363595</c:v>
                </c:pt>
                <c:pt idx="57">
                  <c:v>1.061363595</c:v>
                </c:pt>
                <c:pt idx="58">
                  <c:v>1.061363595</c:v>
                </c:pt>
                <c:pt idx="59">
                  <c:v>1.061363595</c:v>
                </c:pt>
                <c:pt idx="60">
                  <c:v>1.061363595</c:v>
                </c:pt>
                <c:pt idx="61">
                  <c:v>1.061363595</c:v>
                </c:pt>
                <c:pt idx="62">
                  <c:v>1.061363595</c:v>
                </c:pt>
                <c:pt idx="63">
                  <c:v>1.061363595</c:v>
                </c:pt>
                <c:pt idx="64">
                  <c:v>1.061363595</c:v>
                </c:pt>
                <c:pt idx="65">
                  <c:v>1.061363595</c:v>
                </c:pt>
                <c:pt idx="66">
                  <c:v>1.061363595</c:v>
                </c:pt>
                <c:pt idx="67">
                  <c:v>1.061363595</c:v>
                </c:pt>
                <c:pt idx="68">
                  <c:v>1.061363595</c:v>
                </c:pt>
                <c:pt idx="69">
                  <c:v>1.061363595</c:v>
                </c:pt>
                <c:pt idx="70">
                  <c:v>1.061363595</c:v>
                </c:pt>
                <c:pt idx="71">
                  <c:v>1.061363595</c:v>
                </c:pt>
                <c:pt idx="72">
                  <c:v>1.061363595</c:v>
                </c:pt>
                <c:pt idx="73">
                  <c:v>1.061363595</c:v>
                </c:pt>
                <c:pt idx="74">
                  <c:v>1.061363595</c:v>
                </c:pt>
                <c:pt idx="75">
                  <c:v>1.061363595</c:v>
                </c:pt>
                <c:pt idx="76">
                  <c:v>1.061363595</c:v>
                </c:pt>
                <c:pt idx="77">
                  <c:v>1.061363595</c:v>
                </c:pt>
                <c:pt idx="78">
                  <c:v>1.061363595</c:v>
                </c:pt>
                <c:pt idx="79">
                  <c:v>1.061363595</c:v>
                </c:pt>
                <c:pt idx="80">
                  <c:v>1.061363595</c:v>
                </c:pt>
                <c:pt idx="81">
                  <c:v>1.061363595</c:v>
                </c:pt>
                <c:pt idx="82">
                  <c:v>1.061363595</c:v>
                </c:pt>
                <c:pt idx="83">
                  <c:v>1.061363595</c:v>
                </c:pt>
                <c:pt idx="84">
                  <c:v>1.061363595</c:v>
                </c:pt>
                <c:pt idx="85">
                  <c:v>1.061363595</c:v>
                </c:pt>
                <c:pt idx="86">
                  <c:v>1.061363595</c:v>
                </c:pt>
                <c:pt idx="87">
                  <c:v>1.061363595</c:v>
                </c:pt>
                <c:pt idx="88">
                  <c:v>1.061363595</c:v>
                </c:pt>
                <c:pt idx="89">
                  <c:v>1.061363595</c:v>
                </c:pt>
                <c:pt idx="90">
                  <c:v>1.061363595</c:v>
                </c:pt>
                <c:pt idx="91">
                  <c:v>1.061363595</c:v>
                </c:pt>
                <c:pt idx="92">
                  <c:v>1.061363595</c:v>
                </c:pt>
                <c:pt idx="93">
                  <c:v>1.061363595</c:v>
                </c:pt>
                <c:pt idx="94">
                  <c:v>1.061363595</c:v>
                </c:pt>
                <c:pt idx="95">
                  <c:v>1.061363595</c:v>
                </c:pt>
                <c:pt idx="96">
                  <c:v>1.061363595</c:v>
                </c:pt>
                <c:pt idx="97">
                  <c:v>1.061363595</c:v>
                </c:pt>
                <c:pt idx="98">
                  <c:v>1.061363595</c:v>
                </c:pt>
                <c:pt idx="99">
                  <c:v>1.061363595</c:v>
                </c:pt>
                <c:pt idx="100">
                  <c:v>1.061363595</c:v>
                </c:pt>
              </c:numCache>
            </c:numRef>
          </c:val>
        </c:ser>
        <c:ser>
          <c:idx val="99"/>
          <c:order val="99"/>
          <c:val>
            <c:numRef>
              <c:f>'[OHDSI distribution of results for opening remarks.xlsx]Sheet1 (4)'!$A$100:$CW$100</c:f>
              <c:numCache>
                <c:formatCode>General</c:formatCode>
                <c:ptCount val="101"/>
                <c:pt idx="0">
                  <c:v>1.056781851</c:v>
                </c:pt>
                <c:pt idx="1">
                  <c:v>1.056781851</c:v>
                </c:pt>
                <c:pt idx="2">
                  <c:v>1.056781851</c:v>
                </c:pt>
                <c:pt idx="3">
                  <c:v>1.056781851</c:v>
                </c:pt>
                <c:pt idx="4">
                  <c:v>1.056781851</c:v>
                </c:pt>
                <c:pt idx="5">
                  <c:v>1.056781851</c:v>
                </c:pt>
                <c:pt idx="6">
                  <c:v>1.056781851</c:v>
                </c:pt>
                <c:pt idx="7">
                  <c:v>1.056781851</c:v>
                </c:pt>
                <c:pt idx="8">
                  <c:v>1.056781851</c:v>
                </c:pt>
                <c:pt idx="9">
                  <c:v>1.056781851</c:v>
                </c:pt>
                <c:pt idx="10">
                  <c:v>1.056781851</c:v>
                </c:pt>
                <c:pt idx="11">
                  <c:v>1.056781851</c:v>
                </c:pt>
                <c:pt idx="12">
                  <c:v>1.056781851</c:v>
                </c:pt>
                <c:pt idx="13">
                  <c:v>1.056781851</c:v>
                </c:pt>
                <c:pt idx="14">
                  <c:v>1.056781851</c:v>
                </c:pt>
                <c:pt idx="15">
                  <c:v>1.056781851</c:v>
                </c:pt>
                <c:pt idx="16">
                  <c:v>1.056781851</c:v>
                </c:pt>
                <c:pt idx="17">
                  <c:v>1.056781851</c:v>
                </c:pt>
                <c:pt idx="18">
                  <c:v>1.056781851</c:v>
                </c:pt>
                <c:pt idx="19">
                  <c:v>1.056781851</c:v>
                </c:pt>
                <c:pt idx="20">
                  <c:v>1.056781851</c:v>
                </c:pt>
                <c:pt idx="21">
                  <c:v>1.056781851</c:v>
                </c:pt>
                <c:pt idx="22">
                  <c:v>1.056781851</c:v>
                </c:pt>
                <c:pt idx="23">
                  <c:v>1.056781851</c:v>
                </c:pt>
                <c:pt idx="24">
                  <c:v>1.056781851</c:v>
                </c:pt>
                <c:pt idx="25">
                  <c:v>1.056781851</c:v>
                </c:pt>
                <c:pt idx="26">
                  <c:v>1.056781851</c:v>
                </c:pt>
                <c:pt idx="27">
                  <c:v>1.056781851</c:v>
                </c:pt>
                <c:pt idx="28">
                  <c:v>1.056781851</c:v>
                </c:pt>
                <c:pt idx="29">
                  <c:v>1.056781851</c:v>
                </c:pt>
                <c:pt idx="30">
                  <c:v>1.056781851</c:v>
                </c:pt>
                <c:pt idx="31">
                  <c:v>1.056781851</c:v>
                </c:pt>
                <c:pt idx="32">
                  <c:v>1.056781851</c:v>
                </c:pt>
                <c:pt idx="33">
                  <c:v>1.056781851</c:v>
                </c:pt>
                <c:pt idx="34">
                  <c:v>1.056781851</c:v>
                </c:pt>
                <c:pt idx="35">
                  <c:v>1.056781851</c:v>
                </c:pt>
                <c:pt idx="36">
                  <c:v>1.056781851</c:v>
                </c:pt>
                <c:pt idx="37">
                  <c:v>1.056781851</c:v>
                </c:pt>
                <c:pt idx="38">
                  <c:v>1.056781851</c:v>
                </c:pt>
                <c:pt idx="39">
                  <c:v>1.056781851</c:v>
                </c:pt>
                <c:pt idx="40">
                  <c:v>1.056781851</c:v>
                </c:pt>
                <c:pt idx="41">
                  <c:v>1.056781851</c:v>
                </c:pt>
                <c:pt idx="42">
                  <c:v>1.056781851</c:v>
                </c:pt>
                <c:pt idx="43">
                  <c:v>1.056781851</c:v>
                </c:pt>
                <c:pt idx="44">
                  <c:v>1.056781851</c:v>
                </c:pt>
                <c:pt idx="45">
                  <c:v>1.056781851</c:v>
                </c:pt>
                <c:pt idx="46">
                  <c:v>1.056781851</c:v>
                </c:pt>
                <c:pt idx="47">
                  <c:v>1.056781851</c:v>
                </c:pt>
                <c:pt idx="48">
                  <c:v>1.056781851</c:v>
                </c:pt>
                <c:pt idx="49">
                  <c:v>1.056781851</c:v>
                </c:pt>
                <c:pt idx="50">
                  <c:v>1.056781851</c:v>
                </c:pt>
                <c:pt idx="51">
                  <c:v>1.056781851</c:v>
                </c:pt>
                <c:pt idx="52">
                  <c:v>1.056781851</c:v>
                </c:pt>
                <c:pt idx="53">
                  <c:v>1.056781851</c:v>
                </c:pt>
                <c:pt idx="54">
                  <c:v>1.056781851</c:v>
                </c:pt>
                <c:pt idx="55">
                  <c:v>1.056781851</c:v>
                </c:pt>
                <c:pt idx="56">
                  <c:v>1.056781851</c:v>
                </c:pt>
                <c:pt idx="57">
                  <c:v>1.056781851</c:v>
                </c:pt>
                <c:pt idx="58">
                  <c:v>1.056781851</c:v>
                </c:pt>
                <c:pt idx="59">
                  <c:v>1.056781851</c:v>
                </c:pt>
                <c:pt idx="60">
                  <c:v>1.056781851</c:v>
                </c:pt>
                <c:pt idx="61">
                  <c:v>1.056781851</c:v>
                </c:pt>
                <c:pt idx="62">
                  <c:v>1.056781851</c:v>
                </c:pt>
                <c:pt idx="63">
                  <c:v>1.056781851</c:v>
                </c:pt>
                <c:pt idx="64">
                  <c:v>1.056781851</c:v>
                </c:pt>
                <c:pt idx="65">
                  <c:v>1.056781851</c:v>
                </c:pt>
                <c:pt idx="66">
                  <c:v>1.056781851</c:v>
                </c:pt>
                <c:pt idx="67">
                  <c:v>1.056781851</c:v>
                </c:pt>
                <c:pt idx="68">
                  <c:v>1.056781851</c:v>
                </c:pt>
                <c:pt idx="69">
                  <c:v>1.056781851</c:v>
                </c:pt>
                <c:pt idx="70">
                  <c:v>1.056781851</c:v>
                </c:pt>
                <c:pt idx="71">
                  <c:v>1.056781851</c:v>
                </c:pt>
                <c:pt idx="72">
                  <c:v>1.056781851</c:v>
                </c:pt>
                <c:pt idx="73">
                  <c:v>1.056781851</c:v>
                </c:pt>
                <c:pt idx="74">
                  <c:v>1.056781851</c:v>
                </c:pt>
                <c:pt idx="75">
                  <c:v>1.056781851</c:v>
                </c:pt>
                <c:pt idx="76">
                  <c:v>1.056781851</c:v>
                </c:pt>
                <c:pt idx="77">
                  <c:v>1.056781851</c:v>
                </c:pt>
                <c:pt idx="78">
                  <c:v>1.056781851</c:v>
                </c:pt>
                <c:pt idx="79">
                  <c:v>1.056781851</c:v>
                </c:pt>
                <c:pt idx="80">
                  <c:v>1.056781851</c:v>
                </c:pt>
                <c:pt idx="81">
                  <c:v>1.056781851</c:v>
                </c:pt>
                <c:pt idx="82">
                  <c:v>1.056781851</c:v>
                </c:pt>
                <c:pt idx="83">
                  <c:v>1.056781851</c:v>
                </c:pt>
                <c:pt idx="84">
                  <c:v>1.056781851</c:v>
                </c:pt>
                <c:pt idx="85">
                  <c:v>1.056781851</c:v>
                </c:pt>
                <c:pt idx="86">
                  <c:v>1.056781851</c:v>
                </c:pt>
                <c:pt idx="87">
                  <c:v>1.056781851</c:v>
                </c:pt>
                <c:pt idx="88">
                  <c:v>1.056781851</c:v>
                </c:pt>
                <c:pt idx="89">
                  <c:v>1.056781851</c:v>
                </c:pt>
                <c:pt idx="90">
                  <c:v>1.056781851</c:v>
                </c:pt>
                <c:pt idx="91">
                  <c:v>1.056781851</c:v>
                </c:pt>
                <c:pt idx="92">
                  <c:v>1.056781851</c:v>
                </c:pt>
                <c:pt idx="93">
                  <c:v>1.056781851</c:v>
                </c:pt>
                <c:pt idx="94">
                  <c:v>1.056781851</c:v>
                </c:pt>
                <c:pt idx="95">
                  <c:v>1.056781851</c:v>
                </c:pt>
                <c:pt idx="96">
                  <c:v>1.056781851</c:v>
                </c:pt>
                <c:pt idx="97">
                  <c:v>1.056781851</c:v>
                </c:pt>
                <c:pt idx="98">
                  <c:v>1.056781851</c:v>
                </c:pt>
                <c:pt idx="99">
                  <c:v>1.056781851</c:v>
                </c:pt>
                <c:pt idx="100">
                  <c:v>1.056781851</c:v>
                </c:pt>
              </c:numCache>
            </c:numRef>
          </c:val>
        </c:ser>
        <c:ser>
          <c:idx val="100"/>
          <c:order val="100"/>
          <c:val>
            <c:numRef>
              <c:f>'[OHDSI distribution of results for opening remarks.xlsx]Sheet1 (4)'!$A$101:$CW$101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1.0524582039999999</c:v>
                </c:pt>
                <c:pt idx="2">
                  <c:v>1.0524582039999999</c:v>
                </c:pt>
                <c:pt idx="3">
                  <c:v>1.0524582039999999</c:v>
                </c:pt>
                <c:pt idx="4">
                  <c:v>1.0524582039999999</c:v>
                </c:pt>
                <c:pt idx="5">
                  <c:v>1.0524582039999999</c:v>
                </c:pt>
                <c:pt idx="6">
                  <c:v>1.0524582039999999</c:v>
                </c:pt>
                <c:pt idx="7">
                  <c:v>1.0524582039999999</c:v>
                </c:pt>
                <c:pt idx="8">
                  <c:v>1.0524582039999999</c:v>
                </c:pt>
                <c:pt idx="9">
                  <c:v>1.0524582039999999</c:v>
                </c:pt>
                <c:pt idx="10">
                  <c:v>1.0524582039999999</c:v>
                </c:pt>
                <c:pt idx="11">
                  <c:v>1.0524582039999999</c:v>
                </c:pt>
                <c:pt idx="12">
                  <c:v>1.0524582039999999</c:v>
                </c:pt>
                <c:pt idx="13">
                  <c:v>1.0524582039999999</c:v>
                </c:pt>
                <c:pt idx="14">
                  <c:v>1.0524582039999999</c:v>
                </c:pt>
                <c:pt idx="15">
                  <c:v>1.0524582039999999</c:v>
                </c:pt>
                <c:pt idx="16">
                  <c:v>1.0524582039999999</c:v>
                </c:pt>
                <c:pt idx="17">
                  <c:v>1.0524582039999999</c:v>
                </c:pt>
                <c:pt idx="18">
                  <c:v>1.0524582039999999</c:v>
                </c:pt>
                <c:pt idx="19">
                  <c:v>1.0524582039999999</c:v>
                </c:pt>
                <c:pt idx="20">
                  <c:v>1.0524582039999999</c:v>
                </c:pt>
                <c:pt idx="21">
                  <c:v>1.0524582039999999</c:v>
                </c:pt>
                <c:pt idx="22">
                  <c:v>1.0524582039999999</c:v>
                </c:pt>
                <c:pt idx="23">
                  <c:v>1.0524582039999999</c:v>
                </c:pt>
                <c:pt idx="24">
                  <c:v>1.0524582039999999</c:v>
                </c:pt>
                <c:pt idx="25">
                  <c:v>1.0524582039999999</c:v>
                </c:pt>
                <c:pt idx="26">
                  <c:v>1.0524582039999999</c:v>
                </c:pt>
                <c:pt idx="27">
                  <c:v>1.0524582039999999</c:v>
                </c:pt>
                <c:pt idx="28">
                  <c:v>1.0524582039999999</c:v>
                </c:pt>
                <c:pt idx="29">
                  <c:v>1.0524582039999999</c:v>
                </c:pt>
                <c:pt idx="30">
                  <c:v>1.0524582039999999</c:v>
                </c:pt>
                <c:pt idx="31">
                  <c:v>1.0524582039999999</c:v>
                </c:pt>
                <c:pt idx="32">
                  <c:v>1.0524582039999999</c:v>
                </c:pt>
                <c:pt idx="33">
                  <c:v>1.0524582039999999</c:v>
                </c:pt>
                <c:pt idx="34">
                  <c:v>1.0524582039999999</c:v>
                </c:pt>
                <c:pt idx="35">
                  <c:v>1.0524582039999999</c:v>
                </c:pt>
                <c:pt idx="36">
                  <c:v>1.0524582039999999</c:v>
                </c:pt>
                <c:pt idx="37">
                  <c:v>1.0524582039999999</c:v>
                </c:pt>
                <c:pt idx="38">
                  <c:v>1.0524582039999999</c:v>
                </c:pt>
                <c:pt idx="39">
                  <c:v>1.0524582039999999</c:v>
                </c:pt>
                <c:pt idx="40">
                  <c:v>1.0524582039999999</c:v>
                </c:pt>
                <c:pt idx="41">
                  <c:v>1.0524582039999999</c:v>
                </c:pt>
                <c:pt idx="42">
                  <c:v>1.0524582039999999</c:v>
                </c:pt>
                <c:pt idx="43">
                  <c:v>1.0524582039999999</c:v>
                </c:pt>
                <c:pt idx="44">
                  <c:v>1.0524582039999999</c:v>
                </c:pt>
                <c:pt idx="45">
                  <c:v>1.0524582039999999</c:v>
                </c:pt>
                <c:pt idx="46">
                  <c:v>1.0524582039999999</c:v>
                </c:pt>
                <c:pt idx="47">
                  <c:v>1.0524582039999999</c:v>
                </c:pt>
                <c:pt idx="48">
                  <c:v>1.0524582039999999</c:v>
                </c:pt>
                <c:pt idx="49">
                  <c:v>1.0524582039999999</c:v>
                </c:pt>
                <c:pt idx="50">
                  <c:v>1.0524582039999999</c:v>
                </c:pt>
                <c:pt idx="51">
                  <c:v>1.0524582039999999</c:v>
                </c:pt>
                <c:pt idx="52">
                  <c:v>1.0524582039999999</c:v>
                </c:pt>
                <c:pt idx="53">
                  <c:v>1.0524582039999999</c:v>
                </c:pt>
                <c:pt idx="54">
                  <c:v>1.0524582039999999</c:v>
                </c:pt>
                <c:pt idx="55">
                  <c:v>1.0524582039999999</c:v>
                </c:pt>
                <c:pt idx="56">
                  <c:v>1.0524582039999999</c:v>
                </c:pt>
                <c:pt idx="57">
                  <c:v>1.0524582039999999</c:v>
                </c:pt>
                <c:pt idx="58">
                  <c:v>1.0524582039999999</c:v>
                </c:pt>
                <c:pt idx="59">
                  <c:v>1.0524582039999999</c:v>
                </c:pt>
                <c:pt idx="60">
                  <c:v>1.0524582039999999</c:v>
                </c:pt>
                <c:pt idx="61">
                  <c:v>1.0524582039999999</c:v>
                </c:pt>
                <c:pt idx="62">
                  <c:v>1.0524582039999999</c:v>
                </c:pt>
                <c:pt idx="63">
                  <c:v>1.0524582039999999</c:v>
                </c:pt>
                <c:pt idx="64">
                  <c:v>1.0524582039999999</c:v>
                </c:pt>
                <c:pt idx="65">
                  <c:v>1.0524582039999999</c:v>
                </c:pt>
                <c:pt idx="66">
                  <c:v>1.0524582039999999</c:v>
                </c:pt>
                <c:pt idx="67">
                  <c:v>1.0524582039999999</c:v>
                </c:pt>
                <c:pt idx="68">
                  <c:v>1.0524582039999999</c:v>
                </c:pt>
                <c:pt idx="69">
                  <c:v>1.0524582039999999</c:v>
                </c:pt>
                <c:pt idx="70">
                  <c:v>1.0524582039999999</c:v>
                </c:pt>
                <c:pt idx="71">
                  <c:v>1.0524582039999999</c:v>
                </c:pt>
                <c:pt idx="72">
                  <c:v>1.0524582039999999</c:v>
                </c:pt>
                <c:pt idx="73">
                  <c:v>1.0524582039999999</c:v>
                </c:pt>
                <c:pt idx="74">
                  <c:v>1.0524582039999999</c:v>
                </c:pt>
                <c:pt idx="75">
                  <c:v>1.0524582039999999</c:v>
                </c:pt>
                <c:pt idx="76">
                  <c:v>1.0524582039999999</c:v>
                </c:pt>
                <c:pt idx="77">
                  <c:v>1.0524582039999999</c:v>
                </c:pt>
                <c:pt idx="78">
                  <c:v>1.0524582039999999</c:v>
                </c:pt>
                <c:pt idx="79">
                  <c:v>1.0524582039999999</c:v>
                </c:pt>
                <c:pt idx="80">
                  <c:v>1.0524582039999999</c:v>
                </c:pt>
                <c:pt idx="81">
                  <c:v>1.0524582039999999</c:v>
                </c:pt>
                <c:pt idx="82">
                  <c:v>1.0524582039999999</c:v>
                </c:pt>
                <c:pt idx="83">
                  <c:v>1.0524582039999999</c:v>
                </c:pt>
                <c:pt idx="84">
                  <c:v>1.0524582039999999</c:v>
                </c:pt>
                <c:pt idx="85">
                  <c:v>1.0524582039999999</c:v>
                </c:pt>
                <c:pt idx="86">
                  <c:v>1.0524582039999999</c:v>
                </c:pt>
                <c:pt idx="87">
                  <c:v>1.0524582039999999</c:v>
                </c:pt>
                <c:pt idx="88">
                  <c:v>1.0524582039999999</c:v>
                </c:pt>
                <c:pt idx="89">
                  <c:v>1.0524582039999999</c:v>
                </c:pt>
                <c:pt idx="90">
                  <c:v>1.0524582039999999</c:v>
                </c:pt>
                <c:pt idx="91">
                  <c:v>1.0524582039999999</c:v>
                </c:pt>
                <c:pt idx="92">
                  <c:v>1.0524582039999999</c:v>
                </c:pt>
                <c:pt idx="93">
                  <c:v>1.0524582039999999</c:v>
                </c:pt>
                <c:pt idx="94">
                  <c:v>1.0524582039999999</c:v>
                </c:pt>
                <c:pt idx="95">
                  <c:v>1.0524582039999999</c:v>
                </c:pt>
                <c:pt idx="96">
                  <c:v>1.0524582039999999</c:v>
                </c:pt>
                <c:pt idx="97">
                  <c:v>1.0524582039999999</c:v>
                </c:pt>
                <c:pt idx="98">
                  <c:v>1.0524582039999999</c:v>
                </c:pt>
                <c:pt idx="99">
                  <c:v>1.0524582039999999</c:v>
                </c:pt>
                <c:pt idx="100">
                  <c:v>1.0524582039999999</c:v>
                </c:pt>
              </c:numCache>
            </c:numRef>
          </c:val>
        </c:ser>
        <c:bandFmts/>
        <c:axId val="137830400"/>
        <c:axId val="137831936"/>
        <c:axId val="137739328"/>
      </c:surface3DChart>
      <c:catAx>
        <c:axId val="137830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7831936"/>
        <c:crosses val="autoZero"/>
        <c:auto val="1"/>
        <c:lblAlgn val="ctr"/>
        <c:lblOffset val="100"/>
        <c:noMultiLvlLbl val="0"/>
      </c:catAx>
      <c:valAx>
        <c:axId val="137831936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30400"/>
        <c:crosses val="autoZero"/>
        <c:crossBetween val="midCat"/>
      </c:valAx>
      <c:serAx>
        <c:axId val="137739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37831936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surface3DChart>
        <c:wireframe val="0"/>
        <c:ser>
          <c:idx val="0"/>
          <c:order val="0"/>
          <c:val>
            <c:numRef>
              <c:f>Sheet1!$A$1:$CW$1</c:f>
              <c:numCache>
                <c:formatCode>General</c:formatCode>
                <c:ptCount val="101"/>
                <c:pt idx="0">
                  <c:v>1.0073061320000001</c:v>
                </c:pt>
                <c:pt idx="1">
                  <c:v>1.0079077089999999</c:v>
                </c:pt>
                <c:pt idx="2">
                  <c:v>1.008544739</c:v>
                </c:pt>
                <c:pt idx="3">
                  <c:v>1.009217695</c:v>
                </c:pt>
                <c:pt idx="4">
                  <c:v>1.009926793</c:v>
                </c:pt>
                <c:pt idx="5">
                  <c:v>1.0106719550000001</c:v>
                </c:pt>
                <c:pt idx="6">
                  <c:v>1.011452778</c:v>
                </c:pt>
                <c:pt idx="7">
                  <c:v>1.012268537</c:v>
                </c:pt>
                <c:pt idx="8">
                  <c:v>1.013118228</c:v>
                </c:pt>
                <c:pt idx="9">
                  <c:v>1.014000665</c:v>
                </c:pt>
                <c:pt idx="10">
                  <c:v>1.014914627</c:v>
                </c:pt>
                <c:pt idx="11">
                  <c:v>1.0158590590000001</c:v>
                </c:pt>
                <c:pt idx="12">
                  <c:v>1.016833281</c:v>
                </c:pt>
                <c:pt idx="13">
                  <c:v>1.0178371799999999</c:v>
                </c:pt>
                <c:pt idx="14">
                  <c:v>1.018871318</c:v>
                </c:pt>
                <c:pt idx="15">
                  <c:v>1.0199369089999999</c:v>
                </c:pt>
                <c:pt idx="16">
                  <c:v>1.021035648</c:v>
                </c:pt>
                <c:pt idx="17">
                  <c:v>1.0221693629999999</c:v>
                </c:pt>
                <c:pt idx="18">
                  <c:v>1.023339555</c:v>
                </c:pt>
                <c:pt idx="19">
                  <c:v>1.024546884</c:v>
                </c:pt>
                <c:pt idx="20">
                  <c:v>1.025790703</c:v>
                </c:pt>
                <c:pt idx="21">
                  <c:v>1.0270687359999999</c:v>
                </c:pt>
                <c:pt idx="22">
                  <c:v>1.028376967</c:v>
                </c:pt>
                <c:pt idx="23">
                  <c:v>1.0297097660000001</c:v>
                </c:pt>
                <c:pt idx="24">
                  <c:v>1.031060232</c:v>
                </c:pt>
                <c:pt idx="25">
                  <c:v>1.032420677</c:v>
                </c:pt>
                <c:pt idx="26">
                  <c:v>1.033783152</c:v>
                </c:pt>
                <c:pt idx="27">
                  <c:v>1.035139931</c:v>
                </c:pt>
                <c:pt idx="28">
                  <c:v>1.036483874</c:v>
                </c:pt>
                <c:pt idx="29">
                  <c:v>1.037808617</c:v>
                </c:pt>
                <c:pt idx="30">
                  <c:v>1.039108613</c:v>
                </c:pt>
                <c:pt idx="31">
                  <c:v>1.0403790420000001</c:v>
                </c:pt>
                <c:pt idx="32">
                  <c:v>1.041615642</c:v>
                </c:pt>
                <c:pt idx="33">
                  <c:v>1.0428145129999999</c:v>
                </c:pt>
                <c:pt idx="34">
                  <c:v>1.043971939</c:v>
                </c:pt>
                <c:pt idx="35">
                  <c:v>1.045084259</c:v>
                </c:pt>
                <c:pt idx="36">
                  <c:v>1.04614779</c:v>
                </c:pt>
                <c:pt idx="37">
                  <c:v>1.047158799</c:v>
                </c:pt>
                <c:pt idx="38">
                  <c:v>1.0481135239999999</c:v>
                </c:pt>
                <c:pt idx="39">
                  <c:v>1.049008215</c:v>
                </c:pt>
                <c:pt idx="40">
                  <c:v>1.0498391929999991</c:v>
                </c:pt>
                <c:pt idx="41">
                  <c:v>1.0506029109999999</c:v>
                </c:pt>
                <c:pt idx="42">
                  <c:v>1.051296011</c:v>
                </c:pt>
                <c:pt idx="43">
                  <c:v>1.0519153729999999</c:v>
                </c:pt>
                <c:pt idx="44">
                  <c:v>1.0524581609999999</c:v>
                </c:pt>
                <c:pt idx="45">
                  <c:v>1.052921854</c:v>
                </c:pt>
                <c:pt idx="46">
                  <c:v>1.053304277999999</c:v>
                </c:pt>
                <c:pt idx="47">
                  <c:v>1.053603624</c:v>
                </c:pt>
                <c:pt idx="48">
                  <c:v>1.05381847</c:v>
                </c:pt>
                <c:pt idx="49">
                  <c:v>1.0539477900000001</c:v>
                </c:pt>
                <c:pt idx="50">
                  <c:v>1.053990966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ser>
          <c:idx val="1"/>
          <c:order val="1"/>
          <c:val>
            <c:numRef>
              <c:f>Sheet1!$A$2:$CW$2</c:f>
              <c:numCache>
                <c:formatCode>General</c:formatCode>
                <c:ptCount val="101"/>
                <c:pt idx="0">
                  <c:v>1.0079077089999999</c:v>
                </c:pt>
                <c:pt idx="1">
                  <c:v>1.0085583410000001</c:v>
                </c:pt>
                <c:pt idx="2">
                  <c:v>1.0092469500000001</c:v>
                </c:pt>
                <c:pt idx="3">
                  <c:v>1.0099738039999999</c:v>
                </c:pt>
                <c:pt idx="4">
                  <c:v>1.010738787</c:v>
                </c:pt>
                <c:pt idx="5">
                  <c:v>1.011541335</c:v>
                </c:pt>
                <c:pt idx="6">
                  <c:v>1.0123803899999999</c:v>
                </c:pt>
                <c:pt idx="7">
                  <c:v>1.0132544219999999</c:v>
                </c:pt>
                <c:pt idx="8">
                  <c:v>1.0141615150000001</c:v>
                </c:pt>
                <c:pt idx="9">
                  <c:v>1.0150995570000001</c:v>
                </c:pt>
                <c:pt idx="10">
                  <c:v>1.01606654</c:v>
                </c:pt>
                <c:pt idx="11">
                  <c:v>1.0170609289999999</c:v>
                </c:pt>
                <c:pt idx="12">
                  <c:v>1.0180820779999999</c:v>
                </c:pt>
                <c:pt idx="13">
                  <c:v>1.0191305909999999</c:v>
                </c:pt>
                <c:pt idx="14">
                  <c:v>1.020208531</c:v>
                </c:pt>
                <c:pt idx="15">
                  <c:v>1.0213193920000001</c:v>
                </c:pt>
                <c:pt idx="16">
                  <c:v>1.0224677630000001</c:v>
                </c:pt>
                <c:pt idx="17">
                  <c:v>1.0236586969999999</c:v>
                </c:pt>
                <c:pt idx="18">
                  <c:v>1.0248968300000001</c:v>
                </c:pt>
                <c:pt idx="19">
                  <c:v>1.0261854210000001</c:v>
                </c:pt>
                <c:pt idx="20">
                  <c:v>1.027525475</c:v>
                </c:pt>
                <c:pt idx="21">
                  <c:v>1.028915126</c:v>
                </c:pt>
                <c:pt idx="22">
                  <c:v>1.0303494280000001</c:v>
                </c:pt>
                <c:pt idx="23">
                  <c:v>1.031820585</c:v>
                </c:pt>
                <c:pt idx="24">
                  <c:v>1.0333185819999999</c:v>
                </c:pt>
                <c:pt idx="25">
                  <c:v>1.034832081</c:v>
                </c:pt>
                <c:pt idx="26">
                  <c:v>1.0363494099999999</c:v>
                </c:pt>
                <c:pt idx="27">
                  <c:v>1.0378594489999999</c:v>
                </c:pt>
                <c:pt idx="28">
                  <c:v>1.039352289</c:v>
                </c:pt>
                <c:pt idx="29">
                  <c:v>1.0408195870000001</c:v>
                </c:pt>
                <c:pt idx="30">
                  <c:v>1.0422546130000001</c:v>
                </c:pt>
                <c:pt idx="31">
                  <c:v>1.043652061</c:v>
                </c:pt>
                <c:pt idx="32">
                  <c:v>1.045007708</c:v>
                </c:pt>
                <c:pt idx="33">
                  <c:v>1.046318021</c:v>
                </c:pt>
                <c:pt idx="34">
                  <c:v>1.047579805</c:v>
                </c:pt>
                <c:pt idx="35">
                  <c:v>1.0487899279999999</c:v>
                </c:pt>
                <c:pt idx="36">
                  <c:v>1.0499451470000001</c:v>
                </c:pt>
                <c:pt idx="37">
                  <c:v>1.051042043</c:v>
                </c:pt>
                <c:pt idx="38">
                  <c:v>1.0520770239999999</c:v>
                </c:pt>
                <c:pt idx="39">
                  <c:v>1.053046382</c:v>
                </c:pt>
                <c:pt idx="40">
                  <c:v>1.0539463790000001</c:v>
                </c:pt>
                <c:pt idx="41">
                  <c:v>1.0547733340000001</c:v>
                </c:pt>
                <c:pt idx="42">
                  <c:v>1.0555237150000001</c:v>
                </c:pt>
                <c:pt idx="43">
                  <c:v>1.0561942049999999</c:v>
                </c:pt>
                <c:pt idx="44">
                  <c:v>1.0567817690000001</c:v>
                </c:pt>
                <c:pt idx="45">
                  <c:v>1.0572836990000001</c:v>
                </c:pt>
                <c:pt idx="46">
                  <c:v>1.057697651</c:v>
                </c:pt>
                <c:pt idx="47">
                  <c:v>1.0580216739999999</c:v>
                </c:pt>
                <c:pt idx="48">
                  <c:v>1.0582542290000001</c:v>
                </c:pt>
                <c:pt idx="49">
                  <c:v>1.058394209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2"/>
          <c:order val="2"/>
          <c:val>
            <c:numRef>
              <c:f>Sheet1!$A$3:$CW$3</c:f>
              <c:numCache>
                <c:formatCode>General</c:formatCode>
                <c:ptCount val="101"/>
                <c:pt idx="0">
                  <c:v>1.008544739</c:v>
                </c:pt>
                <c:pt idx="1">
                  <c:v>1.0092469500000001</c:v>
                </c:pt>
                <c:pt idx="2">
                  <c:v>1.009989507</c:v>
                </c:pt>
                <c:pt idx="3">
                  <c:v>1.010772279</c:v>
                </c:pt>
                <c:pt idx="4">
                  <c:v>1.011594527</c:v>
                </c:pt>
                <c:pt idx="5">
                  <c:v>1.0124548019999999</c:v>
                </c:pt>
                <c:pt idx="6">
                  <c:v>1.0133508819999999</c:v>
                </c:pt>
                <c:pt idx="7">
                  <c:v>1.014279811</c:v>
                </c:pt>
                <c:pt idx="8">
                  <c:v>1.015238071</c:v>
                </c:pt>
                <c:pt idx="9">
                  <c:v>1.016221942</c:v>
                </c:pt>
                <c:pt idx="10">
                  <c:v>1.017228048</c:v>
                </c:pt>
                <c:pt idx="11">
                  <c:v>1.0182540499999999</c:v>
                </c:pt>
                <c:pt idx="12">
                  <c:v>1.0192994070000001</c:v>
                </c:pt>
                <c:pt idx="13">
                  <c:v>1.020366036</c:v>
                </c:pt>
                <c:pt idx="14">
                  <c:v>1.0214587049999999</c:v>
                </c:pt>
                <c:pt idx="15">
                  <c:v>1.0225849869999999</c:v>
                </c:pt>
                <c:pt idx="16">
                  <c:v>1.023754654</c:v>
                </c:pt>
                <c:pt idx="17">
                  <c:v>1.0249785179999999</c:v>
                </c:pt>
                <c:pt idx="18">
                  <c:v>1.026266844</c:v>
                </c:pt>
                <c:pt idx="19">
                  <c:v>1.0276275939999999</c:v>
                </c:pt>
                <c:pt idx="20">
                  <c:v>1.029064822</c:v>
                </c:pt>
                <c:pt idx="21">
                  <c:v>1.03057756</c:v>
                </c:pt>
                <c:pt idx="22">
                  <c:v>1.0321594140000001</c:v>
                </c:pt>
                <c:pt idx="23">
                  <c:v>1.0337989910000001</c:v>
                </c:pt>
                <c:pt idx="24">
                  <c:v>1.035481028</c:v>
                </c:pt>
                <c:pt idx="25">
                  <c:v>1.0371880200000001</c:v>
                </c:pt>
                <c:pt idx="26">
                  <c:v>1.0389019960000001</c:v>
                </c:pt>
                <c:pt idx="27">
                  <c:v>1.04060613</c:v>
                </c:pt>
                <c:pt idx="28">
                  <c:v>1.0422859170000001</c:v>
                </c:pt>
                <c:pt idx="29">
                  <c:v>1.043929801</c:v>
                </c:pt>
                <c:pt idx="30">
                  <c:v>1.045529243999999</c:v>
                </c:pt>
                <c:pt idx="31">
                  <c:v>1.0470783560000001</c:v>
                </c:pt>
                <c:pt idx="32">
                  <c:v>1.048573253</c:v>
                </c:pt>
                <c:pt idx="33">
                  <c:v>1.050011322</c:v>
                </c:pt>
                <c:pt idx="34">
                  <c:v>1.051390549</c:v>
                </c:pt>
                <c:pt idx="35">
                  <c:v>1.0527089949999999</c:v>
                </c:pt>
                <c:pt idx="36">
                  <c:v>1.053964458999999</c:v>
                </c:pt>
                <c:pt idx="37">
                  <c:v>1.0551543269999999</c:v>
                </c:pt>
                <c:pt idx="38">
                  <c:v>1.0562755530000001</c:v>
                </c:pt>
                <c:pt idx="39">
                  <c:v>1.057324744</c:v>
                </c:pt>
                <c:pt idx="40">
                  <c:v>1.058298282</c:v>
                </c:pt>
                <c:pt idx="41">
                  <c:v>1.059192473</c:v>
                </c:pt>
                <c:pt idx="42">
                  <c:v>1.0600036719999999</c:v>
                </c:pt>
                <c:pt idx="43">
                  <c:v>1.0607284029999999</c:v>
                </c:pt>
                <c:pt idx="44">
                  <c:v>1.061363447</c:v>
                </c:pt>
                <c:pt idx="45">
                  <c:v>1.061905911</c:v>
                </c:pt>
                <c:pt idx="46">
                  <c:v>1.06235328</c:v>
                </c:pt>
                <c:pt idx="47">
                  <c:v>1.0627034550000001</c:v>
                </c:pt>
                <c:pt idx="48">
                  <c:v>1.0629547779999999</c:v>
                </c:pt>
                <c:pt idx="49">
                  <c:v>1.0631060539999999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3"/>
          <c:order val="3"/>
          <c:val>
            <c:numRef>
              <c:f>Sheet1!$A$4:$CW$4</c:f>
              <c:numCache>
                <c:formatCode>General</c:formatCode>
                <c:ptCount val="101"/>
                <c:pt idx="0">
                  <c:v>1.009217695</c:v>
                </c:pt>
                <c:pt idx="1">
                  <c:v>1.0099738039999999</c:v>
                </c:pt>
                <c:pt idx="2">
                  <c:v>1.010772279</c:v>
                </c:pt>
                <c:pt idx="3">
                  <c:v>1.0116122620000001</c:v>
                </c:pt>
                <c:pt idx="4">
                  <c:v>1.0124919290000001</c:v>
                </c:pt>
                <c:pt idx="5">
                  <c:v>1.013408305</c:v>
                </c:pt>
                <c:pt idx="6">
                  <c:v>1.0143571769999999</c:v>
                </c:pt>
                <c:pt idx="7">
                  <c:v>1.015333161</c:v>
                </c:pt>
                <c:pt idx="8">
                  <c:v>1.0163300289999999</c:v>
                </c:pt>
                <c:pt idx="9">
                  <c:v>1.0173413469999999</c:v>
                </c:pt>
                <c:pt idx="10">
                  <c:v>1.0183614430000001</c:v>
                </c:pt>
                <c:pt idx="11">
                  <c:v>1.019386653</c:v>
                </c:pt>
                <c:pt idx="12">
                  <c:v>1.020416652</c:v>
                </c:pt>
                <c:pt idx="13">
                  <c:v>1.0214556379999999</c:v>
                </c:pt>
                <c:pt idx="14">
                  <c:v>1.0225130280000001</c:v>
                </c:pt>
                <c:pt idx="15">
                  <c:v>1.0236033819999999</c:v>
                </c:pt>
                <c:pt idx="16">
                  <c:v>1.024745335</c:v>
                </c:pt>
                <c:pt idx="17">
                  <c:v>1.0259595610000001</c:v>
                </c:pt>
                <c:pt idx="18">
                  <c:v>1.0272659770000001</c:v>
                </c:pt>
                <c:pt idx="19">
                  <c:v>1.0286806420000001</c:v>
                </c:pt>
                <c:pt idx="20">
                  <c:v>1.0302129280000001</c:v>
                </c:pt>
                <c:pt idx="21">
                  <c:v>1.031863545</c:v>
                </c:pt>
                <c:pt idx="22">
                  <c:v>1.033623841</c:v>
                </c:pt>
                <c:pt idx="23">
                  <c:v>1.035476522</c:v>
                </c:pt>
                <c:pt idx="24">
                  <c:v>1.037397653</c:v>
                </c:pt>
                <c:pt idx="25">
                  <c:v>1.0393595069999999</c:v>
                </c:pt>
                <c:pt idx="26">
                  <c:v>1.0413336870000001</c:v>
                </c:pt>
                <c:pt idx="27">
                  <c:v>1.043293942</c:v>
                </c:pt>
                <c:pt idx="28">
                  <c:v>1.045218236</c:v>
                </c:pt>
                <c:pt idx="29">
                  <c:v>1.047089827</c:v>
                </c:pt>
                <c:pt idx="30">
                  <c:v>1.0488973749999999</c:v>
                </c:pt>
                <c:pt idx="31">
                  <c:v>1.0506342630000001</c:v>
                </c:pt>
                <c:pt idx="32">
                  <c:v>1.0522974430000001</c:v>
                </c:pt>
                <c:pt idx="33">
                  <c:v>1.0538861239999999</c:v>
                </c:pt>
                <c:pt idx="34">
                  <c:v>1.055400554</c:v>
                </c:pt>
                <c:pt idx="35">
                  <c:v>1.056841073</c:v>
                </c:pt>
                <c:pt idx="36">
                  <c:v>1.0582075</c:v>
                </c:pt>
                <c:pt idx="37">
                  <c:v>1.059498831</c:v>
                </c:pt>
                <c:pt idx="38">
                  <c:v>1.06071319</c:v>
                </c:pt>
                <c:pt idx="39">
                  <c:v>1.0618479439999999</c:v>
                </c:pt>
                <c:pt idx="40">
                  <c:v>1.0628999059999999</c:v>
                </c:pt>
                <c:pt idx="41">
                  <c:v>1.063865557</c:v>
                </c:pt>
                <c:pt idx="42">
                  <c:v>1.0647412650000001</c:v>
                </c:pt>
                <c:pt idx="43">
                  <c:v>1.065523456</c:v>
                </c:pt>
                <c:pt idx="44">
                  <c:v>1.0662087609999999</c:v>
                </c:pt>
                <c:pt idx="45">
                  <c:v>1.066794115</c:v>
                </c:pt>
                <c:pt idx="46">
                  <c:v>1.0672768349999999</c:v>
                </c:pt>
                <c:pt idx="47">
                  <c:v>1.0676546730000001</c:v>
                </c:pt>
                <c:pt idx="48">
                  <c:v>1.0679258460000001</c:v>
                </c:pt>
                <c:pt idx="49">
                  <c:v>1.068089069</c:v>
                </c:pt>
                <c:pt idx="50">
                  <c:v>1.068143565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4"/>
          <c:order val="4"/>
          <c:val>
            <c:numRef>
              <c:f>Sheet1!$A$5:$CW$5</c:f>
              <c:numCache>
                <c:formatCode>General</c:formatCode>
                <c:ptCount val="101"/>
                <c:pt idx="0">
                  <c:v>1.009926793</c:v>
                </c:pt>
                <c:pt idx="1">
                  <c:v>1.010738787</c:v>
                </c:pt>
                <c:pt idx="2">
                  <c:v>1.011594527</c:v>
                </c:pt>
                <c:pt idx="3">
                  <c:v>1.0124919290000001</c:v>
                </c:pt>
                <c:pt idx="4">
                  <c:v>1.0134273570000001</c:v>
                </c:pt>
                <c:pt idx="5">
                  <c:v>1.01439532</c:v>
                </c:pt>
                <c:pt idx="6">
                  <c:v>1.01538833</c:v>
                </c:pt>
                <c:pt idx="7">
                  <c:v>1.0163970309999999</c:v>
                </c:pt>
                <c:pt idx="8">
                  <c:v>1.0174107649999999</c:v>
                </c:pt>
                <c:pt idx="9">
                  <c:v>1.018418673</c:v>
                </c:pt>
                <c:pt idx="10">
                  <c:v>1.019411357999999</c:v>
                </c:pt>
                <c:pt idx="11">
                  <c:v>1.020383013</c:v>
                </c:pt>
                <c:pt idx="12">
                  <c:v>1.0213337149999999</c:v>
                </c:pt>
                <c:pt idx="13">
                  <c:v>1.0222714399999999</c:v>
                </c:pt>
                <c:pt idx="14">
                  <c:v>1.023213266</c:v>
                </c:pt>
                <c:pt idx="15">
                  <c:v>1.0241852389999999</c:v>
                </c:pt>
                <c:pt idx="16">
                  <c:v>1.0252205670000001</c:v>
                </c:pt>
                <c:pt idx="17">
                  <c:v>1.0263561379999999</c:v>
                </c:pt>
                <c:pt idx="18">
                  <c:v>1.027627751</c:v>
                </c:pt>
                <c:pt idx="19">
                  <c:v>1.0290648200000001</c:v>
                </c:pt>
                <c:pt idx="20">
                  <c:v>1.0306855509999999</c:v>
                </c:pt>
                <c:pt idx="21">
                  <c:v>1.032493562</c:v>
                </c:pt>
                <c:pt idx="22">
                  <c:v>1.03447668</c:v>
                </c:pt>
                <c:pt idx="23">
                  <c:v>1.0366081659999999</c:v>
                </c:pt>
                <c:pt idx="24">
                  <c:v>1.0388501210000001</c:v>
                </c:pt>
                <c:pt idx="25">
                  <c:v>1.04115833</c:v>
                </c:pt>
                <c:pt idx="26">
                  <c:v>1.043487587</c:v>
                </c:pt>
                <c:pt idx="27">
                  <c:v>1.0457964829999991</c:v>
                </c:pt>
                <c:pt idx="28">
                  <c:v>1.0480509140000001</c:v>
                </c:pt>
                <c:pt idx="29">
                  <c:v>1.050225915</c:v>
                </c:pt>
                <c:pt idx="30">
                  <c:v>1.052305812</c:v>
                </c:pt>
                <c:pt idx="31">
                  <c:v>1.0542830540000001</c:v>
                </c:pt>
                <c:pt idx="32">
                  <c:v>1.056156216</c:v>
                </c:pt>
                <c:pt idx="33">
                  <c:v>1.0579277330000001</c:v>
                </c:pt>
                <c:pt idx="34">
                  <c:v>1.059601799</c:v>
                </c:pt>
                <c:pt idx="35">
                  <c:v>1.0611827309999999</c:v>
                </c:pt>
                <c:pt idx="36">
                  <c:v>1.0626738899999999</c:v>
                </c:pt>
                <c:pt idx="37">
                  <c:v>1.0640771419999999</c:v>
                </c:pt>
                <c:pt idx="38">
                  <c:v>1.065392755</c:v>
                </c:pt>
                <c:pt idx="39">
                  <c:v>1.0666195629999999</c:v>
                </c:pt>
                <c:pt idx="40">
                  <c:v>1.06775529</c:v>
                </c:pt>
                <c:pt idx="41">
                  <c:v>1.068796911</c:v>
                </c:pt>
                <c:pt idx="42">
                  <c:v>1.069740994</c:v>
                </c:pt>
                <c:pt idx="43">
                  <c:v>1.0705839779999999</c:v>
                </c:pt>
                <c:pt idx="44">
                  <c:v>1.0713224020000001</c:v>
                </c:pt>
                <c:pt idx="45">
                  <c:v>1.0719530580000001</c:v>
                </c:pt>
                <c:pt idx="46">
                  <c:v>1.072473105</c:v>
                </c:pt>
                <c:pt idx="47">
                  <c:v>1.072880144</c:v>
                </c:pt>
                <c:pt idx="48">
                  <c:v>1.073172271</c:v>
                </c:pt>
                <c:pt idx="49">
                  <c:v>1.073348105</c:v>
                </c:pt>
                <c:pt idx="50">
                  <c:v>1.07340681</c:v>
                </c:pt>
                <c:pt idx="51">
                  <c:v>1.07334811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5"/>
          <c:order val="5"/>
          <c:val>
            <c:numRef>
              <c:f>Sheet1!$A$6:$CW$6</c:f>
              <c:numCache>
                <c:formatCode>General</c:formatCode>
                <c:ptCount val="101"/>
                <c:pt idx="0">
                  <c:v>1.0106719550000001</c:v>
                </c:pt>
                <c:pt idx="1">
                  <c:v>1.011541335</c:v>
                </c:pt>
                <c:pt idx="2">
                  <c:v>1.0124548019999999</c:v>
                </c:pt>
                <c:pt idx="3">
                  <c:v>1.013408305</c:v>
                </c:pt>
                <c:pt idx="4">
                  <c:v>1.01439532</c:v>
                </c:pt>
                <c:pt idx="5">
                  <c:v>1.0154063659999999</c:v>
                </c:pt>
                <c:pt idx="6">
                  <c:v>1.016428774</c:v>
                </c:pt>
                <c:pt idx="7">
                  <c:v>1.0174469230000001</c:v>
                </c:pt>
                <c:pt idx="8">
                  <c:v>1.018443172</c:v>
                </c:pt>
                <c:pt idx="9">
                  <c:v>1.019399699</c:v>
                </c:pt>
                <c:pt idx="10">
                  <c:v>1.0203012570000001</c:v>
                </c:pt>
                <c:pt idx="11">
                  <c:v>1.021138696</c:v>
                </c:pt>
                <c:pt idx="12">
                  <c:v>1.0219127610000001</c:v>
                </c:pt>
                <c:pt idx="13">
                  <c:v>1.022637434</c:v>
                </c:pt>
                <c:pt idx="14">
                  <c:v>1.0233419239999999</c:v>
                </c:pt>
                <c:pt idx="15">
                  <c:v>1.024070453</c:v>
                </c:pt>
                <c:pt idx="16">
                  <c:v>1.024879273</c:v>
                </c:pt>
                <c:pt idx="17">
                  <c:v>1.025830918</c:v>
                </c:pt>
                <c:pt idx="18">
                  <c:v>1.02698632</c:v>
                </c:pt>
                <c:pt idx="19">
                  <c:v>1.0283960670000001</c:v>
                </c:pt>
                <c:pt idx="20">
                  <c:v>1.0300924199999999</c:v>
                </c:pt>
                <c:pt idx="21">
                  <c:v>1.032083732</c:v>
                </c:pt>
                <c:pt idx="22">
                  <c:v>1.034352449</c:v>
                </c:pt>
                <c:pt idx="23">
                  <c:v>1.036857132</c:v>
                </c:pt>
                <c:pt idx="24">
                  <c:v>1.0395380679999999</c:v>
                </c:pt>
                <c:pt idx="25">
                  <c:v>1.042325274</c:v>
                </c:pt>
                <c:pt idx="26">
                  <c:v>1.0451472690000001</c:v>
                </c:pt>
                <c:pt idx="27">
                  <c:v>1.0479389800000001</c:v>
                </c:pt>
                <c:pt idx="28">
                  <c:v>1.0506475209999999</c:v>
                </c:pt>
                <c:pt idx="29">
                  <c:v>1.053235197</c:v>
                </c:pt>
                <c:pt idx="30">
                  <c:v>1.0556797499999999</c:v>
                </c:pt>
                <c:pt idx="31">
                  <c:v>1.0579723940000001</c:v>
                </c:pt>
                <c:pt idx="32">
                  <c:v>1.060114502</c:v>
                </c:pt>
                <c:pt idx="33">
                  <c:v>1.0621138320000001</c:v>
                </c:pt>
                <c:pt idx="34">
                  <c:v>1.063981042</c:v>
                </c:pt>
                <c:pt idx="35">
                  <c:v>1.065726948</c:v>
                </c:pt>
                <c:pt idx="36">
                  <c:v>1.0673607249999999</c:v>
                </c:pt>
                <c:pt idx="37">
                  <c:v>1.068888997</c:v>
                </c:pt>
                <c:pt idx="38">
                  <c:v>1.0703156250000001</c:v>
                </c:pt>
                <c:pt idx="39">
                  <c:v>1.0716419699999999</c:v>
                </c:pt>
                <c:pt idx="40">
                  <c:v>1.0728673950000001</c:v>
                </c:pt>
                <c:pt idx="41">
                  <c:v>1.0739898409999999</c:v>
                </c:pt>
                <c:pt idx="42">
                  <c:v>1.075006369</c:v>
                </c:pt>
                <c:pt idx="43">
                  <c:v>1.0759136039999999</c:v>
                </c:pt>
                <c:pt idx="44">
                  <c:v>1.0767080849999999</c:v>
                </c:pt>
                <c:pt idx="45">
                  <c:v>1.0773865060000001</c:v>
                </c:pt>
                <c:pt idx="46">
                  <c:v>1.0779458900000001</c:v>
                </c:pt>
                <c:pt idx="47">
                  <c:v>1.078383697</c:v>
                </c:pt>
                <c:pt idx="48">
                  <c:v>1.078697896</c:v>
                </c:pt>
                <c:pt idx="49">
                  <c:v>1.0788870129999999</c:v>
                </c:pt>
                <c:pt idx="50">
                  <c:v>1.0789501539999999</c:v>
                </c:pt>
                <c:pt idx="51">
                  <c:v>1.078887022</c:v>
                </c:pt>
                <c:pt idx="52">
                  <c:v>1.0786979210000001</c:v>
                </c:pt>
                <c:pt idx="53">
                  <c:v>1.078383758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6"/>
          <c:order val="6"/>
          <c:val>
            <c:numRef>
              <c:f>Sheet1!$A$7:$CW$7</c:f>
              <c:numCache>
                <c:formatCode>General</c:formatCode>
                <c:ptCount val="101"/>
                <c:pt idx="0">
                  <c:v>1.011452778</c:v>
                </c:pt>
                <c:pt idx="1">
                  <c:v>1.0123803899999999</c:v>
                </c:pt>
                <c:pt idx="2">
                  <c:v>1.0133508819999999</c:v>
                </c:pt>
                <c:pt idx="3">
                  <c:v>1.0143571769999999</c:v>
                </c:pt>
                <c:pt idx="4">
                  <c:v>1.01538833</c:v>
                </c:pt>
                <c:pt idx="5">
                  <c:v>1.016428774</c:v>
                </c:pt>
                <c:pt idx="6">
                  <c:v>1.0174579580000001</c:v>
                </c:pt>
                <c:pt idx="7">
                  <c:v>1.0184507279999999</c:v>
                </c:pt>
                <c:pt idx="8">
                  <c:v>1.019378841</c:v>
                </c:pt>
                <c:pt idx="9">
                  <c:v>1.0202139029999999</c:v>
                </c:pt>
                <c:pt idx="10">
                  <c:v>1.020931797999999</c:v>
                </c:pt>
                <c:pt idx="11">
                  <c:v>1.0215183249999999</c:v>
                </c:pt>
                <c:pt idx="12">
                  <c:v>1.0219752820000001</c:v>
                </c:pt>
                <c:pt idx="13">
                  <c:v>1.0223258239999999</c:v>
                </c:pt>
                <c:pt idx="14">
                  <c:v>1.022617648</c:v>
                </c:pt>
                <c:pt idx="15">
                  <c:v>1.022922653</c:v>
                </c:pt>
                <c:pt idx="16">
                  <c:v>1.0233321790000001</c:v>
                </c:pt>
                <c:pt idx="17">
                  <c:v>1.023947811</c:v>
                </c:pt>
                <c:pt idx="18">
                  <c:v>1.024868769</c:v>
                </c:pt>
                <c:pt idx="19">
                  <c:v>1.0261779179999999</c:v>
                </c:pt>
                <c:pt idx="20">
                  <c:v>1.027929004</c:v>
                </c:pt>
                <c:pt idx="21">
                  <c:v>1.030137718</c:v>
                </c:pt>
                <c:pt idx="22">
                  <c:v>1.032778489</c:v>
                </c:pt>
                <c:pt idx="23">
                  <c:v>1.0357877150000001</c:v>
                </c:pt>
                <c:pt idx="24">
                  <c:v>1.0390727340000001</c:v>
                </c:pt>
                <c:pt idx="25">
                  <c:v>1.042524606</c:v>
                </c:pt>
                <c:pt idx="26">
                  <c:v>1.046032139</c:v>
                </c:pt>
                <c:pt idx="27">
                  <c:v>1.049494522</c:v>
                </c:pt>
                <c:pt idx="28">
                  <c:v>1.052830551</c:v>
                </c:pt>
                <c:pt idx="29">
                  <c:v>1.055983417</c:v>
                </c:pt>
                <c:pt idx="30">
                  <c:v>1.05892108</c:v>
                </c:pt>
                <c:pt idx="31">
                  <c:v>1.061633107</c:v>
                </c:pt>
                <c:pt idx="32">
                  <c:v>1.064125346</c:v>
                </c:pt>
                <c:pt idx="33">
                  <c:v>1.0664138750000001</c:v>
                </c:pt>
                <c:pt idx="34">
                  <c:v>1.0685193909999999</c:v>
                </c:pt>
                <c:pt idx="35">
                  <c:v>1.0704628119999999</c:v>
                </c:pt>
                <c:pt idx="36">
                  <c:v>1.0722623680000001</c:v>
                </c:pt>
                <c:pt idx="37">
                  <c:v>1.07393212</c:v>
                </c:pt>
                <c:pt idx="38">
                  <c:v>1.0754816009999999</c:v>
                </c:pt>
                <c:pt idx="39">
                  <c:v>1.07691621</c:v>
                </c:pt>
                <c:pt idx="40">
                  <c:v>1.0782379900000001</c:v>
                </c:pt>
                <c:pt idx="41">
                  <c:v>1.079446532</c:v>
                </c:pt>
                <c:pt idx="42">
                  <c:v>1.080539811</c:v>
                </c:pt>
                <c:pt idx="43">
                  <c:v>1.08151489</c:v>
                </c:pt>
                <c:pt idx="44">
                  <c:v>1.0823684440000001</c:v>
                </c:pt>
                <c:pt idx="45">
                  <c:v>1.083097143</c:v>
                </c:pt>
                <c:pt idx="46">
                  <c:v>1.083697905</c:v>
                </c:pt>
                <c:pt idx="47">
                  <c:v>1.0841680650000001</c:v>
                </c:pt>
                <c:pt idx="48">
                  <c:v>1.0845054700000001</c:v>
                </c:pt>
                <c:pt idx="49">
                  <c:v>1.0847085510000001</c:v>
                </c:pt>
                <c:pt idx="50">
                  <c:v>1.084776355</c:v>
                </c:pt>
                <c:pt idx="51">
                  <c:v>1.0847085649999999</c:v>
                </c:pt>
                <c:pt idx="52">
                  <c:v>1.0845055100000001</c:v>
                </c:pt>
                <c:pt idx="53">
                  <c:v>1.084168163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7"/>
          <c:order val="7"/>
          <c:val>
            <c:numRef>
              <c:f>Sheet1!$A$8:$CW$8</c:f>
              <c:numCache>
                <c:formatCode>General</c:formatCode>
                <c:ptCount val="101"/>
                <c:pt idx="0">
                  <c:v>1.012268537</c:v>
                </c:pt>
                <c:pt idx="1">
                  <c:v>1.0132544219999999</c:v>
                </c:pt>
                <c:pt idx="2">
                  <c:v>1.014279811</c:v>
                </c:pt>
                <c:pt idx="3">
                  <c:v>1.015333161</c:v>
                </c:pt>
                <c:pt idx="4">
                  <c:v>1.0163970309999999</c:v>
                </c:pt>
                <c:pt idx="5">
                  <c:v>1.0174469230000001</c:v>
                </c:pt>
                <c:pt idx="6">
                  <c:v>1.0184507279999999</c:v>
                </c:pt>
                <c:pt idx="7">
                  <c:v>1.0193693349999999</c:v>
                </c:pt>
                <c:pt idx="8">
                  <c:v>1.020158978</c:v>
                </c:pt>
                <c:pt idx="9">
                  <c:v>1.0207758</c:v>
                </c:pt>
                <c:pt idx="10">
                  <c:v>1.0211827170000001</c:v>
                </c:pt>
                <c:pt idx="11">
                  <c:v>1.0213581620000001</c:v>
                </c:pt>
                <c:pt idx="12">
                  <c:v>1.0213055120000001</c:v>
                </c:pt>
                <c:pt idx="13">
                  <c:v>1.0210613900000001</c:v>
                </c:pt>
                <c:pt idx="14">
                  <c:v>1.0207006089999999</c:v>
                </c:pt>
                <c:pt idx="15">
                  <c:v>1.0203356459999999</c:v>
                </c:pt>
                <c:pt idx="16">
                  <c:v>1.020109277</c:v>
                </c:pt>
                <c:pt idx="17">
                  <c:v>1.0201803309999999</c:v>
                </c:pt>
                <c:pt idx="18">
                  <c:v>1.0207041699999999</c:v>
                </c:pt>
                <c:pt idx="19">
                  <c:v>1.0218110140000001</c:v>
                </c:pt>
                <c:pt idx="20">
                  <c:v>1.0235861820000001</c:v>
                </c:pt>
                <c:pt idx="21">
                  <c:v>1.0260562339999999</c:v>
                </c:pt>
                <c:pt idx="22">
                  <c:v>1.0291840160000001</c:v>
                </c:pt>
                <c:pt idx="23">
                  <c:v>1.032873648</c:v>
                </c:pt>
                <c:pt idx="24">
                  <c:v>1.0369843999999999</c:v>
                </c:pt>
                <c:pt idx="25">
                  <c:v>1.041350494</c:v>
                </c:pt>
                <c:pt idx="26">
                  <c:v>1.0458027990000001</c:v>
                </c:pt>
                <c:pt idx="27">
                  <c:v>1.050188388</c:v>
                </c:pt>
                <c:pt idx="28">
                  <c:v>1.0543848060000001</c:v>
                </c:pt>
                <c:pt idx="29">
                  <c:v>1.0583074729999999</c:v>
                </c:pt>
                <c:pt idx="30">
                  <c:v>1.0619102389999999</c:v>
                </c:pt>
                <c:pt idx="31">
                  <c:v>1.065180469</c:v>
                </c:pt>
                <c:pt idx="32">
                  <c:v>1.0681307790000001</c:v>
                </c:pt>
                <c:pt idx="33">
                  <c:v>1.0707896299999999</c:v>
                </c:pt>
                <c:pt idx="34">
                  <c:v>1.073192631</c:v>
                </c:pt>
                <c:pt idx="35">
                  <c:v>1.0753756940000001</c:v>
                </c:pt>
                <c:pt idx="36">
                  <c:v>1.077370508</c:v>
                </c:pt>
                <c:pt idx="37">
                  <c:v>1.0792022219999999</c:v>
                </c:pt>
                <c:pt idx="38">
                  <c:v>1.080888866</c:v>
                </c:pt>
                <c:pt idx="39">
                  <c:v>1.0824419359999999</c:v>
                </c:pt>
                <c:pt idx="40">
                  <c:v>1.083867578</c:v>
                </c:pt>
                <c:pt idx="41">
                  <c:v>1.0851679620000001</c:v>
                </c:pt>
                <c:pt idx="42">
                  <c:v>1.086342562</c:v>
                </c:pt>
                <c:pt idx="43">
                  <c:v>1.0873892169999999</c:v>
                </c:pt>
                <c:pt idx="44">
                  <c:v>1.088304937</c:v>
                </c:pt>
                <c:pt idx="45">
                  <c:v>1.0890864689999999</c:v>
                </c:pt>
                <c:pt idx="46">
                  <c:v>1.0897306769999999</c:v>
                </c:pt>
                <c:pt idx="47">
                  <c:v>1.0902347889999999</c:v>
                </c:pt>
                <c:pt idx="48">
                  <c:v>1.090596543</c:v>
                </c:pt>
                <c:pt idx="49">
                  <c:v>1.090814274</c:v>
                </c:pt>
                <c:pt idx="50">
                  <c:v>1.090886969</c:v>
                </c:pt>
                <c:pt idx="51">
                  <c:v>1.0908142949999999</c:v>
                </c:pt>
                <c:pt idx="52">
                  <c:v>1.0905966039999999</c:v>
                </c:pt>
                <c:pt idx="53">
                  <c:v>1.0902349419999999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8"/>
          <c:order val="8"/>
          <c:val>
            <c:numRef>
              <c:f>Sheet1!$A$9:$CW$9</c:f>
              <c:numCache>
                <c:formatCode>General</c:formatCode>
                <c:ptCount val="101"/>
                <c:pt idx="0">
                  <c:v>1.013118228</c:v>
                </c:pt>
                <c:pt idx="1">
                  <c:v>1.0141615150000001</c:v>
                </c:pt>
                <c:pt idx="2">
                  <c:v>1.015238071</c:v>
                </c:pt>
                <c:pt idx="3">
                  <c:v>1.0163300289999999</c:v>
                </c:pt>
                <c:pt idx="4">
                  <c:v>1.0174107649999999</c:v>
                </c:pt>
                <c:pt idx="5">
                  <c:v>1.018443172</c:v>
                </c:pt>
                <c:pt idx="6">
                  <c:v>1.019378841</c:v>
                </c:pt>
                <c:pt idx="7">
                  <c:v>1.020158978</c:v>
                </c:pt>
                <c:pt idx="8">
                  <c:v>1.020717943</c:v>
                </c:pt>
                <c:pt idx="9">
                  <c:v>1.0209900869999999</c:v>
                </c:pt>
                <c:pt idx="10">
                  <c:v>1.0209200700000001</c:v>
                </c:pt>
                <c:pt idx="11">
                  <c:v>1.020475966</c:v>
                </c:pt>
                <c:pt idx="12">
                  <c:v>1.0196634069999999</c:v>
                </c:pt>
                <c:pt idx="13">
                  <c:v>1.0185380420000001</c:v>
                </c:pt>
                <c:pt idx="14">
                  <c:v>1.0172129480000001</c:v>
                </c:pt>
                <c:pt idx="15">
                  <c:v>1.0158578549999999</c:v>
                </c:pt>
                <c:pt idx="16">
                  <c:v>1.0146880970000001</c:v>
                </c:pt>
                <c:pt idx="17">
                  <c:v>1.0139432639999999</c:v>
                </c:pt>
                <c:pt idx="18">
                  <c:v>1.013857929</c:v>
                </c:pt>
                <c:pt idx="19">
                  <c:v>1.014629161</c:v>
                </c:pt>
                <c:pt idx="20">
                  <c:v>1.0163868789999999</c:v>
                </c:pt>
                <c:pt idx="21">
                  <c:v>1.0191730969999999</c:v>
                </c:pt>
                <c:pt idx="22">
                  <c:v>1.0229344629999999</c:v>
                </c:pt>
                <c:pt idx="23">
                  <c:v>1.027529748999999</c:v>
                </c:pt>
                <c:pt idx="24">
                  <c:v>1.032750643</c:v>
                </c:pt>
                <c:pt idx="25">
                  <c:v>1.0383514190000001</c:v>
                </c:pt>
                <c:pt idx="26">
                  <c:v>1.0440814620000001</c:v>
                </c:pt>
                <c:pt idx="27">
                  <c:v>1.0497145699999999</c:v>
                </c:pt>
                <c:pt idx="28">
                  <c:v>1.055070336</c:v>
                </c:pt>
                <c:pt idx="29">
                  <c:v>1.0600252269999999</c:v>
                </c:pt>
                <c:pt idx="30">
                  <c:v>1.064513397</c:v>
                </c:pt>
                <c:pt idx="31">
                  <c:v>1.0685193049999999</c:v>
                </c:pt>
                <c:pt idx="32">
                  <c:v>1.0720652939999999</c:v>
                </c:pt>
                <c:pt idx="33">
                  <c:v>1.0751974790000001</c:v>
                </c:pt>
                <c:pt idx="34">
                  <c:v>1.077972675</c:v>
                </c:pt>
                <c:pt idx="35">
                  <c:v>1.08044812</c:v>
                </c:pt>
                <c:pt idx="36">
                  <c:v>1.0826746599999999</c:v>
                </c:pt>
                <c:pt idx="37">
                  <c:v>1.084693256</c:v>
                </c:pt>
                <c:pt idx="38">
                  <c:v>1.086534093</c:v>
                </c:pt>
                <c:pt idx="39">
                  <c:v>1.088217429</c:v>
                </c:pt>
                <c:pt idx="40">
                  <c:v>1.0897553579999999</c:v>
                </c:pt>
                <c:pt idx="41">
                  <c:v>1.0911538380000001</c:v>
                </c:pt>
                <c:pt idx="42">
                  <c:v>1.092414598</c:v>
                </c:pt>
                <c:pt idx="43">
                  <c:v>1.093536705</c:v>
                </c:pt>
                <c:pt idx="44">
                  <c:v>1.0945177559999999</c:v>
                </c:pt>
                <c:pt idx="45">
                  <c:v>1.0953547109999999</c:v>
                </c:pt>
                <c:pt idx="46">
                  <c:v>1.0960444490000001</c:v>
                </c:pt>
                <c:pt idx="47">
                  <c:v>1.0965841220000001</c:v>
                </c:pt>
                <c:pt idx="48">
                  <c:v>1.096971369</c:v>
                </c:pt>
                <c:pt idx="49">
                  <c:v>1.097204437</c:v>
                </c:pt>
                <c:pt idx="50">
                  <c:v>1.0972822550000001</c:v>
                </c:pt>
                <c:pt idx="51">
                  <c:v>1.097204469</c:v>
                </c:pt>
                <c:pt idx="52">
                  <c:v>1.096971462</c:v>
                </c:pt>
                <c:pt idx="53">
                  <c:v>1.096584352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"/>
          <c:order val="9"/>
          <c:val>
            <c:numRef>
              <c:f>Sheet1!$A$10:$CW$10</c:f>
              <c:numCache>
                <c:formatCode>General</c:formatCode>
                <c:ptCount val="101"/>
                <c:pt idx="0">
                  <c:v>1.014000665</c:v>
                </c:pt>
                <c:pt idx="1">
                  <c:v>1.0150995570000001</c:v>
                </c:pt>
                <c:pt idx="2">
                  <c:v>1.016221942</c:v>
                </c:pt>
                <c:pt idx="3">
                  <c:v>1.0173413469999999</c:v>
                </c:pt>
                <c:pt idx="4">
                  <c:v>1.018418673</c:v>
                </c:pt>
                <c:pt idx="5">
                  <c:v>1.019399699</c:v>
                </c:pt>
                <c:pt idx="6">
                  <c:v>1.0202139029999999</c:v>
                </c:pt>
                <c:pt idx="7">
                  <c:v>1.0207758</c:v>
                </c:pt>
                <c:pt idx="8">
                  <c:v>1.0209900869999999</c:v>
                </c:pt>
                <c:pt idx="9">
                  <c:v>1.020761582</c:v>
                </c:pt>
                <c:pt idx="10">
                  <c:v>1.020010206</c:v>
                </c:pt>
                <c:pt idx="11">
                  <c:v>1.0186900050000001</c:v>
                </c:pt>
                <c:pt idx="12">
                  <c:v>1.016809702</c:v>
                </c:pt>
                <c:pt idx="13">
                  <c:v>1.0144507760000001</c:v>
                </c:pt>
                <c:pt idx="14">
                  <c:v>1.0117782310000001</c:v>
                </c:pt>
                <c:pt idx="15">
                  <c:v>1.0090394709999999</c:v>
                </c:pt>
                <c:pt idx="16">
                  <c:v>1.0065482699999999</c:v>
                </c:pt>
                <c:pt idx="17">
                  <c:v>1.004653783</c:v>
                </c:pt>
                <c:pt idx="18">
                  <c:v>1.003698062</c:v>
                </c:pt>
                <c:pt idx="19">
                  <c:v>1.003968897</c:v>
                </c:pt>
                <c:pt idx="20">
                  <c:v>1.0056567839999999</c:v>
                </c:pt>
                <c:pt idx="21">
                  <c:v>1.0088247930000001</c:v>
                </c:pt>
                <c:pt idx="22">
                  <c:v>1.013397737</c:v>
                </c:pt>
                <c:pt idx="23">
                  <c:v>1.019173036</c:v>
                </c:pt>
                <c:pt idx="24">
                  <c:v>1.0258508829999999</c:v>
                </c:pt>
                <c:pt idx="25">
                  <c:v>1.0330773090000001</c:v>
                </c:pt>
                <c:pt idx="26">
                  <c:v>1.040491378</c:v>
                </c:pt>
                <c:pt idx="27">
                  <c:v>1.0477677000000001</c:v>
                </c:pt>
                <c:pt idx="28">
                  <c:v>1.0546474619999999</c:v>
                </c:pt>
                <c:pt idx="29">
                  <c:v>1.060954484</c:v>
                </c:pt>
                <c:pt idx="30">
                  <c:v>1.066596393</c:v>
                </c:pt>
                <c:pt idx="31">
                  <c:v>1.0715538760000001</c:v>
                </c:pt>
                <c:pt idx="32">
                  <c:v>1.0758626440000001</c:v>
                </c:pt>
                <c:pt idx="33">
                  <c:v>1.0795929179999999</c:v>
                </c:pt>
                <c:pt idx="34">
                  <c:v>1.0828304440000001</c:v>
                </c:pt>
                <c:pt idx="35">
                  <c:v>1.08566154</c:v>
                </c:pt>
                <c:pt idx="36">
                  <c:v>1.088163201</c:v>
                </c:pt>
                <c:pt idx="37">
                  <c:v>1.090397989</c:v>
                </c:pt>
                <c:pt idx="38">
                  <c:v>1.092412728</c:v>
                </c:pt>
                <c:pt idx="39">
                  <c:v>1.094239714</c:v>
                </c:pt>
                <c:pt idx="40">
                  <c:v>1.0958992469999991</c:v>
                </c:pt>
                <c:pt idx="41">
                  <c:v>1.0974025629999999</c:v>
                </c:pt>
                <c:pt idx="42">
                  <c:v>1.0987545750000001</c:v>
                </c:pt>
                <c:pt idx="43">
                  <c:v>1.0999561339999999</c:v>
                </c:pt>
                <c:pt idx="44">
                  <c:v>1.1010057369999999</c:v>
                </c:pt>
                <c:pt idx="45">
                  <c:v>1.1019007270000001</c:v>
                </c:pt>
                <c:pt idx="46">
                  <c:v>1.1026380849999999</c:v>
                </c:pt>
                <c:pt idx="47">
                  <c:v>1.10321493</c:v>
                </c:pt>
                <c:pt idx="48">
                  <c:v>1.103628815</c:v>
                </c:pt>
                <c:pt idx="49">
                  <c:v>1.103877905</c:v>
                </c:pt>
                <c:pt idx="50">
                  <c:v>1.1039610740000001</c:v>
                </c:pt>
                <c:pt idx="51">
                  <c:v>1.1038779519999999</c:v>
                </c:pt>
                <c:pt idx="52">
                  <c:v>1.103628949</c:v>
                </c:pt>
                <c:pt idx="53">
                  <c:v>1.1032152630000001</c:v>
                </c:pt>
                <c:pt idx="54">
                  <c:v>1.1026388730000001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10"/>
          <c:order val="10"/>
          <c:val>
            <c:numRef>
              <c:f>Sheet1!$A$11:$CW$11</c:f>
              <c:numCache>
                <c:formatCode>General</c:formatCode>
                <c:ptCount val="101"/>
                <c:pt idx="0">
                  <c:v>1.014914627</c:v>
                </c:pt>
                <c:pt idx="1">
                  <c:v>1.01606654</c:v>
                </c:pt>
                <c:pt idx="2">
                  <c:v>1.017228048</c:v>
                </c:pt>
                <c:pt idx="3">
                  <c:v>1.0183614430000001</c:v>
                </c:pt>
                <c:pt idx="4">
                  <c:v>1.019411357999999</c:v>
                </c:pt>
                <c:pt idx="5">
                  <c:v>1.0203012570000001</c:v>
                </c:pt>
                <c:pt idx="6">
                  <c:v>1.020931797999999</c:v>
                </c:pt>
                <c:pt idx="7">
                  <c:v>1.0211827170000001</c:v>
                </c:pt>
                <c:pt idx="8">
                  <c:v>1.0209200700000001</c:v>
                </c:pt>
                <c:pt idx="9">
                  <c:v>1.020010206</c:v>
                </c:pt>
                <c:pt idx="10">
                  <c:v>1.018340823</c:v>
                </c:pt>
                <c:pt idx="11">
                  <c:v>1.015847717</c:v>
                </c:pt>
                <c:pt idx="12">
                  <c:v>1.0125436619999999</c:v>
                </c:pt>
                <c:pt idx="13">
                  <c:v>1.0085438170000001</c:v>
                </c:pt>
                <c:pt idx="14">
                  <c:v>1.004080877</c:v>
                </c:pt>
                <c:pt idx="15">
                  <c:v>0.99950348050000004</c:v>
                </c:pt>
                <c:pt idx="16">
                  <c:v>0.9952537024</c:v>
                </c:pt>
                <c:pt idx="17">
                  <c:v>0.99182349729999997</c:v>
                </c:pt>
                <c:pt idx="18">
                  <c:v>0.98969500690000001</c:v>
                </c:pt>
                <c:pt idx="19">
                  <c:v>0.98927428650000004</c:v>
                </c:pt>
                <c:pt idx="20">
                  <c:v>0.99083083989999998</c:v>
                </c:pt>
                <c:pt idx="21">
                  <c:v>0.99445526340000001</c:v>
                </c:pt>
                <c:pt idx="22">
                  <c:v>1.0000440319999999</c:v>
                </c:pt>
                <c:pt idx="23">
                  <c:v>1.007314751</c:v>
                </c:pt>
                <c:pt idx="24">
                  <c:v>1.015848541</c:v>
                </c:pt>
                <c:pt idx="25">
                  <c:v>1.025150547</c:v>
                </c:pt>
                <c:pt idx="26">
                  <c:v>1.0347162430000001</c:v>
                </c:pt>
                <c:pt idx="27">
                  <c:v>1.044091163</c:v>
                </c:pt>
                <c:pt idx="28">
                  <c:v>1.0529144930000001</c:v>
                </c:pt>
                <c:pt idx="29">
                  <c:v>1.060941618</c:v>
                </c:pt>
                <c:pt idx="30">
                  <c:v>1.06804575</c:v>
                </c:pt>
                <c:pt idx="31">
                  <c:v>1.07420282</c:v>
                </c:pt>
                <c:pt idx="32">
                  <c:v>1.079466104</c:v>
                </c:pt>
                <c:pt idx="33">
                  <c:v>1.0839373839999999</c:v>
                </c:pt>
                <c:pt idx="34">
                  <c:v>1.0877402410000001</c:v>
                </c:pt>
                <c:pt idx="35">
                  <c:v>1.090999037</c:v>
                </c:pt>
                <c:pt idx="36">
                  <c:v>1.0938249760000001</c:v>
                </c:pt>
                <c:pt idx="37">
                  <c:v>1.0963089079999999</c:v>
                </c:pt>
                <c:pt idx="38">
                  <c:v>1.0985194730000001</c:v>
                </c:pt>
                <c:pt idx="39">
                  <c:v>1.1005047830000001</c:v>
                </c:pt>
                <c:pt idx="40">
                  <c:v>1.10229596</c:v>
                </c:pt>
                <c:pt idx="41">
                  <c:v>1.103911235</c:v>
                </c:pt>
                <c:pt idx="42">
                  <c:v>1.1053597799999999</c:v>
                </c:pt>
                <c:pt idx="43">
                  <c:v>1.106644873</c:v>
                </c:pt>
                <c:pt idx="44">
                  <c:v>1.1077662800000001</c:v>
                </c:pt>
                <c:pt idx="45">
                  <c:v>1.1087219239999999</c:v>
                </c:pt>
                <c:pt idx="46">
                  <c:v>1.109508988</c:v>
                </c:pt>
                <c:pt idx="47">
                  <c:v>1.110124603</c:v>
                </c:pt>
                <c:pt idx="48">
                  <c:v>1.1105662629999999</c:v>
                </c:pt>
                <c:pt idx="49">
                  <c:v>1.1108320570000001</c:v>
                </c:pt>
                <c:pt idx="50">
                  <c:v>1.1109208049999999</c:v>
                </c:pt>
                <c:pt idx="51">
                  <c:v>1.110832123</c:v>
                </c:pt>
                <c:pt idx="52">
                  <c:v>1.110566451</c:v>
                </c:pt>
                <c:pt idx="53">
                  <c:v>1.1101250709999999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11"/>
          <c:order val="11"/>
          <c:val>
            <c:numRef>
              <c:f>Sheet1!$A$12:$CW$12</c:f>
              <c:numCache>
                <c:formatCode>General</c:formatCode>
                <c:ptCount val="101"/>
                <c:pt idx="0">
                  <c:v>1.0158590590000001</c:v>
                </c:pt>
                <c:pt idx="1">
                  <c:v>1.0170609289999999</c:v>
                </c:pt>
                <c:pt idx="2">
                  <c:v>1.0182540499999999</c:v>
                </c:pt>
                <c:pt idx="3">
                  <c:v>1.019386653</c:v>
                </c:pt>
                <c:pt idx="4">
                  <c:v>1.020383013</c:v>
                </c:pt>
                <c:pt idx="5">
                  <c:v>1.021138696</c:v>
                </c:pt>
                <c:pt idx="6">
                  <c:v>1.0215183249999999</c:v>
                </c:pt>
                <c:pt idx="7">
                  <c:v>1.0213581620000001</c:v>
                </c:pt>
                <c:pt idx="8">
                  <c:v>1.020475966</c:v>
                </c:pt>
                <c:pt idx="9">
                  <c:v>1.0186900050000001</c:v>
                </c:pt>
                <c:pt idx="10">
                  <c:v>1.015847717</c:v>
                </c:pt>
                <c:pt idx="11">
                  <c:v>1.0118621029999999</c:v>
                </c:pt>
                <c:pt idx="12">
                  <c:v>1.0067510159999999</c:v>
                </c:pt>
                <c:pt idx="13">
                  <c:v>1.000671745</c:v>
                </c:pt>
                <c:pt idx="14">
                  <c:v>0.99394162009999998</c:v>
                </c:pt>
                <c:pt idx="15">
                  <c:v>0.98703585510000003</c:v>
                </c:pt>
                <c:pt idx="16">
                  <c:v>0.98055692859999999</c:v>
                </c:pt>
                <c:pt idx="17">
                  <c:v>0.97517533310000004</c:v>
                </c:pt>
                <c:pt idx="18">
                  <c:v>0.97154836600000005</c:v>
                </c:pt>
                <c:pt idx="19">
                  <c:v>0.97022996939999995</c:v>
                </c:pt>
                <c:pt idx="20">
                  <c:v>0.97158846980000002</c:v>
                </c:pt>
                <c:pt idx="21">
                  <c:v>0.97574895250000004</c:v>
                </c:pt>
                <c:pt idx="22">
                  <c:v>0.98257256059999998</c:v>
                </c:pt>
                <c:pt idx="23">
                  <c:v>0.99167723370000005</c:v>
                </c:pt>
                <c:pt idx="24">
                  <c:v>1.0024953720000001</c:v>
                </c:pt>
                <c:pt idx="25">
                  <c:v>1.0143561329999999</c:v>
                </c:pt>
                <c:pt idx="26">
                  <c:v>1.0265756340000001</c:v>
                </c:pt>
                <c:pt idx="27">
                  <c:v>1.038538196</c:v>
                </c:pt>
                <c:pt idx="28">
                  <c:v>1.0497556349999999</c:v>
                </c:pt>
                <c:pt idx="29">
                  <c:v>1.0598979239999999</c:v>
                </c:pt>
                <c:pt idx="30">
                  <c:v>1.0687953880000001</c:v>
                </c:pt>
                <c:pt idx="31">
                  <c:v>1.076418138</c:v>
                </c:pt>
                <c:pt idx="32">
                  <c:v>1.082841535</c:v>
                </c:pt>
                <c:pt idx="33">
                  <c:v>1.0882069350000001</c:v>
                </c:pt>
                <c:pt idx="34">
                  <c:v>1.092685342</c:v>
                </c:pt>
                <c:pt idx="35">
                  <c:v>1.09644879</c:v>
                </c:pt>
                <c:pt idx="36">
                  <c:v>1.099651366</c:v>
                </c:pt>
                <c:pt idx="37">
                  <c:v>1.1024194</c:v>
                </c:pt>
                <c:pt idx="38">
                  <c:v>1.104848917</c:v>
                </c:pt>
                <c:pt idx="39">
                  <c:v>1.107007911</c:v>
                </c:pt>
                <c:pt idx="40">
                  <c:v>1.108941138</c:v>
                </c:pt>
                <c:pt idx="41">
                  <c:v>1.1106756719999999</c:v>
                </c:pt>
                <c:pt idx="42">
                  <c:v>1.1122261040000001</c:v>
                </c:pt>
                <c:pt idx="43">
                  <c:v>1.113598833</c:v>
                </c:pt>
                <c:pt idx="44">
                  <c:v>1.1147952860000001</c:v>
                </c:pt>
                <c:pt idx="45">
                  <c:v>1.115814181</c:v>
                </c:pt>
                <c:pt idx="46">
                  <c:v>1.1166530130000001</c:v>
                </c:pt>
                <c:pt idx="47">
                  <c:v>1.1173089789999999</c:v>
                </c:pt>
                <c:pt idx="48">
                  <c:v>1.1177795340000001</c:v>
                </c:pt>
                <c:pt idx="49">
                  <c:v>1.1180627030000001</c:v>
                </c:pt>
                <c:pt idx="50">
                  <c:v>1.1181572550000001</c:v>
                </c:pt>
                <c:pt idx="51">
                  <c:v>1.1180627919999999</c:v>
                </c:pt>
                <c:pt idx="52">
                  <c:v>1.117779791</c:v>
                </c:pt>
                <c:pt idx="53">
                  <c:v>1.117309616</c:v>
                </c:pt>
                <c:pt idx="54">
                  <c:v>1.1166545189999999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12"/>
          <c:order val="12"/>
          <c:val>
            <c:numRef>
              <c:f>Sheet1!$A$13:$CW$13</c:f>
              <c:numCache>
                <c:formatCode>General</c:formatCode>
                <c:ptCount val="101"/>
                <c:pt idx="0">
                  <c:v>1.016833281</c:v>
                </c:pt>
                <c:pt idx="1">
                  <c:v>1.0180820779999999</c:v>
                </c:pt>
                <c:pt idx="2">
                  <c:v>1.0192994070000001</c:v>
                </c:pt>
                <c:pt idx="3">
                  <c:v>1.020416652</c:v>
                </c:pt>
                <c:pt idx="4">
                  <c:v>1.0213337149999999</c:v>
                </c:pt>
                <c:pt idx="5">
                  <c:v>1.0219127610000001</c:v>
                </c:pt>
                <c:pt idx="6">
                  <c:v>1.0219752820000001</c:v>
                </c:pt>
                <c:pt idx="7">
                  <c:v>1.0213055120000001</c:v>
                </c:pt>
                <c:pt idx="8">
                  <c:v>1.0196634069999999</c:v>
                </c:pt>
                <c:pt idx="9">
                  <c:v>1.016809702</c:v>
                </c:pt>
                <c:pt idx="10">
                  <c:v>1.0125436619999999</c:v>
                </c:pt>
                <c:pt idx="11">
                  <c:v>1.0067510159999999</c:v>
                </c:pt>
                <c:pt idx="12">
                  <c:v>0.99945571960000001</c:v>
                </c:pt>
                <c:pt idx="13">
                  <c:v>0.99086549619999997</c:v>
                </c:pt>
                <c:pt idx="14">
                  <c:v>0.98139898889999999</c:v>
                </c:pt>
                <c:pt idx="15">
                  <c:v>0.97168291969999998</c:v>
                </c:pt>
                <c:pt idx="16">
                  <c:v>0.96251176469999999</c:v>
                </c:pt>
                <c:pt idx="17">
                  <c:v>0.95476971939999999</c:v>
                </c:pt>
                <c:pt idx="18">
                  <c:v>0.949323743</c:v>
                </c:pt>
                <c:pt idx="19">
                  <c:v>0.94690481110000002</c:v>
                </c:pt>
                <c:pt idx="20">
                  <c:v>0.94799957329999995</c:v>
                </c:pt>
                <c:pt idx="21">
                  <c:v>0.95277445309999997</c:v>
                </c:pt>
                <c:pt idx="22">
                  <c:v>0.96104838020000005</c:v>
                </c:pt>
                <c:pt idx="23">
                  <c:v>0.97232009870000002</c:v>
                </c:pt>
                <c:pt idx="24">
                  <c:v>0.98584410720000004</c:v>
                </c:pt>
                <c:pt idx="25">
                  <c:v>1.000739042</c:v>
                </c:pt>
                <c:pt idx="26">
                  <c:v>1.016106465</c:v>
                </c:pt>
                <c:pt idx="27">
                  <c:v>1.0311378609999999</c:v>
                </c:pt>
                <c:pt idx="28">
                  <c:v>1.0451927160000001</c:v>
                </c:pt>
                <c:pt idx="29">
                  <c:v>1.057838882</c:v>
                </c:pt>
                <c:pt idx="30">
                  <c:v>1.0688554610000001</c:v>
                </c:pt>
                <c:pt idx="31">
                  <c:v>1.078205699</c:v>
                </c:pt>
                <c:pt idx="32">
                  <c:v>1.085991487999999</c:v>
                </c:pt>
                <c:pt idx="33">
                  <c:v>1.0924016459999999</c:v>
                </c:pt>
                <c:pt idx="34">
                  <c:v>1.097664027</c:v>
                </c:pt>
                <c:pt idx="35">
                  <c:v>1.1020078209999999</c:v>
                </c:pt>
                <c:pt idx="36">
                  <c:v>1.1056385289999999</c:v>
                </c:pt>
                <c:pt idx="37">
                  <c:v>1.1087250369999999</c:v>
                </c:pt>
                <c:pt idx="38">
                  <c:v>1.111396238</c:v>
                </c:pt>
                <c:pt idx="39">
                  <c:v>1.1137440080000001</c:v>
                </c:pt>
                <c:pt idx="40">
                  <c:v>1.115829502</c:v>
                </c:pt>
                <c:pt idx="41">
                  <c:v>1.117690458</c:v>
                </c:pt>
                <c:pt idx="42">
                  <c:v>1.1193480280000001</c:v>
                </c:pt>
                <c:pt idx="43">
                  <c:v>1.120812411</c:v>
                </c:pt>
                <c:pt idx="44">
                  <c:v>1.1220870860000001</c:v>
                </c:pt>
                <c:pt idx="45">
                  <c:v>1.123171776</c:v>
                </c:pt>
                <c:pt idx="46">
                  <c:v>1.124064395</c:v>
                </c:pt>
                <c:pt idx="47">
                  <c:v>1.12476226</c:v>
                </c:pt>
                <c:pt idx="48">
                  <c:v>1.125262808</c:v>
                </c:pt>
                <c:pt idx="49">
                  <c:v>1.125564008</c:v>
                </c:pt>
                <c:pt idx="50">
                  <c:v>1.1256645839999999</c:v>
                </c:pt>
                <c:pt idx="51">
                  <c:v>1.125564126</c:v>
                </c:pt>
                <c:pt idx="52">
                  <c:v>1.125263146</c:v>
                </c:pt>
                <c:pt idx="53">
                  <c:v>1.1247630980000001</c:v>
                </c:pt>
                <c:pt idx="54">
                  <c:v>1.1240663790000001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13"/>
          <c:order val="13"/>
          <c:val>
            <c:numRef>
              <c:f>Sheet1!$A$14:$CW$14</c:f>
              <c:numCache>
                <c:formatCode>General</c:formatCode>
                <c:ptCount val="101"/>
                <c:pt idx="0">
                  <c:v>1.0178371799999999</c:v>
                </c:pt>
                <c:pt idx="1">
                  <c:v>1.0191305909999999</c:v>
                </c:pt>
                <c:pt idx="2">
                  <c:v>1.020366036</c:v>
                </c:pt>
                <c:pt idx="3">
                  <c:v>1.0214556379999999</c:v>
                </c:pt>
                <c:pt idx="4">
                  <c:v>1.0222714399999999</c:v>
                </c:pt>
                <c:pt idx="5">
                  <c:v>1.022637434</c:v>
                </c:pt>
                <c:pt idx="6">
                  <c:v>1.0223258239999999</c:v>
                </c:pt>
                <c:pt idx="7">
                  <c:v>1.0210613900000001</c:v>
                </c:pt>
                <c:pt idx="8">
                  <c:v>1.0185380420000001</c:v>
                </c:pt>
                <c:pt idx="9">
                  <c:v>1.0144507760000001</c:v>
                </c:pt>
                <c:pt idx="10">
                  <c:v>1.0085438170000001</c:v>
                </c:pt>
                <c:pt idx="11">
                  <c:v>1.000671745</c:v>
                </c:pt>
                <c:pt idx="12">
                  <c:v>0.99086549619999997</c:v>
                </c:pt>
                <c:pt idx="13">
                  <c:v>0.97939043999999997</c:v>
                </c:pt>
                <c:pt idx="14">
                  <c:v>0.96678100150000001</c:v>
                </c:pt>
                <c:pt idx="15">
                  <c:v>0.95383704400000002</c:v>
                </c:pt>
                <c:pt idx="16">
                  <c:v>0.94157245270000001</c:v>
                </c:pt>
                <c:pt idx="17">
                  <c:v>0.9311156384</c:v>
                </c:pt>
                <c:pt idx="18">
                  <c:v>0.92357316119999999</c:v>
                </c:pt>
                <c:pt idx="19">
                  <c:v>0.91987831959999999</c:v>
                </c:pt>
                <c:pt idx="20">
                  <c:v>0.92065300459999999</c:v>
                </c:pt>
                <c:pt idx="21">
                  <c:v>0.92611091990000005</c:v>
                </c:pt>
                <c:pt idx="22">
                  <c:v>0.93602280940000004</c:v>
                </c:pt>
                <c:pt idx="23">
                  <c:v>0.94975127250000002</c:v>
                </c:pt>
                <c:pt idx="24">
                  <c:v>0.96634758659999997</c:v>
                </c:pt>
                <c:pt idx="25">
                  <c:v>0.98468989640000004</c:v>
                </c:pt>
                <c:pt idx="26">
                  <c:v>1.003634667999999</c:v>
                </c:pt>
                <c:pt idx="27">
                  <c:v>1.022153109</c:v>
                </c:pt>
                <c:pt idx="28">
                  <c:v>1.0394307110000001</c:v>
                </c:pt>
                <c:pt idx="29">
                  <c:v>1.054918708</c:v>
                </c:pt>
                <c:pt idx="30">
                  <c:v>1.0683377430000001</c:v>
                </c:pt>
                <c:pt idx="31">
                  <c:v>1.0796432890000001</c:v>
                </c:pt>
                <c:pt idx="32">
                  <c:v>1.088967622</c:v>
                </c:pt>
                <c:pt idx="33">
                  <c:v>1.096553863</c:v>
                </c:pt>
                <c:pt idx="34">
                  <c:v>1.1026948999999999</c:v>
                </c:pt>
                <c:pt idx="35">
                  <c:v>1.107685295</c:v>
                </c:pt>
                <c:pt idx="36">
                  <c:v>1.1117893729999999</c:v>
                </c:pt>
                <c:pt idx="37">
                  <c:v>1.115224708</c:v>
                </c:pt>
                <c:pt idx="38">
                  <c:v>1.1181578169999999</c:v>
                </c:pt>
                <c:pt idx="39">
                  <c:v>1.120707925</c:v>
                </c:pt>
                <c:pt idx="40">
                  <c:v>1.1229549860000001</c:v>
                </c:pt>
                <c:pt idx="41">
                  <c:v>1.1249489800000001</c:v>
                </c:pt>
                <c:pt idx="42">
                  <c:v>1.1267186060000001</c:v>
                </c:pt>
                <c:pt idx="43">
                  <c:v>1.1282784539999999</c:v>
                </c:pt>
                <c:pt idx="44">
                  <c:v>1.129634391</c:v>
                </c:pt>
                <c:pt idx="45">
                  <c:v>1.130787327</c:v>
                </c:pt>
                <c:pt idx="46">
                  <c:v>1.1317356860000001</c:v>
                </c:pt>
                <c:pt idx="47">
                  <c:v>1.1324769480000001</c:v>
                </c:pt>
                <c:pt idx="48">
                  <c:v>1.1330085539999999</c:v>
                </c:pt>
                <c:pt idx="49">
                  <c:v>1.1333284239999999</c:v>
                </c:pt>
                <c:pt idx="50">
                  <c:v>1.133435237</c:v>
                </c:pt>
                <c:pt idx="51">
                  <c:v>1.133328573</c:v>
                </c:pt>
                <c:pt idx="52">
                  <c:v>1.1330089839999999</c:v>
                </c:pt>
                <c:pt idx="53">
                  <c:v>1.1324780169999999</c:v>
                </c:pt>
                <c:pt idx="54">
                  <c:v>1.131738216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14"/>
          <c:order val="14"/>
          <c:val>
            <c:numRef>
              <c:f>Sheet1!$A$15:$CW$15</c:f>
              <c:numCache>
                <c:formatCode>General</c:formatCode>
                <c:ptCount val="101"/>
                <c:pt idx="0">
                  <c:v>1.018871318</c:v>
                </c:pt>
                <c:pt idx="1">
                  <c:v>1.020208531</c:v>
                </c:pt>
                <c:pt idx="2">
                  <c:v>1.0214587049999999</c:v>
                </c:pt>
                <c:pt idx="3">
                  <c:v>1.0225130280000001</c:v>
                </c:pt>
                <c:pt idx="4">
                  <c:v>1.023213266</c:v>
                </c:pt>
                <c:pt idx="5">
                  <c:v>1.0233419239999999</c:v>
                </c:pt>
                <c:pt idx="6">
                  <c:v>1.022617648</c:v>
                </c:pt>
                <c:pt idx="7">
                  <c:v>1.0207006089999999</c:v>
                </c:pt>
                <c:pt idx="8">
                  <c:v>1.0172129480000001</c:v>
                </c:pt>
                <c:pt idx="9">
                  <c:v>1.0117782310000001</c:v>
                </c:pt>
                <c:pt idx="10">
                  <c:v>1.004080877</c:v>
                </c:pt>
                <c:pt idx="11">
                  <c:v>0.99394162009999998</c:v>
                </c:pt>
                <c:pt idx="12">
                  <c:v>0.98139898889999999</c:v>
                </c:pt>
                <c:pt idx="13">
                  <c:v>0.96678100150000001</c:v>
                </c:pt>
                <c:pt idx="14">
                  <c:v>0.95074790610000004</c:v>
                </c:pt>
                <c:pt idx="15">
                  <c:v>0.93428771860000004</c:v>
                </c:pt>
                <c:pt idx="16">
                  <c:v>0.91865275639999999</c:v>
                </c:pt>
                <c:pt idx="17">
                  <c:v>0.90523681919999999</c:v>
                </c:pt>
                <c:pt idx="18">
                  <c:v>0.89540684380000002</c:v>
                </c:pt>
                <c:pt idx="19">
                  <c:v>0.89031599989999999</c:v>
                </c:pt>
                <c:pt idx="20">
                  <c:v>0.89073315819999999</c:v>
                </c:pt>
                <c:pt idx="21">
                  <c:v>0.8969234223</c:v>
                </c:pt>
                <c:pt idx="22">
                  <c:v>0.90860520099999997</c:v>
                </c:pt>
                <c:pt idx="23">
                  <c:v>0.92499318109999995</c:v>
                </c:pt>
                <c:pt idx="24">
                  <c:v>0.94491784140000001</c:v>
                </c:pt>
                <c:pt idx="25">
                  <c:v>0.96699602959999997</c:v>
                </c:pt>
                <c:pt idx="26">
                  <c:v>0.98981791389999996</c:v>
                </c:pt>
                <c:pt idx="27">
                  <c:v>1.0121153730000001</c:v>
                </c:pt>
                <c:pt idx="28">
                  <c:v>1.032884865</c:v>
                </c:pt>
                <c:pt idx="29">
                  <c:v>1.051450939</c:v>
                </c:pt>
                <c:pt idx="30">
                  <c:v>1.067470747</c:v>
                </c:pt>
                <c:pt idx="31">
                  <c:v>1.0808913550000001</c:v>
                </c:pt>
                <c:pt idx="32">
                  <c:v>1.0918780910000001</c:v>
                </c:pt>
                <c:pt idx="33">
                  <c:v>1.100733121</c:v>
                </c:pt>
                <c:pt idx="34">
                  <c:v>1.107820037</c:v>
                </c:pt>
                <c:pt idx="35">
                  <c:v>1.1135044759999999</c:v>
                </c:pt>
                <c:pt idx="36">
                  <c:v>1.1181147149999999</c:v>
                </c:pt>
                <c:pt idx="37">
                  <c:v>1.121921274</c:v>
                </c:pt>
                <c:pt idx="38">
                  <c:v>1.1251315829999999</c:v>
                </c:pt>
                <c:pt idx="39">
                  <c:v>1.12789462</c:v>
                </c:pt>
                <c:pt idx="40">
                  <c:v>1.1303107999999999</c:v>
                </c:pt>
                <c:pt idx="41">
                  <c:v>1.1324434299999999</c:v>
                </c:pt>
                <c:pt idx="42">
                  <c:v>1.1343294399999999</c:v>
                </c:pt>
                <c:pt idx="43">
                  <c:v>1.1359882160000001</c:v>
                </c:pt>
                <c:pt idx="44">
                  <c:v>1.1374282410000001</c:v>
                </c:pt>
                <c:pt idx="45">
                  <c:v>1.138651734</c:v>
                </c:pt>
                <c:pt idx="46">
                  <c:v>1.139657693</c:v>
                </c:pt>
                <c:pt idx="47">
                  <c:v>1.140443788</c:v>
                </c:pt>
                <c:pt idx="48">
                  <c:v>1.141007474</c:v>
                </c:pt>
                <c:pt idx="49">
                  <c:v>1.1413466269999999</c:v>
                </c:pt>
                <c:pt idx="50">
                  <c:v>1.1414598819999999</c:v>
                </c:pt>
                <c:pt idx="51">
                  <c:v>1.1413468120000001</c:v>
                </c:pt>
                <c:pt idx="52">
                  <c:v>1.1410080060000001</c:v>
                </c:pt>
                <c:pt idx="53">
                  <c:v>1.1404451069999999</c:v>
                </c:pt>
                <c:pt idx="54">
                  <c:v>1.139660815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15"/>
          <c:order val="15"/>
          <c:val>
            <c:numRef>
              <c:f>Sheet1!$A$16:$CW$16</c:f>
              <c:numCache>
                <c:formatCode>General</c:formatCode>
                <c:ptCount val="101"/>
                <c:pt idx="0">
                  <c:v>1.0199369089999999</c:v>
                </c:pt>
                <c:pt idx="1">
                  <c:v>1.0213193920000001</c:v>
                </c:pt>
                <c:pt idx="2">
                  <c:v>1.0225849869999999</c:v>
                </c:pt>
                <c:pt idx="3">
                  <c:v>1.0236033819999999</c:v>
                </c:pt>
                <c:pt idx="4">
                  <c:v>1.0241852389999999</c:v>
                </c:pt>
                <c:pt idx="5">
                  <c:v>1.024070453</c:v>
                </c:pt>
                <c:pt idx="6">
                  <c:v>1.022922653</c:v>
                </c:pt>
                <c:pt idx="7">
                  <c:v>1.0203356459999999</c:v>
                </c:pt>
                <c:pt idx="8">
                  <c:v>1.0158578549999999</c:v>
                </c:pt>
                <c:pt idx="9">
                  <c:v>1.0090394709999999</c:v>
                </c:pt>
                <c:pt idx="10">
                  <c:v>0.99950348050000004</c:v>
                </c:pt>
                <c:pt idx="11">
                  <c:v>0.98703585510000003</c:v>
                </c:pt>
                <c:pt idx="12">
                  <c:v>0.97168291969999998</c:v>
                </c:pt>
                <c:pt idx="13">
                  <c:v>0.95383704400000002</c:v>
                </c:pt>
                <c:pt idx="14">
                  <c:v>0.93428771860000004</c:v>
                </c:pt>
                <c:pt idx="15">
                  <c:v>0.91421622650000001</c:v>
                </c:pt>
                <c:pt idx="16">
                  <c:v>0.8951197984</c:v>
                </c:pt>
                <c:pt idx="17">
                  <c:v>0.87866483579999999</c:v>
                </c:pt>
                <c:pt idx="18">
                  <c:v>0.86648572980000005</c:v>
                </c:pt>
                <c:pt idx="19">
                  <c:v>0.85996149669999999</c:v>
                </c:pt>
                <c:pt idx="20">
                  <c:v>0.86001198180000005</c:v>
                </c:pt>
                <c:pt idx="21">
                  <c:v>0.86695508399999999</c:v>
                </c:pt>
                <c:pt idx="22">
                  <c:v>0.88045545309999995</c:v>
                </c:pt>
                <c:pt idx="23">
                  <c:v>0.89957584049999995</c:v>
                </c:pt>
                <c:pt idx="24">
                  <c:v>0.9229199226</c:v>
                </c:pt>
                <c:pt idx="25">
                  <c:v>0.94883614540000005</c:v>
                </c:pt>
                <c:pt idx="26">
                  <c:v>0.97564113779999995</c:v>
                </c:pt>
                <c:pt idx="27">
                  <c:v>1.0018209419999999</c:v>
                </c:pt>
                <c:pt idx="28">
                  <c:v>1.0261778420000001</c:v>
                </c:pt>
                <c:pt idx="29">
                  <c:v>1.047906255</c:v>
                </c:pt>
                <c:pt idx="30">
                  <c:v>1.0665981149999999</c:v>
                </c:pt>
                <c:pt idx="31">
                  <c:v>1.082191849</c:v>
                </c:pt>
                <c:pt idx="32">
                  <c:v>1.0948867339999999</c:v>
                </c:pt>
                <c:pt idx="33">
                  <c:v>1.1050455859999999</c:v>
                </c:pt>
                <c:pt idx="34">
                  <c:v>1.113104619</c:v>
                </c:pt>
                <c:pt idx="35">
                  <c:v>1.1195024739999999</c:v>
                </c:pt>
                <c:pt idx="36">
                  <c:v>1.1246331169999999</c:v>
                </c:pt>
                <c:pt idx="37">
                  <c:v>1.128821453</c:v>
                </c:pt>
                <c:pt idx="38">
                  <c:v>1.132316933</c:v>
                </c:pt>
                <c:pt idx="39">
                  <c:v>1.1352990970000001</c:v>
                </c:pt>
                <c:pt idx="40">
                  <c:v>1.1378893720000001</c:v>
                </c:pt>
                <c:pt idx="41">
                  <c:v>1.1401647559999999</c:v>
                </c:pt>
                <c:pt idx="42">
                  <c:v>1.1421706309999999</c:v>
                </c:pt>
                <c:pt idx="43">
                  <c:v>1.1439313069999999</c:v>
                </c:pt>
                <c:pt idx="44">
                  <c:v>1.1454579540000001</c:v>
                </c:pt>
                <c:pt idx="45">
                  <c:v>1.1467541349999999</c:v>
                </c:pt>
                <c:pt idx="46">
                  <c:v>1.1478194349999999</c:v>
                </c:pt>
                <c:pt idx="47">
                  <c:v>1.148651718</c:v>
                </c:pt>
                <c:pt idx="48">
                  <c:v>1.1492484549999999</c:v>
                </c:pt>
                <c:pt idx="49">
                  <c:v>1.149607474</c:v>
                </c:pt>
                <c:pt idx="50">
                  <c:v>1.1497273669999999</c:v>
                </c:pt>
                <c:pt idx="51">
                  <c:v>1.149607695</c:v>
                </c:pt>
                <c:pt idx="52">
                  <c:v>1.1492490900000001</c:v>
                </c:pt>
                <c:pt idx="53">
                  <c:v>1.1486532949999999</c:v>
                </c:pt>
                <c:pt idx="54">
                  <c:v>1.147823166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16"/>
          <c:order val="16"/>
          <c:val>
            <c:numRef>
              <c:f>Sheet1!$A$17:$CW$17</c:f>
              <c:numCache>
                <c:formatCode>General</c:formatCode>
                <c:ptCount val="101"/>
                <c:pt idx="0">
                  <c:v>1.021035648</c:v>
                </c:pt>
                <c:pt idx="1">
                  <c:v>1.0224677630000001</c:v>
                </c:pt>
                <c:pt idx="2">
                  <c:v>1.023754654</c:v>
                </c:pt>
                <c:pt idx="3">
                  <c:v>1.024745335</c:v>
                </c:pt>
                <c:pt idx="4">
                  <c:v>1.0252205670000001</c:v>
                </c:pt>
                <c:pt idx="5">
                  <c:v>1.024879273</c:v>
                </c:pt>
                <c:pt idx="6">
                  <c:v>1.0233321790000001</c:v>
                </c:pt>
                <c:pt idx="7">
                  <c:v>1.020109277</c:v>
                </c:pt>
                <c:pt idx="8">
                  <c:v>1.0146880970000001</c:v>
                </c:pt>
                <c:pt idx="9">
                  <c:v>1.0065482699999999</c:v>
                </c:pt>
                <c:pt idx="10">
                  <c:v>0.9952537024</c:v>
                </c:pt>
                <c:pt idx="11">
                  <c:v>0.98055692859999999</c:v>
                </c:pt>
                <c:pt idx="12">
                  <c:v>0.96251176469999999</c:v>
                </c:pt>
                <c:pt idx="13">
                  <c:v>0.94157245270000001</c:v>
                </c:pt>
                <c:pt idx="14">
                  <c:v>0.91865275639999999</c:v>
                </c:pt>
                <c:pt idx="15">
                  <c:v>0.8951197984</c:v>
                </c:pt>
                <c:pt idx="16">
                  <c:v>0.87270631099999996</c:v>
                </c:pt>
                <c:pt idx="17">
                  <c:v>0.85334082259999999</c:v>
                </c:pt>
                <c:pt idx="18">
                  <c:v>0.83891489750000003</c:v>
                </c:pt>
                <c:pt idx="19">
                  <c:v>0.8310247114</c:v>
                </c:pt>
                <c:pt idx="20">
                  <c:v>0.83073526529999997</c:v>
                </c:pt>
                <c:pt idx="21">
                  <c:v>0.83841519840000001</c:v>
                </c:pt>
                <c:pt idx="22">
                  <c:v>0.85367742970000005</c:v>
                </c:pt>
                <c:pt idx="23">
                  <c:v>0.87543856750000004</c:v>
                </c:pt>
                <c:pt idx="24">
                  <c:v>0.9020841463</c:v>
                </c:pt>
                <c:pt idx="25">
                  <c:v>0.93170446490000003</c:v>
                </c:pt>
                <c:pt idx="26">
                  <c:v>0.96235306259999998</c:v>
                </c:pt>
                <c:pt idx="27">
                  <c:v>0.99227953049999995</c:v>
                </c:pt>
                <c:pt idx="28">
                  <c:v>1.0200993789999999</c:v>
                </c:pt>
                <c:pt idx="29">
                  <c:v>1.0448818419999999</c:v>
                </c:pt>
                <c:pt idx="30">
                  <c:v>1.0661560880000001</c:v>
                </c:pt>
                <c:pt idx="31">
                  <c:v>1.083852188</c:v>
                </c:pt>
                <c:pt idx="32">
                  <c:v>1.0982020189999999</c:v>
                </c:pt>
                <c:pt idx="33">
                  <c:v>1.109626671</c:v>
                </c:pt>
                <c:pt idx="34">
                  <c:v>1.118632147</c:v>
                </c:pt>
                <c:pt idx="35">
                  <c:v>1.1257272469999999</c:v>
                </c:pt>
                <c:pt idx="36">
                  <c:v>1.131369058</c:v>
                </c:pt>
                <c:pt idx="37">
                  <c:v>1.1359347360000001</c:v>
                </c:pt>
                <c:pt idx="38">
                  <c:v>1.139714101</c:v>
                </c:pt>
                <c:pt idx="39">
                  <c:v>1.1429160389999999</c:v>
                </c:pt>
                <c:pt idx="40">
                  <c:v>1.1456821420000001</c:v>
                </c:pt>
                <c:pt idx="41">
                  <c:v>1.1481025380000001</c:v>
                </c:pt>
                <c:pt idx="42">
                  <c:v>1.150230699</c:v>
                </c:pt>
                <c:pt idx="43">
                  <c:v>1.1520956410000001</c:v>
                </c:pt>
                <c:pt idx="44">
                  <c:v>1.1537110859999999</c:v>
                </c:pt>
                <c:pt idx="45">
                  <c:v>1.1550818620000001</c:v>
                </c:pt>
                <c:pt idx="46">
                  <c:v>1.156208101</c:v>
                </c:pt>
                <c:pt idx="47">
                  <c:v>1.1570878330000001</c:v>
                </c:pt>
                <c:pt idx="48">
                  <c:v>1.1577185290000001</c:v>
                </c:pt>
                <c:pt idx="49">
                  <c:v>1.1580979629999999</c:v>
                </c:pt>
                <c:pt idx="50">
                  <c:v>1.1582246759999999</c:v>
                </c:pt>
                <c:pt idx="51">
                  <c:v>1.1580982179999999</c:v>
                </c:pt>
                <c:pt idx="52">
                  <c:v>1.1577192650000001</c:v>
                </c:pt>
                <c:pt idx="53">
                  <c:v>1.1570896580000001</c:v>
                </c:pt>
                <c:pt idx="54">
                  <c:v>1.156212418</c:v>
                </c:pt>
                <c:pt idx="55">
                  <c:v>1.155091729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17"/>
          <c:order val="17"/>
          <c:val>
            <c:numRef>
              <c:f>Sheet1!$A$18:$CW$18</c:f>
              <c:numCache>
                <c:formatCode>General</c:formatCode>
                <c:ptCount val="101"/>
                <c:pt idx="0">
                  <c:v>1.0221693629999999</c:v>
                </c:pt>
                <c:pt idx="1">
                  <c:v>1.0236586969999999</c:v>
                </c:pt>
                <c:pt idx="2">
                  <c:v>1.0249785179999999</c:v>
                </c:pt>
                <c:pt idx="3">
                  <c:v>1.0259595610000001</c:v>
                </c:pt>
                <c:pt idx="4">
                  <c:v>1.0263561379999999</c:v>
                </c:pt>
                <c:pt idx="5">
                  <c:v>1.025830918</c:v>
                </c:pt>
                <c:pt idx="6">
                  <c:v>1.023947811</c:v>
                </c:pt>
                <c:pt idx="7">
                  <c:v>1.0201803309999999</c:v>
                </c:pt>
                <c:pt idx="8">
                  <c:v>1.0139432639999999</c:v>
                </c:pt>
                <c:pt idx="9">
                  <c:v>1.004653783</c:v>
                </c:pt>
                <c:pt idx="10">
                  <c:v>0.99182349729999997</c:v>
                </c:pt>
                <c:pt idx="11">
                  <c:v>0.97517533310000004</c:v>
                </c:pt>
                <c:pt idx="12">
                  <c:v>0.95476971939999999</c:v>
                </c:pt>
                <c:pt idx="13">
                  <c:v>0.9311156384</c:v>
                </c:pt>
                <c:pt idx="14">
                  <c:v>0.90523681919999999</c:v>
                </c:pt>
                <c:pt idx="15">
                  <c:v>0.87866483579999999</c:v>
                </c:pt>
                <c:pt idx="16">
                  <c:v>0.85334082259999999</c:v>
                </c:pt>
                <c:pt idx="17">
                  <c:v>0.83142526949999995</c:v>
                </c:pt>
                <c:pt idx="18">
                  <c:v>0.81503731260000001</c:v>
                </c:pt>
                <c:pt idx="19">
                  <c:v>0.80596527760000003</c:v>
                </c:pt>
                <c:pt idx="20">
                  <c:v>0.80540258050000002</c:v>
                </c:pt>
                <c:pt idx="21">
                  <c:v>0.81376270319999999</c:v>
                </c:pt>
                <c:pt idx="22">
                  <c:v>0.83061270659999997</c:v>
                </c:pt>
                <c:pt idx="23">
                  <c:v>0.85473977130000001</c:v>
                </c:pt>
                <c:pt idx="24">
                  <c:v>0.88433627469999998</c:v>
                </c:pt>
                <c:pt idx="25">
                  <c:v>0.91726394529999999</c:v>
                </c:pt>
                <c:pt idx="26">
                  <c:v>0.95134337309999994</c:v>
                </c:pt>
                <c:pt idx="27">
                  <c:v>0.9846147743</c:v>
                </c:pt>
                <c:pt idx="28">
                  <c:v>1.015528252</c:v>
                </c:pt>
                <c:pt idx="29">
                  <c:v>1.043042136</c:v>
                </c:pt>
                <c:pt idx="30">
                  <c:v>1.0666299450000001</c:v>
                </c:pt>
                <c:pt idx="31">
                  <c:v>1.086214247</c:v>
                </c:pt>
                <c:pt idx="32">
                  <c:v>1.102055671</c:v>
                </c:pt>
                <c:pt idx="33">
                  <c:v>1.1146267759999999</c:v>
                </c:pt>
                <c:pt idx="34">
                  <c:v>1.124495233</c:v>
                </c:pt>
                <c:pt idx="35">
                  <c:v>1.132231832</c:v>
                </c:pt>
                <c:pt idx="36">
                  <c:v>1.138349429</c:v>
                </c:pt>
                <c:pt idx="37">
                  <c:v>1.143271328</c:v>
                </c:pt>
                <c:pt idx="38">
                  <c:v>1.1473229810000001</c:v>
                </c:pt>
                <c:pt idx="39">
                  <c:v>1.1507391549999999</c:v>
                </c:pt>
                <c:pt idx="40">
                  <c:v>1.1536792039999999</c:v>
                </c:pt>
                <c:pt idx="41">
                  <c:v>1.1562447920000001</c:v>
                </c:pt>
                <c:pt idx="42">
                  <c:v>1.1584964769999999</c:v>
                </c:pt>
                <c:pt idx="43">
                  <c:v>1.1604673679999999</c:v>
                </c:pt>
                <c:pt idx="44">
                  <c:v>1.162173382</c:v>
                </c:pt>
                <c:pt idx="45">
                  <c:v>1.163620415</c:v>
                </c:pt>
                <c:pt idx="46">
                  <c:v>1.164809027</c:v>
                </c:pt>
                <c:pt idx="47">
                  <c:v>1.165737362</c:v>
                </c:pt>
                <c:pt idx="48">
                  <c:v>1.1664028559999999</c:v>
                </c:pt>
                <c:pt idx="49">
                  <c:v>1.166803211</c:v>
                </c:pt>
                <c:pt idx="50">
                  <c:v>1.166936913</c:v>
                </c:pt>
                <c:pt idx="51">
                  <c:v>1.1668034979999999</c:v>
                </c:pt>
                <c:pt idx="52">
                  <c:v>1.1664036799999999</c:v>
                </c:pt>
                <c:pt idx="53">
                  <c:v>1.1657394059999999</c:v>
                </c:pt>
                <c:pt idx="54">
                  <c:v>1.164813863</c:v>
                </c:pt>
                <c:pt idx="55">
                  <c:v>1.163631466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18"/>
          <c:order val="18"/>
          <c:val>
            <c:numRef>
              <c:f>Sheet1!$A$19:$CW$19</c:f>
              <c:numCache>
                <c:formatCode>General</c:formatCode>
                <c:ptCount val="101"/>
                <c:pt idx="0">
                  <c:v>1.023339555</c:v>
                </c:pt>
                <c:pt idx="1">
                  <c:v>1.0248968300000001</c:v>
                </c:pt>
                <c:pt idx="2">
                  <c:v>1.026266844</c:v>
                </c:pt>
                <c:pt idx="3">
                  <c:v>1.0272659770000001</c:v>
                </c:pt>
                <c:pt idx="4">
                  <c:v>1.027627751</c:v>
                </c:pt>
                <c:pt idx="5">
                  <c:v>1.02698632</c:v>
                </c:pt>
                <c:pt idx="6">
                  <c:v>1.024868769</c:v>
                </c:pt>
                <c:pt idx="7">
                  <c:v>1.0207041699999999</c:v>
                </c:pt>
                <c:pt idx="8">
                  <c:v>1.013857929</c:v>
                </c:pt>
                <c:pt idx="9">
                  <c:v>1.003698062</c:v>
                </c:pt>
                <c:pt idx="10">
                  <c:v>0.98969500690000001</c:v>
                </c:pt>
                <c:pt idx="11">
                  <c:v>0.97154836600000005</c:v>
                </c:pt>
                <c:pt idx="12">
                  <c:v>0.949323743</c:v>
                </c:pt>
                <c:pt idx="13">
                  <c:v>0.92357316119999999</c:v>
                </c:pt>
                <c:pt idx="14">
                  <c:v>0.89540684380000002</c:v>
                </c:pt>
                <c:pt idx="15">
                  <c:v>0.86648572980000005</c:v>
                </c:pt>
                <c:pt idx="16">
                  <c:v>0.83891489750000003</c:v>
                </c:pt>
                <c:pt idx="17">
                  <c:v>0.81503731260000001</c:v>
                </c:pt>
                <c:pt idx="18">
                  <c:v>0.79715112219999995</c:v>
                </c:pt>
                <c:pt idx="19">
                  <c:v>0.78719577709999999</c:v>
                </c:pt>
                <c:pt idx="20">
                  <c:v>0.78646564910000005</c:v>
                </c:pt>
                <c:pt idx="21">
                  <c:v>0.79540939610000005</c:v>
                </c:pt>
                <c:pt idx="22">
                  <c:v>0.81355786450000001</c:v>
                </c:pt>
                <c:pt idx="23">
                  <c:v>0.83959624320000004</c:v>
                </c:pt>
                <c:pt idx="24">
                  <c:v>0.87156475489999996</c:v>
                </c:pt>
                <c:pt idx="25">
                  <c:v>0.90714509539999999</c:v>
                </c:pt>
                <c:pt idx="26">
                  <c:v>0.9439743693</c:v>
                </c:pt>
                <c:pt idx="27">
                  <c:v>0.97992785319999998</c:v>
                </c:pt>
                <c:pt idx="28">
                  <c:v>1.0133253069999999</c:v>
                </c:pt>
                <c:pt idx="29">
                  <c:v>1.0430376100000001</c:v>
                </c:pt>
                <c:pt idx="30">
                  <c:v>1.0684943039999999</c:v>
                </c:pt>
                <c:pt idx="31">
                  <c:v>1.0896118770000001</c:v>
                </c:pt>
                <c:pt idx="32">
                  <c:v>1.1066734009999999</c:v>
                </c:pt>
                <c:pt idx="33">
                  <c:v>1.120191763</c:v>
                </c:pt>
                <c:pt idx="34">
                  <c:v>1.1307829840000001</c:v>
                </c:pt>
                <c:pt idx="35">
                  <c:v>1.139066463</c:v>
                </c:pt>
                <c:pt idx="36">
                  <c:v>1.1455987670000001</c:v>
                </c:pt>
                <c:pt idx="37">
                  <c:v>1.150839347</c:v>
                </c:pt>
                <c:pt idx="38">
                  <c:v>1.1551415330000001</c:v>
                </c:pt>
                <c:pt idx="39">
                  <c:v>1.158760301</c:v>
                </c:pt>
                <c:pt idx="40">
                  <c:v>1.161868831</c:v>
                </c:pt>
                <c:pt idx="41">
                  <c:v>1.1645777239999999</c:v>
                </c:pt>
                <c:pt idx="42">
                  <c:v>1.1669529809999999</c:v>
                </c:pt>
                <c:pt idx="43">
                  <c:v>1.16903081</c:v>
                </c:pt>
                <c:pt idx="44">
                  <c:v>1.170828749</c:v>
                </c:pt>
                <c:pt idx="45">
                  <c:v>1.1723534330000001</c:v>
                </c:pt>
                <c:pt idx="46">
                  <c:v>1.173605682</c:v>
                </c:pt>
                <c:pt idx="47">
                  <c:v>1.174583653</c:v>
                </c:pt>
                <c:pt idx="48">
                  <c:v>1.175284706</c:v>
                </c:pt>
                <c:pt idx="49">
                  <c:v>1.175706446</c:v>
                </c:pt>
                <c:pt idx="50">
                  <c:v>1.175847291</c:v>
                </c:pt>
                <c:pt idx="51">
                  <c:v>1.1757067569999999</c:v>
                </c:pt>
                <c:pt idx="52">
                  <c:v>1.175285599</c:v>
                </c:pt>
                <c:pt idx="53">
                  <c:v>1.1745858689999999</c:v>
                </c:pt>
                <c:pt idx="54">
                  <c:v>1.173610925</c:v>
                </c:pt>
                <c:pt idx="55">
                  <c:v>1.172365417</c:v>
                </c:pt>
                <c:pt idx="56">
                  <c:v>1.1708552560000001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19"/>
          <c:order val="19"/>
          <c:val>
            <c:numRef>
              <c:f>Sheet1!$A$20:$CW$20</c:f>
              <c:numCache>
                <c:formatCode>General</c:formatCode>
                <c:ptCount val="101"/>
                <c:pt idx="0">
                  <c:v>1.024546884</c:v>
                </c:pt>
                <c:pt idx="1">
                  <c:v>1.0261854210000001</c:v>
                </c:pt>
                <c:pt idx="2">
                  <c:v>1.0276275939999999</c:v>
                </c:pt>
                <c:pt idx="3">
                  <c:v>1.0286806420000001</c:v>
                </c:pt>
                <c:pt idx="4">
                  <c:v>1.0290648200000001</c:v>
                </c:pt>
                <c:pt idx="5">
                  <c:v>1.0283960670000001</c:v>
                </c:pt>
                <c:pt idx="6">
                  <c:v>1.0261779179999999</c:v>
                </c:pt>
                <c:pt idx="7">
                  <c:v>1.0218110140000001</c:v>
                </c:pt>
                <c:pt idx="8">
                  <c:v>1.014629161</c:v>
                </c:pt>
                <c:pt idx="9">
                  <c:v>1.003968897</c:v>
                </c:pt>
                <c:pt idx="10">
                  <c:v>0.98927428650000004</c:v>
                </c:pt>
                <c:pt idx="11">
                  <c:v>0.97022996939999995</c:v>
                </c:pt>
                <c:pt idx="12">
                  <c:v>0.94690481110000002</c:v>
                </c:pt>
                <c:pt idx="13">
                  <c:v>0.91987831959999999</c:v>
                </c:pt>
                <c:pt idx="14">
                  <c:v>0.89031599989999999</c:v>
                </c:pt>
                <c:pt idx="15">
                  <c:v>0.85996149669999999</c:v>
                </c:pt>
                <c:pt idx="16">
                  <c:v>0.8310247114</c:v>
                </c:pt>
                <c:pt idx="17">
                  <c:v>0.80596527760000003</c:v>
                </c:pt>
                <c:pt idx="18">
                  <c:v>0.78719577709999999</c:v>
                </c:pt>
                <c:pt idx="19">
                  <c:v>0.77675223039999997</c:v>
                </c:pt>
                <c:pt idx="20">
                  <c:v>0.77599345220000004</c:v>
                </c:pt>
                <c:pt idx="21">
                  <c:v>0.78539042520000002</c:v>
                </c:pt>
                <c:pt idx="22">
                  <c:v>0.80445061159999998</c:v>
                </c:pt>
                <c:pt idx="23">
                  <c:v>0.83179370090000004</c:v>
                </c:pt>
                <c:pt idx="24">
                  <c:v>0.86536229499999995</c:v>
                </c:pt>
                <c:pt idx="25">
                  <c:v>0.90272261359999995</c:v>
                </c:pt>
                <c:pt idx="26">
                  <c:v>0.94139406270000003</c:v>
                </c:pt>
                <c:pt idx="27">
                  <c:v>0.97914608079999998</c:v>
                </c:pt>
                <c:pt idx="28">
                  <c:v>1.0142147239999999</c:v>
                </c:pt>
                <c:pt idx="29">
                  <c:v>1.045414612999999</c:v>
                </c:pt>
                <c:pt idx="30">
                  <c:v>1.072146853</c:v>
                </c:pt>
                <c:pt idx="31">
                  <c:v>1.094323741</c:v>
                </c:pt>
                <c:pt idx="32">
                  <c:v>1.1122424209999999</c:v>
                </c:pt>
                <c:pt idx="33">
                  <c:v>1.12644129</c:v>
                </c:pt>
                <c:pt idx="34">
                  <c:v>1.1375670179999999</c:v>
                </c:pt>
                <c:pt idx="35">
                  <c:v>1.146269821</c:v>
                </c:pt>
                <c:pt idx="36">
                  <c:v>1.1531339570000001</c:v>
                </c:pt>
                <c:pt idx="37">
                  <c:v>1.1586417280000001</c:v>
                </c:pt>
                <c:pt idx="38">
                  <c:v>1.1631640329999999</c:v>
                </c:pt>
                <c:pt idx="39">
                  <c:v>1.166968521</c:v>
                </c:pt>
                <c:pt idx="40">
                  <c:v>1.1702369720000001</c:v>
                </c:pt>
                <c:pt idx="41">
                  <c:v>1.173085471</c:v>
                </c:pt>
                <c:pt idx="42">
                  <c:v>1.1755832850000001</c:v>
                </c:pt>
                <c:pt idx="43">
                  <c:v>1.1777684049999999</c:v>
                </c:pt>
                <c:pt idx="44">
                  <c:v>1.1796592260000001</c:v>
                </c:pt>
                <c:pt idx="45">
                  <c:v>1.1812626959999999</c:v>
                </c:pt>
                <c:pt idx="46">
                  <c:v>1.182579662</c:v>
                </c:pt>
                <c:pt idx="47">
                  <c:v>1.1836081810000001</c:v>
                </c:pt>
                <c:pt idx="48">
                  <c:v>1.18434547</c:v>
                </c:pt>
                <c:pt idx="49">
                  <c:v>1.18478901</c:v>
                </c:pt>
                <c:pt idx="50">
                  <c:v>1.184937135</c:v>
                </c:pt>
                <c:pt idx="51">
                  <c:v>1.1847893359999999</c:v>
                </c:pt>
                <c:pt idx="52">
                  <c:v>1.1843464079999999</c:v>
                </c:pt>
                <c:pt idx="53">
                  <c:v>1.1836105079999999</c:v>
                </c:pt>
                <c:pt idx="54">
                  <c:v>1.182585167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20"/>
          <c:order val="20"/>
          <c:val>
            <c:numRef>
              <c:f>Sheet1!$A$21:$CW$21</c:f>
              <c:numCache>
                <c:formatCode>General</c:formatCode>
                <c:ptCount val="101"/>
                <c:pt idx="0">
                  <c:v>1.025790703</c:v>
                </c:pt>
                <c:pt idx="1">
                  <c:v>1.027525475</c:v>
                </c:pt>
                <c:pt idx="2">
                  <c:v>1.029064822</c:v>
                </c:pt>
                <c:pt idx="3">
                  <c:v>1.0302129280000001</c:v>
                </c:pt>
                <c:pt idx="4">
                  <c:v>1.0306855509999999</c:v>
                </c:pt>
                <c:pt idx="5">
                  <c:v>1.0300924199999999</c:v>
                </c:pt>
                <c:pt idx="6">
                  <c:v>1.027929004</c:v>
                </c:pt>
                <c:pt idx="7">
                  <c:v>1.0235861820000001</c:v>
                </c:pt>
                <c:pt idx="8">
                  <c:v>1.0163868789999999</c:v>
                </c:pt>
                <c:pt idx="9">
                  <c:v>1.0056567839999999</c:v>
                </c:pt>
                <c:pt idx="10">
                  <c:v>0.99083083989999998</c:v>
                </c:pt>
                <c:pt idx="11">
                  <c:v>0.97158846980000002</c:v>
                </c:pt>
                <c:pt idx="12">
                  <c:v>0.94799957329999995</c:v>
                </c:pt>
                <c:pt idx="13">
                  <c:v>0.92065300459999999</c:v>
                </c:pt>
                <c:pt idx="14">
                  <c:v>0.89073315819999999</c:v>
                </c:pt>
                <c:pt idx="15">
                  <c:v>0.86001198180000005</c:v>
                </c:pt>
                <c:pt idx="16">
                  <c:v>0.83073526529999997</c:v>
                </c:pt>
                <c:pt idx="17">
                  <c:v>0.80540258050000002</c:v>
                </c:pt>
                <c:pt idx="18">
                  <c:v>0.78646564910000005</c:v>
                </c:pt>
                <c:pt idx="19">
                  <c:v>0.77599345220000004</c:v>
                </c:pt>
                <c:pt idx="20">
                  <c:v>0.77536667599999998</c:v>
                </c:pt>
                <c:pt idx="21">
                  <c:v>0.785063646</c:v>
                </c:pt>
                <c:pt idx="22">
                  <c:v>0.80458340360000002</c:v>
                </c:pt>
                <c:pt idx="23">
                  <c:v>0.83252269170000004</c:v>
                </c:pt>
                <c:pt idx="24">
                  <c:v>0.86679008270000002</c:v>
                </c:pt>
                <c:pt idx="25">
                  <c:v>0.90491159610000005</c:v>
                </c:pt>
                <c:pt idx="26">
                  <c:v>0.94436565169999998</c:v>
                </c:pt>
                <c:pt idx="27">
                  <c:v>0.98288476599999997</c:v>
                </c:pt>
                <c:pt idx="28">
                  <c:v>1.0186756770000001</c:v>
                </c:pt>
                <c:pt idx="29">
                  <c:v>1.050533122</c:v>
                </c:pt>
                <c:pt idx="30">
                  <c:v>1.0778478899999999</c:v>
                </c:pt>
                <c:pt idx="31">
                  <c:v>1.1005303040000001</c:v>
                </c:pt>
                <c:pt idx="32">
                  <c:v>1.1188818110000001</c:v>
                </c:pt>
                <c:pt idx="33">
                  <c:v>1.133449052</c:v>
                </c:pt>
                <c:pt idx="34">
                  <c:v>1.14488871</c:v>
                </c:pt>
                <c:pt idx="35">
                  <c:v>1.1538610789999999</c:v>
                </c:pt>
                <c:pt idx="36">
                  <c:v>1.160959426</c:v>
                </c:pt>
                <c:pt idx="37">
                  <c:v>1.16667341</c:v>
                </c:pt>
                <c:pt idx="38">
                  <c:v>1.171379484</c:v>
                </c:pt>
                <c:pt idx="39">
                  <c:v>1.1753491840000001</c:v>
                </c:pt>
                <c:pt idx="40">
                  <c:v>1.1787668</c:v>
                </c:pt>
                <c:pt idx="41">
                  <c:v>1.181749881</c:v>
                </c:pt>
                <c:pt idx="42">
                  <c:v>1.184368423</c:v>
                </c:pt>
                <c:pt idx="43">
                  <c:v>1.186660668</c:v>
                </c:pt>
                <c:pt idx="44">
                  <c:v>1.1886449800000001</c:v>
                </c:pt>
                <c:pt idx="45">
                  <c:v>1.190328126</c:v>
                </c:pt>
                <c:pt idx="46">
                  <c:v>1.1917107170000001</c:v>
                </c:pt>
                <c:pt idx="47">
                  <c:v>1.1927905649999999</c:v>
                </c:pt>
                <c:pt idx="48">
                  <c:v>1.1935646799999999</c:v>
                </c:pt>
                <c:pt idx="49">
                  <c:v>1.194030382</c:v>
                </c:pt>
                <c:pt idx="50">
                  <c:v>1.194185906</c:v>
                </c:pt>
                <c:pt idx="51">
                  <c:v>1.1940307130000001</c:v>
                </c:pt>
                <c:pt idx="52">
                  <c:v>1.193565633</c:v>
                </c:pt>
                <c:pt idx="53">
                  <c:v>1.19279293</c:v>
                </c:pt>
                <c:pt idx="54">
                  <c:v>1.191716311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21"/>
          <c:order val="21"/>
          <c:val>
            <c:numRef>
              <c:f>Sheet1!$A$22:$CW$22</c:f>
              <c:numCache>
                <c:formatCode>General</c:formatCode>
                <c:ptCount val="101"/>
                <c:pt idx="0">
                  <c:v>1.0270687359999999</c:v>
                </c:pt>
                <c:pt idx="1">
                  <c:v>1.028915126</c:v>
                </c:pt>
                <c:pt idx="2">
                  <c:v>1.03057756</c:v>
                </c:pt>
                <c:pt idx="3">
                  <c:v>1.031863545</c:v>
                </c:pt>
                <c:pt idx="4">
                  <c:v>1.032493562</c:v>
                </c:pt>
                <c:pt idx="5">
                  <c:v>1.032083732</c:v>
                </c:pt>
                <c:pt idx="6">
                  <c:v>1.030137718</c:v>
                </c:pt>
                <c:pt idx="7">
                  <c:v>1.0260562339999999</c:v>
                </c:pt>
                <c:pt idx="8">
                  <c:v>1.0191730969999999</c:v>
                </c:pt>
                <c:pt idx="9">
                  <c:v>1.0088247930000001</c:v>
                </c:pt>
                <c:pt idx="10">
                  <c:v>0.99445526340000001</c:v>
                </c:pt>
                <c:pt idx="11">
                  <c:v>0.97574895250000004</c:v>
                </c:pt>
                <c:pt idx="12">
                  <c:v>0.95277445309999997</c:v>
                </c:pt>
                <c:pt idx="13">
                  <c:v>0.92611091990000005</c:v>
                </c:pt>
                <c:pt idx="14">
                  <c:v>0.8969234223</c:v>
                </c:pt>
                <c:pt idx="15">
                  <c:v>0.86695508399999999</c:v>
                </c:pt>
                <c:pt idx="16">
                  <c:v>0.83841519840000001</c:v>
                </c:pt>
                <c:pt idx="17">
                  <c:v>0.81376270319999999</c:v>
                </c:pt>
                <c:pt idx="18">
                  <c:v>0.79540939610000005</c:v>
                </c:pt>
                <c:pt idx="19">
                  <c:v>0.78539042520000002</c:v>
                </c:pt>
                <c:pt idx="20">
                  <c:v>0.785063646</c:v>
                </c:pt>
                <c:pt idx="21">
                  <c:v>0.79489899649999995</c:v>
                </c:pt>
                <c:pt idx="22">
                  <c:v>0.81440281160000005</c:v>
                </c:pt>
                <c:pt idx="23">
                  <c:v>0.84219357419999996</c:v>
                </c:pt>
                <c:pt idx="24">
                  <c:v>0.87621260479999996</c:v>
                </c:pt>
                <c:pt idx="25">
                  <c:v>0.91402477100000001</c:v>
                </c:pt>
                <c:pt idx="26">
                  <c:v>0.95314806299999999</c:v>
                </c:pt>
                <c:pt idx="27">
                  <c:v>0.99135044530000005</c:v>
                </c:pt>
                <c:pt idx="28">
                  <c:v>1.02686645</c:v>
                </c:pt>
                <c:pt idx="29">
                  <c:v>1.0585091310000001</c:v>
                </c:pt>
                <c:pt idx="30">
                  <c:v>1.0856779919999999</c:v>
                </c:pt>
                <c:pt idx="31">
                  <c:v>1.108283707</c:v>
                </c:pt>
                <c:pt idx="32">
                  <c:v>1.1266217780000001</c:v>
                </c:pt>
                <c:pt idx="33">
                  <c:v>1.141228959</c:v>
                </c:pt>
                <c:pt idx="34">
                  <c:v>1.15275028</c:v>
                </c:pt>
                <c:pt idx="35">
                  <c:v>1.1618343360000001</c:v>
                </c:pt>
                <c:pt idx="36">
                  <c:v>1.16906379</c:v>
                </c:pt>
                <c:pt idx="37">
                  <c:v>1.174919388</c:v>
                </c:pt>
                <c:pt idx="38">
                  <c:v>1.179770524</c:v>
                </c:pt>
                <c:pt idx="39">
                  <c:v>1.1838834</c:v>
                </c:pt>
                <c:pt idx="40">
                  <c:v>1.187438421</c:v>
                </c:pt>
                <c:pt idx="41">
                  <c:v>1.1905503799999999</c:v>
                </c:pt>
                <c:pt idx="42">
                  <c:v>1.1932873390000001</c:v>
                </c:pt>
                <c:pt idx="43">
                  <c:v>1.195686188</c:v>
                </c:pt>
                <c:pt idx="44">
                  <c:v>1.1977643250000001</c:v>
                </c:pt>
                <c:pt idx="45">
                  <c:v>1.1995278229999999</c:v>
                </c:pt>
                <c:pt idx="46">
                  <c:v>1.2009767730000001</c:v>
                </c:pt>
                <c:pt idx="47">
                  <c:v>1.2021086050000001</c:v>
                </c:pt>
                <c:pt idx="48">
                  <c:v>1.2029200440000001</c:v>
                </c:pt>
                <c:pt idx="49">
                  <c:v>1.203408215999999</c:v>
                </c:pt>
                <c:pt idx="50">
                  <c:v>1.203571242</c:v>
                </c:pt>
                <c:pt idx="51">
                  <c:v>1.203408542</c:v>
                </c:pt>
                <c:pt idx="52">
                  <c:v>1.2029209809999999</c:v>
                </c:pt>
                <c:pt idx="53">
                  <c:v>1.202110931</c:v>
                </c:pt>
                <c:pt idx="54">
                  <c:v>1.2009822779999999</c:v>
                </c:pt>
                <c:pt idx="55">
                  <c:v>1.1995404039999999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22"/>
          <c:order val="22"/>
          <c:val>
            <c:numRef>
              <c:f>Sheet1!$A$23:$CW$23</c:f>
              <c:numCache>
                <c:formatCode>General</c:formatCode>
                <c:ptCount val="101"/>
                <c:pt idx="0">
                  <c:v>1.028376967</c:v>
                </c:pt>
                <c:pt idx="1">
                  <c:v>1.0303494280000001</c:v>
                </c:pt>
                <c:pt idx="2">
                  <c:v>1.0321594140000001</c:v>
                </c:pt>
                <c:pt idx="3">
                  <c:v>1.033623841</c:v>
                </c:pt>
                <c:pt idx="4">
                  <c:v>1.03447668</c:v>
                </c:pt>
                <c:pt idx="5">
                  <c:v>1.034352449</c:v>
                </c:pt>
                <c:pt idx="6">
                  <c:v>1.032778489</c:v>
                </c:pt>
                <c:pt idx="7">
                  <c:v>1.0291840160000001</c:v>
                </c:pt>
                <c:pt idx="8">
                  <c:v>1.0229344629999999</c:v>
                </c:pt>
                <c:pt idx="9">
                  <c:v>1.013397737</c:v>
                </c:pt>
                <c:pt idx="10">
                  <c:v>1.0000440319999999</c:v>
                </c:pt>
                <c:pt idx="11">
                  <c:v>0.98257256059999998</c:v>
                </c:pt>
                <c:pt idx="12">
                  <c:v>0.96104838020000005</c:v>
                </c:pt>
                <c:pt idx="13">
                  <c:v>0.93602280940000004</c:v>
                </c:pt>
                <c:pt idx="14">
                  <c:v>0.90860520099999997</c:v>
                </c:pt>
                <c:pt idx="15">
                  <c:v>0.88045545309999995</c:v>
                </c:pt>
                <c:pt idx="16">
                  <c:v>0.85367742970000005</c:v>
                </c:pt>
                <c:pt idx="17">
                  <c:v>0.83061270659999997</c:v>
                </c:pt>
                <c:pt idx="18">
                  <c:v>0.81355786450000001</c:v>
                </c:pt>
                <c:pt idx="19">
                  <c:v>0.80445061159999998</c:v>
                </c:pt>
                <c:pt idx="20">
                  <c:v>0.80458340360000002</c:v>
                </c:pt>
                <c:pt idx="21">
                  <c:v>0.81440281160000005</c:v>
                </c:pt>
                <c:pt idx="22">
                  <c:v>0.83343743039999996</c:v>
                </c:pt>
                <c:pt idx="23">
                  <c:v>0.86037003879999996</c:v>
                </c:pt>
                <c:pt idx="24">
                  <c:v>0.89323829929999998</c:v>
                </c:pt>
                <c:pt idx="25">
                  <c:v>0.9297212077</c:v>
                </c:pt>
                <c:pt idx="26">
                  <c:v>0.96745303969999996</c:v>
                </c:pt>
                <c:pt idx="27">
                  <c:v>1.0043061280000001</c:v>
                </c:pt>
                <c:pt idx="28">
                  <c:v>1.038597188</c:v>
                </c:pt>
                <c:pt idx="29">
                  <c:v>1.0691939699999999</c:v>
                </c:pt>
                <c:pt idx="30">
                  <c:v>1.0955228180000001</c:v>
                </c:pt>
                <c:pt idx="31">
                  <c:v>1.1174969729999999</c:v>
                </c:pt>
                <c:pt idx="32">
                  <c:v>1.1353962339999999</c:v>
                </c:pt>
                <c:pt idx="33">
                  <c:v>1.1497302</c:v>
                </c:pt>
                <c:pt idx="34">
                  <c:v>1.16111162</c:v>
                </c:pt>
                <c:pt idx="35">
                  <c:v>1.1701566539999999</c:v>
                </c:pt>
                <c:pt idx="36">
                  <c:v>1.1774186820000001</c:v>
                </c:pt>
                <c:pt idx="37">
                  <c:v>1.1833540490000001</c:v>
                </c:pt>
                <c:pt idx="38">
                  <c:v>1.188313076</c:v>
                </c:pt>
                <c:pt idx="39">
                  <c:v>1.19254785</c:v>
                </c:pt>
                <c:pt idx="40">
                  <c:v>1.1962288059999999</c:v>
                </c:pt>
                <c:pt idx="41">
                  <c:v>1.1994639600000001</c:v>
                </c:pt>
                <c:pt idx="42">
                  <c:v>1.202316911</c:v>
                </c:pt>
                <c:pt idx="43">
                  <c:v>1.204821662999999</c:v>
                </c:pt>
                <c:pt idx="44">
                  <c:v>1.20699377</c:v>
                </c:pt>
                <c:pt idx="45">
                  <c:v>1.2088381100000001</c:v>
                </c:pt>
                <c:pt idx="46">
                  <c:v>1.210353996</c:v>
                </c:pt>
                <c:pt idx="47">
                  <c:v>1.211538336</c:v>
                </c:pt>
                <c:pt idx="48">
                  <c:v>1.212387503</c:v>
                </c:pt>
                <c:pt idx="49">
                  <c:v>1.212898397</c:v>
                </c:pt>
                <c:pt idx="50">
                  <c:v>1.2130690079999991</c:v>
                </c:pt>
                <c:pt idx="51">
                  <c:v>1.212898708</c:v>
                </c:pt>
                <c:pt idx="52">
                  <c:v>1.212388397</c:v>
                </c:pt>
                <c:pt idx="53">
                  <c:v>1.211540552</c:v>
                </c:pt>
                <c:pt idx="54">
                  <c:v>1.2103592400000001</c:v>
                </c:pt>
                <c:pt idx="55">
                  <c:v>1.208850094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23"/>
          <c:order val="23"/>
          <c:val>
            <c:numRef>
              <c:f>Sheet1!$A$24:$CW$24</c:f>
              <c:numCache>
                <c:formatCode>General</c:formatCode>
                <c:ptCount val="101"/>
                <c:pt idx="0">
                  <c:v>1.0297097660000001</c:v>
                </c:pt>
                <c:pt idx="1">
                  <c:v>1.031820585</c:v>
                </c:pt>
                <c:pt idx="2">
                  <c:v>1.0337989910000001</c:v>
                </c:pt>
                <c:pt idx="3">
                  <c:v>1.035476522</c:v>
                </c:pt>
                <c:pt idx="4">
                  <c:v>1.0366081659999999</c:v>
                </c:pt>
                <c:pt idx="5">
                  <c:v>1.036857132</c:v>
                </c:pt>
                <c:pt idx="6">
                  <c:v>1.0357877150000001</c:v>
                </c:pt>
                <c:pt idx="7">
                  <c:v>1.032873648</c:v>
                </c:pt>
                <c:pt idx="8">
                  <c:v>1.027529748999999</c:v>
                </c:pt>
                <c:pt idx="9">
                  <c:v>1.019173036</c:v>
                </c:pt>
                <c:pt idx="10">
                  <c:v>1.007314751</c:v>
                </c:pt>
                <c:pt idx="11">
                  <c:v>0.99167723370000005</c:v>
                </c:pt>
                <c:pt idx="12">
                  <c:v>0.97232009870000002</c:v>
                </c:pt>
                <c:pt idx="13">
                  <c:v>0.94975127250000002</c:v>
                </c:pt>
                <c:pt idx="14">
                  <c:v>0.92499318109999995</c:v>
                </c:pt>
                <c:pt idx="15">
                  <c:v>0.89957584049999995</c:v>
                </c:pt>
                <c:pt idx="16">
                  <c:v>0.87543856750000004</c:v>
                </c:pt>
                <c:pt idx="17">
                  <c:v>0.85473977130000001</c:v>
                </c:pt>
                <c:pt idx="18">
                  <c:v>0.83959624320000004</c:v>
                </c:pt>
                <c:pt idx="19">
                  <c:v>0.83179370090000004</c:v>
                </c:pt>
                <c:pt idx="20">
                  <c:v>0.83252269170000004</c:v>
                </c:pt>
                <c:pt idx="21">
                  <c:v>0.84219357419999996</c:v>
                </c:pt>
                <c:pt idx="22">
                  <c:v>0.86037003879999996</c:v>
                </c:pt>
                <c:pt idx="23">
                  <c:v>0.8858356584</c:v>
                </c:pt>
                <c:pt idx="24">
                  <c:v>0.91677897809999997</c:v>
                </c:pt>
                <c:pt idx="25">
                  <c:v>0.95105768469999996</c:v>
                </c:pt>
                <c:pt idx="26">
                  <c:v>0.98648813410000002</c:v>
                </c:pt>
                <c:pt idx="27">
                  <c:v>1.021106136</c:v>
                </c:pt>
                <c:pt idx="28">
                  <c:v>1.053357235</c:v>
                </c:pt>
                <c:pt idx="29">
                  <c:v>1.082195078</c:v>
                </c:pt>
                <c:pt idx="30">
                  <c:v>1.1070883970000001</c:v>
                </c:pt>
                <c:pt idx="31">
                  <c:v>1.1279549010000001</c:v>
                </c:pt>
                <c:pt idx="32">
                  <c:v>1.145050315</c:v>
                </c:pt>
                <c:pt idx="33">
                  <c:v>1.158842283</c:v>
                </c:pt>
                <c:pt idx="34">
                  <c:v>1.169893574</c:v>
                </c:pt>
                <c:pt idx="35">
                  <c:v>1.1787701290000001</c:v>
                </c:pt>
                <c:pt idx="36">
                  <c:v>1.1859800359999999</c:v>
                </c:pt>
                <c:pt idx="37">
                  <c:v>1.191941948</c:v>
                </c:pt>
                <c:pt idx="38">
                  <c:v>1.1969768119999999</c:v>
                </c:pt>
                <c:pt idx="39">
                  <c:v>1.201315074</c:v>
                </c:pt>
                <c:pt idx="40">
                  <c:v>1.205111976</c:v>
                </c:pt>
                <c:pt idx="41">
                  <c:v>1.2084653139999999</c:v>
                </c:pt>
                <c:pt idx="42">
                  <c:v>1.21143205</c:v>
                </c:pt>
                <c:pt idx="43">
                  <c:v>1.214041994</c:v>
                </c:pt>
                <c:pt idx="44">
                  <c:v>1.216308092</c:v>
                </c:pt>
                <c:pt idx="45">
                  <c:v>1.2182336119999999</c:v>
                </c:pt>
                <c:pt idx="46">
                  <c:v>1.219816859</c:v>
                </c:pt>
                <c:pt idx="47">
                  <c:v>1.221054101</c:v>
                </c:pt>
                <c:pt idx="48">
                  <c:v>1.2219413050000001</c:v>
                </c:pt>
                <c:pt idx="49">
                  <c:v>1.222475113</c:v>
                </c:pt>
                <c:pt idx="50">
                  <c:v>1.22265337</c:v>
                </c:pt>
                <c:pt idx="51">
                  <c:v>1.2224753989999999</c:v>
                </c:pt>
                <c:pt idx="52">
                  <c:v>1.2219421290000001</c:v>
                </c:pt>
                <c:pt idx="53">
                  <c:v>1.2210561449999999</c:v>
                </c:pt>
                <c:pt idx="54">
                  <c:v>1.2198216939999931</c:v>
                </c:pt>
                <c:pt idx="55">
                  <c:v>1.2182446629999999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24"/>
          <c:order val="24"/>
          <c:val>
            <c:numRef>
              <c:f>Sheet1!$A$25:$CW$25</c:f>
              <c:numCache>
                <c:formatCode>General</c:formatCode>
                <c:ptCount val="101"/>
                <c:pt idx="0">
                  <c:v>1.031060232</c:v>
                </c:pt>
                <c:pt idx="1">
                  <c:v>1.0333185819999999</c:v>
                </c:pt>
                <c:pt idx="2">
                  <c:v>1.035481028</c:v>
                </c:pt>
                <c:pt idx="3">
                  <c:v>1.037397653</c:v>
                </c:pt>
                <c:pt idx="4">
                  <c:v>1.0388501210000001</c:v>
                </c:pt>
                <c:pt idx="5">
                  <c:v>1.0395380679999999</c:v>
                </c:pt>
                <c:pt idx="6">
                  <c:v>1.0390727340000001</c:v>
                </c:pt>
                <c:pt idx="7">
                  <c:v>1.0369843999999999</c:v>
                </c:pt>
                <c:pt idx="8">
                  <c:v>1.032750643</c:v>
                </c:pt>
                <c:pt idx="9">
                  <c:v>1.0258508829999999</c:v>
                </c:pt>
                <c:pt idx="10">
                  <c:v>1.015848541</c:v>
                </c:pt>
                <c:pt idx="11">
                  <c:v>1.0024953720000001</c:v>
                </c:pt>
                <c:pt idx="12">
                  <c:v>0.98584410720000004</c:v>
                </c:pt>
                <c:pt idx="13">
                  <c:v>0.96634758659999997</c:v>
                </c:pt>
                <c:pt idx="14">
                  <c:v>0.94491784140000001</c:v>
                </c:pt>
                <c:pt idx="15">
                  <c:v>0.9229199226</c:v>
                </c:pt>
                <c:pt idx="16">
                  <c:v>0.9020841463</c:v>
                </c:pt>
                <c:pt idx="17">
                  <c:v>0.88433627469999998</c:v>
                </c:pt>
                <c:pt idx="18">
                  <c:v>0.87156475489999996</c:v>
                </c:pt>
                <c:pt idx="19">
                  <c:v>0.86536229499999995</c:v>
                </c:pt>
                <c:pt idx="20">
                  <c:v>0.86679008270000002</c:v>
                </c:pt>
                <c:pt idx="21">
                  <c:v>0.87621260479999996</c:v>
                </c:pt>
                <c:pt idx="22">
                  <c:v>0.89323829929999998</c:v>
                </c:pt>
                <c:pt idx="23">
                  <c:v>0.91677897809999997</c:v>
                </c:pt>
                <c:pt idx="24">
                  <c:v>0.94521508119999997</c:v>
                </c:pt>
                <c:pt idx="25">
                  <c:v>0.97663153400000002</c:v>
                </c:pt>
                <c:pt idx="26">
                  <c:v>1.0090762470000001</c:v>
                </c:pt>
                <c:pt idx="27">
                  <c:v>1.0407929520000001</c:v>
                </c:pt>
                <c:pt idx="28">
                  <c:v>1.070391101</c:v>
                </c:pt>
                <c:pt idx="29">
                  <c:v>1.096933699</c:v>
                </c:pt>
                <c:pt idx="30">
                  <c:v>1.1199435550000001</c:v>
                </c:pt>
                <c:pt idx="31">
                  <c:v>1.139344277</c:v>
                </c:pt>
                <c:pt idx="32">
                  <c:v>1.155361227</c:v>
                </c:pt>
                <c:pt idx="33">
                  <c:v>1.1684089529999999</c:v>
                </c:pt>
                <c:pt idx="34">
                  <c:v>1.1789869479999999</c:v>
                </c:pt>
                <c:pt idx="35">
                  <c:v>1.187597561</c:v>
                </c:pt>
                <c:pt idx="36">
                  <c:v>1.194691543</c:v>
                </c:pt>
                <c:pt idx="37">
                  <c:v>1.2006398659999999</c:v>
                </c:pt>
                <c:pt idx="38">
                  <c:v>1.205726361</c:v>
                </c:pt>
                <c:pt idx="39">
                  <c:v>1.2101541680000001</c:v>
                </c:pt>
                <c:pt idx="40">
                  <c:v>1.2140594140000001</c:v>
                </c:pt>
                <c:pt idx="41">
                  <c:v>1.217527083</c:v>
                </c:pt>
                <c:pt idx="42">
                  <c:v>1.220605868</c:v>
                </c:pt>
                <c:pt idx="43">
                  <c:v>1.223320398999999</c:v>
                </c:pt>
                <c:pt idx="44">
                  <c:v>1.225680447</c:v>
                </c:pt>
                <c:pt idx="45">
                  <c:v>1.227687349</c:v>
                </c:pt>
                <c:pt idx="46">
                  <c:v>1.229338233</c:v>
                </c:pt>
                <c:pt idx="47">
                  <c:v>1.230628643</c:v>
                </c:pt>
                <c:pt idx="48">
                  <c:v>1.2315540920000001</c:v>
                </c:pt>
                <c:pt idx="49">
                  <c:v>1.2321109429999999</c:v>
                </c:pt>
                <c:pt idx="50">
                  <c:v>1.23229689</c:v>
                </c:pt>
                <c:pt idx="51">
                  <c:v>1.232111199</c:v>
                </c:pt>
                <c:pt idx="52">
                  <c:v>1.2315548270000001</c:v>
                </c:pt>
                <c:pt idx="53">
                  <c:v>1.230630468</c:v>
                </c:pt>
                <c:pt idx="54">
                  <c:v>1.2293425499999999</c:v>
                </c:pt>
                <c:pt idx="55">
                  <c:v>1.2276972150000001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25"/>
          <c:order val="25"/>
          <c:val>
            <c:numRef>
              <c:f>Sheet1!$A$26:$CW$26</c:f>
              <c:numCache>
                <c:formatCode>General</c:formatCode>
                <c:ptCount val="101"/>
                <c:pt idx="0">
                  <c:v>1.032420677</c:v>
                </c:pt>
                <c:pt idx="1">
                  <c:v>1.034832081</c:v>
                </c:pt>
                <c:pt idx="2">
                  <c:v>1.0371880200000001</c:v>
                </c:pt>
                <c:pt idx="3">
                  <c:v>1.0393595069999999</c:v>
                </c:pt>
                <c:pt idx="4">
                  <c:v>1.04115833</c:v>
                </c:pt>
                <c:pt idx="5">
                  <c:v>1.042325274</c:v>
                </c:pt>
                <c:pt idx="6">
                  <c:v>1.042524606</c:v>
                </c:pt>
                <c:pt idx="7">
                  <c:v>1.041350494</c:v>
                </c:pt>
                <c:pt idx="8">
                  <c:v>1.0383514190000001</c:v>
                </c:pt>
                <c:pt idx="9">
                  <c:v>1.0330773090000001</c:v>
                </c:pt>
                <c:pt idx="10">
                  <c:v>1.025150547</c:v>
                </c:pt>
                <c:pt idx="11">
                  <c:v>1.0143561329999999</c:v>
                </c:pt>
                <c:pt idx="12">
                  <c:v>1.000739042</c:v>
                </c:pt>
                <c:pt idx="13">
                  <c:v>0.98468989640000004</c:v>
                </c:pt>
                <c:pt idx="14">
                  <c:v>0.96699602959999997</c:v>
                </c:pt>
                <c:pt idx="15">
                  <c:v>0.94883614540000005</c:v>
                </c:pt>
                <c:pt idx="16">
                  <c:v>0.93170446490000003</c:v>
                </c:pt>
                <c:pt idx="17">
                  <c:v>0.91726394529999999</c:v>
                </c:pt>
                <c:pt idx="18">
                  <c:v>0.90714509539999999</c:v>
                </c:pt>
                <c:pt idx="19">
                  <c:v>0.90272261359999995</c:v>
                </c:pt>
                <c:pt idx="20">
                  <c:v>0.90491159610000005</c:v>
                </c:pt>
                <c:pt idx="21">
                  <c:v>0.91402477100000001</c:v>
                </c:pt>
                <c:pt idx="22">
                  <c:v>0.9297212077</c:v>
                </c:pt>
                <c:pt idx="23">
                  <c:v>0.95105768469999996</c:v>
                </c:pt>
                <c:pt idx="24">
                  <c:v>0.97663153400000002</c:v>
                </c:pt>
                <c:pt idx="25">
                  <c:v>1.0047845099999999</c:v>
                </c:pt>
                <c:pt idx="26">
                  <c:v>1.033826232</c:v>
                </c:pt>
                <c:pt idx="27">
                  <c:v>1.0622354460000001</c:v>
                </c:pt>
                <c:pt idx="28">
                  <c:v>1.0888068900000001</c:v>
                </c:pt>
                <c:pt idx="29">
                  <c:v>1.1127272269999999</c:v>
                </c:pt>
                <c:pt idx="30">
                  <c:v>1.133580469</c:v>
                </c:pt>
                <c:pt idx="31">
                  <c:v>1.151296995</c:v>
                </c:pt>
                <c:pt idx="32">
                  <c:v>1.1660679679999999</c:v>
                </c:pt>
                <c:pt idx="33">
                  <c:v>1.178248059</c:v>
                </c:pt>
                <c:pt idx="34">
                  <c:v>1.1882653729999999</c:v>
                </c:pt>
                <c:pt idx="35">
                  <c:v>1.196550521</c:v>
                </c:pt>
                <c:pt idx="36">
                  <c:v>1.2034895750000001</c:v>
                </c:pt>
                <c:pt idx="37">
                  <c:v>1.209399739</c:v>
                </c:pt>
                <c:pt idx="38">
                  <c:v>1.214523008</c:v>
                </c:pt>
                <c:pt idx="39">
                  <c:v>1.2190317660000001</c:v>
                </c:pt>
                <c:pt idx="40">
                  <c:v>1.223040632</c:v>
                </c:pt>
                <c:pt idx="41">
                  <c:v>1.2266202020000001</c:v>
                </c:pt>
                <c:pt idx="42">
                  <c:v>1.229809902</c:v>
                </c:pt>
                <c:pt idx="43">
                  <c:v>1.2326285859999999</c:v>
                </c:pt>
                <c:pt idx="44">
                  <c:v>1.2350824979999999</c:v>
                </c:pt>
                <c:pt idx="45">
                  <c:v>1.237170855</c:v>
                </c:pt>
                <c:pt idx="46">
                  <c:v>1.2388895040000001</c:v>
                </c:pt>
                <c:pt idx="47">
                  <c:v>1.24023321</c:v>
                </c:pt>
                <c:pt idx="48">
                  <c:v>1.241197007</c:v>
                </c:pt>
                <c:pt idx="49">
                  <c:v>1.2417769679999999</c:v>
                </c:pt>
                <c:pt idx="50">
                  <c:v>1.241970625</c:v>
                </c:pt>
                <c:pt idx="51">
                  <c:v>1.2417771879999999</c:v>
                </c:pt>
                <c:pt idx="52">
                  <c:v>1.2411976419999999</c:v>
                </c:pt>
                <c:pt idx="53">
                  <c:v>1.240234788</c:v>
                </c:pt>
                <c:pt idx="54">
                  <c:v>1.238893236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26"/>
          <c:order val="26"/>
          <c:val>
            <c:numRef>
              <c:f>Sheet1!$A$27:$CW$27</c:f>
              <c:numCache>
                <c:formatCode>General</c:formatCode>
                <c:ptCount val="101"/>
                <c:pt idx="0">
                  <c:v>1.033783152</c:v>
                </c:pt>
                <c:pt idx="1">
                  <c:v>1.0363494099999999</c:v>
                </c:pt>
                <c:pt idx="2">
                  <c:v>1.0389019960000001</c:v>
                </c:pt>
                <c:pt idx="3">
                  <c:v>1.0413336870000001</c:v>
                </c:pt>
                <c:pt idx="4">
                  <c:v>1.043487587</c:v>
                </c:pt>
                <c:pt idx="5">
                  <c:v>1.0451472690000001</c:v>
                </c:pt>
                <c:pt idx="6">
                  <c:v>1.046032139</c:v>
                </c:pt>
                <c:pt idx="7">
                  <c:v>1.0458027990000001</c:v>
                </c:pt>
                <c:pt idx="8">
                  <c:v>1.0440814620000001</c:v>
                </c:pt>
                <c:pt idx="9">
                  <c:v>1.040491378</c:v>
                </c:pt>
                <c:pt idx="10">
                  <c:v>1.0347162430000001</c:v>
                </c:pt>
                <c:pt idx="11">
                  <c:v>1.0265756340000001</c:v>
                </c:pt>
                <c:pt idx="12">
                  <c:v>1.016106465</c:v>
                </c:pt>
                <c:pt idx="13">
                  <c:v>1.003634667999999</c:v>
                </c:pt>
                <c:pt idx="14">
                  <c:v>0.98981791389999996</c:v>
                </c:pt>
                <c:pt idx="15">
                  <c:v>0.97564113779999995</c:v>
                </c:pt>
                <c:pt idx="16">
                  <c:v>0.96235306259999998</c:v>
                </c:pt>
                <c:pt idx="17">
                  <c:v>0.95134337309999994</c:v>
                </c:pt>
                <c:pt idx="18">
                  <c:v>0.9439743693</c:v>
                </c:pt>
                <c:pt idx="19">
                  <c:v>0.94139406270000003</c:v>
                </c:pt>
                <c:pt idx="20">
                  <c:v>0.94436565169999998</c:v>
                </c:pt>
                <c:pt idx="21">
                  <c:v>0.95314806299999999</c:v>
                </c:pt>
                <c:pt idx="22">
                  <c:v>0.96745303969999996</c:v>
                </c:pt>
                <c:pt idx="23">
                  <c:v>0.98648813410000002</c:v>
                </c:pt>
                <c:pt idx="24">
                  <c:v>1.0090762470000001</c:v>
                </c:pt>
                <c:pt idx="25">
                  <c:v>1.033826232</c:v>
                </c:pt>
                <c:pt idx="26">
                  <c:v>1.0593198850000001</c:v>
                </c:pt>
                <c:pt idx="27">
                  <c:v>1.084280369</c:v>
                </c:pt>
                <c:pt idx="28">
                  <c:v>1.10769513</c:v>
                </c:pt>
                <c:pt idx="29">
                  <c:v>1.1288794529999999</c:v>
                </c:pt>
                <c:pt idx="30">
                  <c:v>1.1474810259999999</c:v>
                </c:pt>
                <c:pt idx="31">
                  <c:v>1.163437305</c:v>
                </c:pt>
                <c:pt idx="32">
                  <c:v>1.1769039219999999</c:v>
                </c:pt>
                <c:pt idx="33">
                  <c:v>1.1881733189999999</c:v>
                </c:pt>
                <c:pt idx="34">
                  <c:v>1.1975993970000001</c:v>
                </c:pt>
                <c:pt idx="35">
                  <c:v>1.205538202999999</c:v>
                </c:pt>
                <c:pt idx="36">
                  <c:v>1.2123085849999999</c:v>
                </c:pt>
                <c:pt idx="37">
                  <c:v>1.218171865</c:v>
                </c:pt>
                <c:pt idx="38">
                  <c:v>1.2233265639999999</c:v>
                </c:pt>
                <c:pt idx="39">
                  <c:v>1.2279131139999999</c:v>
                </c:pt>
                <c:pt idx="40">
                  <c:v>1.2320237979999991</c:v>
                </c:pt>
                <c:pt idx="41">
                  <c:v>1.2357142750000001</c:v>
                </c:pt>
                <c:pt idx="42">
                  <c:v>1.2390143629999999</c:v>
                </c:pt>
                <c:pt idx="43">
                  <c:v>1.2419369259999999</c:v>
                </c:pt>
                <c:pt idx="44">
                  <c:v>1.244484567</c:v>
                </c:pt>
                <c:pt idx="45">
                  <c:v>1.2466543130000001</c:v>
                </c:pt>
                <c:pt idx="46">
                  <c:v>1.2484406969999999</c:v>
                </c:pt>
                <c:pt idx="47">
                  <c:v>1.2498376849999999</c:v>
                </c:pt>
                <c:pt idx="48">
                  <c:v>1.250839823</c:v>
                </c:pt>
                <c:pt idx="49">
                  <c:v>1.2514428900000001</c:v>
                </c:pt>
                <c:pt idx="50">
                  <c:v>1.251644258</c:v>
                </c:pt>
                <c:pt idx="51">
                  <c:v>1.2514430750000001</c:v>
                </c:pt>
                <c:pt idx="52">
                  <c:v>1.250840355</c:v>
                </c:pt>
                <c:pt idx="53">
                  <c:v>1.2498390049999999</c:v>
                </c:pt>
                <c:pt idx="54">
                  <c:v>1.248443819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1.241970724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1.219821695999993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27"/>
          <c:order val="27"/>
          <c:val>
            <c:numRef>
              <c:f>Sheet1!$A$28:$CW$28</c:f>
              <c:numCache>
                <c:formatCode>General</c:formatCode>
                <c:ptCount val="101"/>
                <c:pt idx="0">
                  <c:v>1.035139931</c:v>
                </c:pt>
                <c:pt idx="1">
                  <c:v>1.0378594489999999</c:v>
                </c:pt>
                <c:pt idx="2">
                  <c:v>1.04060613</c:v>
                </c:pt>
                <c:pt idx="3">
                  <c:v>1.043293942</c:v>
                </c:pt>
                <c:pt idx="4">
                  <c:v>1.0457964829999991</c:v>
                </c:pt>
                <c:pt idx="5">
                  <c:v>1.0479389800000001</c:v>
                </c:pt>
                <c:pt idx="6">
                  <c:v>1.049494522</c:v>
                </c:pt>
                <c:pt idx="7">
                  <c:v>1.050188388</c:v>
                </c:pt>
                <c:pt idx="8">
                  <c:v>1.0497145699999999</c:v>
                </c:pt>
                <c:pt idx="9">
                  <c:v>1.0477677000000001</c:v>
                </c:pt>
                <c:pt idx="10">
                  <c:v>1.044091163</c:v>
                </c:pt>
                <c:pt idx="11">
                  <c:v>1.038538196</c:v>
                </c:pt>
                <c:pt idx="12">
                  <c:v>1.0311378609999999</c:v>
                </c:pt>
                <c:pt idx="13">
                  <c:v>1.022153109</c:v>
                </c:pt>
                <c:pt idx="14">
                  <c:v>1.0121153730000001</c:v>
                </c:pt>
                <c:pt idx="15">
                  <c:v>1.0018209419999999</c:v>
                </c:pt>
                <c:pt idx="16">
                  <c:v>0.99227953049999995</c:v>
                </c:pt>
                <c:pt idx="17">
                  <c:v>0.9846147743</c:v>
                </c:pt>
                <c:pt idx="18">
                  <c:v>0.97992785319999998</c:v>
                </c:pt>
                <c:pt idx="19">
                  <c:v>0.97914608079999998</c:v>
                </c:pt>
                <c:pt idx="20">
                  <c:v>0.98288476599999997</c:v>
                </c:pt>
                <c:pt idx="21">
                  <c:v>0.99135044530000005</c:v>
                </c:pt>
                <c:pt idx="22">
                  <c:v>1.0043061280000001</c:v>
                </c:pt>
                <c:pt idx="23">
                  <c:v>1.021106136</c:v>
                </c:pt>
                <c:pt idx="24">
                  <c:v>1.0407929520000001</c:v>
                </c:pt>
                <c:pt idx="25">
                  <c:v>1.0622354460000001</c:v>
                </c:pt>
                <c:pt idx="26">
                  <c:v>1.084280369</c:v>
                </c:pt>
                <c:pt idx="27">
                  <c:v>1.1058888170000001</c:v>
                </c:pt>
                <c:pt idx="28">
                  <c:v>1.1262358219999999</c:v>
                </c:pt>
                <c:pt idx="29">
                  <c:v>1.14476187</c:v>
                </c:pt>
                <c:pt idx="30">
                  <c:v>1.1611766210000001</c:v>
                </c:pt>
                <c:pt idx="31">
                  <c:v>1.1754244009999999</c:v>
                </c:pt>
                <c:pt idx="32">
                  <c:v>1.1876262310000001</c:v>
                </c:pt>
                <c:pt idx="33">
                  <c:v>1.1980139510000001</c:v>
                </c:pt>
                <c:pt idx="34">
                  <c:v>1.2068692050000001</c:v>
                </c:pt>
                <c:pt idx="35">
                  <c:v>1.2144754250000001</c:v>
                </c:pt>
                <c:pt idx="36">
                  <c:v>1.221085996</c:v>
                </c:pt>
                <c:pt idx="37">
                  <c:v>1.2269078200000001</c:v>
                </c:pt>
                <c:pt idx="38">
                  <c:v>1.2320970769999999</c:v>
                </c:pt>
                <c:pt idx="39">
                  <c:v>1.236763074</c:v>
                </c:pt>
                <c:pt idx="40">
                  <c:v>1.240976332</c:v>
                </c:pt>
                <c:pt idx="41">
                  <c:v>1.244777953</c:v>
                </c:pt>
                <c:pt idx="42">
                  <c:v>1.248188385</c:v>
                </c:pt>
                <c:pt idx="43">
                  <c:v>1.251214652</c:v>
                </c:pt>
                <c:pt idx="44">
                  <c:v>1.2538557969999999</c:v>
                </c:pt>
                <c:pt idx="45">
                  <c:v>1.2561067050000001</c:v>
                </c:pt>
                <c:pt idx="46">
                  <c:v>1.25796062</c:v>
                </c:pt>
                <c:pt idx="47">
                  <c:v>1.2594107240000001</c:v>
                </c:pt>
                <c:pt idx="48">
                  <c:v>1.2604510819999999</c:v>
                </c:pt>
                <c:pt idx="49">
                  <c:v>1.2610771810000001</c:v>
                </c:pt>
                <c:pt idx="50">
                  <c:v>1.261286234</c:v>
                </c:pt>
                <c:pt idx="51">
                  <c:v>1.2610773310000001</c:v>
                </c:pt>
                <c:pt idx="52">
                  <c:v>1.2604515119999999</c:v>
                </c:pt>
                <c:pt idx="53">
                  <c:v>1.2594117929999991</c:v>
                </c:pt>
                <c:pt idx="54">
                  <c:v>1.2579631490000001</c:v>
                </c:pt>
                <c:pt idx="55">
                  <c:v>1.2561124850000001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28"/>
          <c:order val="28"/>
          <c:val>
            <c:numRef>
              <c:f>Sheet1!$A$29:$CW$29</c:f>
              <c:numCache>
                <c:formatCode>General</c:formatCode>
                <c:ptCount val="101"/>
                <c:pt idx="0">
                  <c:v>1.036483874</c:v>
                </c:pt>
                <c:pt idx="1">
                  <c:v>1.039352289</c:v>
                </c:pt>
                <c:pt idx="2">
                  <c:v>1.0422859170000001</c:v>
                </c:pt>
                <c:pt idx="3">
                  <c:v>1.045218236</c:v>
                </c:pt>
                <c:pt idx="4">
                  <c:v>1.0480509140000001</c:v>
                </c:pt>
                <c:pt idx="5">
                  <c:v>1.0506475209999999</c:v>
                </c:pt>
                <c:pt idx="6">
                  <c:v>1.052830551</c:v>
                </c:pt>
                <c:pt idx="7">
                  <c:v>1.0543848060000001</c:v>
                </c:pt>
                <c:pt idx="8">
                  <c:v>1.055070336</c:v>
                </c:pt>
                <c:pt idx="9">
                  <c:v>1.0546474619999999</c:v>
                </c:pt>
                <c:pt idx="10">
                  <c:v>1.0529144930000001</c:v>
                </c:pt>
                <c:pt idx="11">
                  <c:v>1.0497556349999999</c:v>
                </c:pt>
                <c:pt idx="12">
                  <c:v>1.0451927160000001</c:v>
                </c:pt>
                <c:pt idx="13">
                  <c:v>1.0394307110000001</c:v>
                </c:pt>
                <c:pt idx="14">
                  <c:v>1.032884865</c:v>
                </c:pt>
                <c:pt idx="15">
                  <c:v>1.0261778420000001</c:v>
                </c:pt>
                <c:pt idx="16">
                  <c:v>1.0200993789999999</c:v>
                </c:pt>
                <c:pt idx="17">
                  <c:v>1.015528252</c:v>
                </c:pt>
                <c:pt idx="18">
                  <c:v>1.0133253069999999</c:v>
                </c:pt>
                <c:pt idx="19">
                  <c:v>1.0142147239999999</c:v>
                </c:pt>
                <c:pt idx="20">
                  <c:v>1.0186756770000001</c:v>
                </c:pt>
                <c:pt idx="21">
                  <c:v>1.02686645</c:v>
                </c:pt>
                <c:pt idx="22">
                  <c:v>1.038597188</c:v>
                </c:pt>
                <c:pt idx="23">
                  <c:v>1.053357235</c:v>
                </c:pt>
                <c:pt idx="24">
                  <c:v>1.070391101</c:v>
                </c:pt>
                <c:pt idx="25">
                  <c:v>1.0888068900000001</c:v>
                </c:pt>
                <c:pt idx="26">
                  <c:v>1.10769513</c:v>
                </c:pt>
                <c:pt idx="27">
                  <c:v>1.1262358219999999</c:v>
                </c:pt>
                <c:pt idx="28">
                  <c:v>1.143776573</c:v>
                </c:pt>
                <c:pt idx="29">
                  <c:v>1.159873028</c:v>
                </c:pt>
                <c:pt idx="30">
                  <c:v>1.1742918179999999</c:v>
                </c:pt>
                <c:pt idx="31">
                  <c:v>1.186983527</c:v>
                </c:pt>
                <c:pt idx="32">
                  <c:v>1.1980372669999999</c:v>
                </c:pt>
                <c:pt idx="33">
                  <c:v>1.207629040999999</c:v>
                </c:pt>
                <c:pt idx="34">
                  <c:v>1.2159739359999999</c:v>
                </c:pt>
                <c:pt idx="35">
                  <c:v>1.2232885</c:v>
                </c:pt>
                <c:pt idx="36">
                  <c:v>1.229765813</c:v>
                </c:pt>
                <c:pt idx="37">
                  <c:v>1.235562636</c:v>
                </c:pt>
                <c:pt idx="38">
                  <c:v>1.2407961270000001</c:v>
                </c:pt>
                <c:pt idx="39">
                  <c:v>1.2455468949999999</c:v>
                </c:pt>
                <c:pt idx="40">
                  <c:v>1.2498653820000001</c:v>
                </c:pt>
                <c:pt idx="41">
                  <c:v>1.253779245</c:v>
                </c:pt>
                <c:pt idx="42">
                  <c:v>1.2573002660000001</c:v>
                </c:pt>
                <c:pt idx="43">
                  <c:v>1.2604300479999999</c:v>
                </c:pt>
                <c:pt idx="44">
                  <c:v>1.263164323</c:v>
                </c:pt>
                <c:pt idx="45">
                  <c:v>1.2654959720000001</c:v>
                </c:pt>
                <c:pt idx="46">
                  <c:v>1.2674170229999999</c:v>
                </c:pt>
                <c:pt idx="47">
                  <c:v>1.268919914</c:v>
                </c:pt>
                <c:pt idx="48">
                  <c:v>1.2699982469999991</c:v>
                </c:pt>
                <c:pt idx="49">
                  <c:v>1.27064723</c:v>
                </c:pt>
                <c:pt idx="50">
                  <c:v>1.270863919</c:v>
                </c:pt>
                <c:pt idx="51">
                  <c:v>1.270647348</c:v>
                </c:pt>
                <c:pt idx="52">
                  <c:v>1.269998585</c:v>
                </c:pt>
                <c:pt idx="53">
                  <c:v>1.268920753</c:v>
                </c:pt>
                <c:pt idx="54">
                  <c:v>1.267419007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29"/>
          <c:order val="29"/>
          <c:val>
            <c:numRef>
              <c:f>Sheet1!$A$30:$CW$30</c:f>
              <c:numCache>
                <c:formatCode>General</c:formatCode>
                <c:ptCount val="101"/>
                <c:pt idx="0">
                  <c:v>1.037808617</c:v>
                </c:pt>
                <c:pt idx="1">
                  <c:v>1.0408195870000001</c:v>
                </c:pt>
                <c:pt idx="2">
                  <c:v>1.043929801</c:v>
                </c:pt>
                <c:pt idx="3">
                  <c:v>1.047089827</c:v>
                </c:pt>
                <c:pt idx="4">
                  <c:v>1.050225915</c:v>
                </c:pt>
                <c:pt idx="5">
                  <c:v>1.053235197</c:v>
                </c:pt>
                <c:pt idx="6">
                  <c:v>1.055983417</c:v>
                </c:pt>
                <c:pt idx="7">
                  <c:v>1.0583074729999999</c:v>
                </c:pt>
                <c:pt idx="8">
                  <c:v>1.0600252269999999</c:v>
                </c:pt>
                <c:pt idx="9">
                  <c:v>1.060954484</c:v>
                </c:pt>
                <c:pt idx="10">
                  <c:v>1.060941618</c:v>
                </c:pt>
                <c:pt idx="11">
                  <c:v>1.0598979239999999</c:v>
                </c:pt>
                <c:pt idx="12">
                  <c:v>1.057838882</c:v>
                </c:pt>
                <c:pt idx="13">
                  <c:v>1.054918708</c:v>
                </c:pt>
                <c:pt idx="14">
                  <c:v>1.051450939</c:v>
                </c:pt>
                <c:pt idx="15">
                  <c:v>1.047906255</c:v>
                </c:pt>
                <c:pt idx="16">
                  <c:v>1.0448818419999999</c:v>
                </c:pt>
                <c:pt idx="17">
                  <c:v>1.043042136</c:v>
                </c:pt>
                <c:pt idx="18">
                  <c:v>1.0430376100000001</c:v>
                </c:pt>
                <c:pt idx="19">
                  <c:v>1.045414612999999</c:v>
                </c:pt>
                <c:pt idx="20">
                  <c:v>1.050533122</c:v>
                </c:pt>
                <c:pt idx="21">
                  <c:v>1.0585091310000001</c:v>
                </c:pt>
                <c:pt idx="22">
                  <c:v>1.0691939699999999</c:v>
                </c:pt>
                <c:pt idx="23">
                  <c:v>1.082195078</c:v>
                </c:pt>
                <c:pt idx="24">
                  <c:v>1.096933699</c:v>
                </c:pt>
                <c:pt idx="25">
                  <c:v>1.1127272269999999</c:v>
                </c:pt>
                <c:pt idx="26">
                  <c:v>1.1288794529999999</c:v>
                </c:pt>
                <c:pt idx="27">
                  <c:v>1.14476187</c:v>
                </c:pt>
                <c:pt idx="28">
                  <c:v>1.159873028</c:v>
                </c:pt>
                <c:pt idx="29">
                  <c:v>1.1738692630000001</c:v>
                </c:pt>
                <c:pt idx="30">
                  <c:v>1.1865669700000001</c:v>
                </c:pt>
                <c:pt idx="31">
                  <c:v>1.1979221170000001</c:v>
                </c:pt>
                <c:pt idx="32">
                  <c:v>1.207995788999999</c:v>
                </c:pt>
                <c:pt idx="33">
                  <c:v>1.21691503</c:v>
                </c:pt>
                <c:pt idx="34">
                  <c:v>1.2248365800000001</c:v>
                </c:pt>
                <c:pt idx="35">
                  <c:v>1.231918356</c:v>
                </c:pt>
                <c:pt idx="36">
                  <c:v>1.238300567</c:v>
                </c:pt>
                <c:pt idx="37">
                  <c:v>1.244096001</c:v>
                </c:pt>
                <c:pt idx="38">
                  <c:v>1.2493875750000001</c:v>
                </c:pt>
                <c:pt idx="39">
                  <c:v>1.2542306990000001</c:v>
                </c:pt>
                <c:pt idx="40">
                  <c:v>1.2586581619999999</c:v>
                </c:pt>
                <c:pt idx="41">
                  <c:v>1.262685778</c:v>
                </c:pt>
                <c:pt idx="42">
                  <c:v>1.266317669</c:v>
                </c:pt>
                <c:pt idx="43">
                  <c:v>1.269550636</c:v>
                </c:pt>
                <c:pt idx="44">
                  <c:v>1.2723774510000001</c:v>
                </c:pt>
                <c:pt idx="45">
                  <c:v>1.274789189</c:v>
                </c:pt>
                <c:pt idx="46">
                  <c:v>1.276776771</c:v>
                </c:pt>
                <c:pt idx="47">
                  <c:v>1.278331946</c:v>
                </c:pt>
                <c:pt idx="48">
                  <c:v>1.279447883</c:v>
                </c:pt>
                <c:pt idx="49">
                  <c:v>1.280119521</c:v>
                </c:pt>
                <c:pt idx="50">
                  <c:v>1.2803437710000001</c:v>
                </c:pt>
                <c:pt idx="51">
                  <c:v>1.2801196109999999</c:v>
                </c:pt>
                <c:pt idx="52">
                  <c:v>1.2794481390000001</c:v>
                </c:pt>
                <c:pt idx="53">
                  <c:v>1.2783325830000001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30"/>
          <c:order val="30"/>
          <c:val>
            <c:numRef>
              <c:f>Sheet1!$A$31:$CW$31</c:f>
              <c:numCache>
                <c:formatCode>General</c:formatCode>
                <c:ptCount val="101"/>
                <c:pt idx="0">
                  <c:v>1.039108613</c:v>
                </c:pt>
                <c:pt idx="1">
                  <c:v>1.0422546130000001</c:v>
                </c:pt>
                <c:pt idx="2">
                  <c:v>1.045529243999999</c:v>
                </c:pt>
                <c:pt idx="3">
                  <c:v>1.0488973749999999</c:v>
                </c:pt>
                <c:pt idx="4">
                  <c:v>1.052305812</c:v>
                </c:pt>
                <c:pt idx="5">
                  <c:v>1.0556797499999999</c:v>
                </c:pt>
                <c:pt idx="6">
                  <c:v>1.05892108</c:v>
                </c:pt>
                <c:pt idx="7">
                  <c:v>1.0619102389999999</c:v>
                </c:pt>
                <c:pt idx="8">
                  <c:v>1.064513397</c:v>
                </c:pt>
                <c:pt idx="9">
                  <c:v>1.066596393</c:v>
                </c:pt>
                <c:pt idx="10">
                  <c:v>1.06804575</c:v>
                </c:pt>
                <c:pt idx="11">
                  <c:v>1.0687953880000001</c:v>
                </c:pt>
                <c:pt idx="12">
                  <c:v>1.0688554610000001</c:v>
                </c:pt>
                <c:pt idx="13">
                  <c:v>1.0683377430000001</c:v>
                </c:pt>
                <c:pt idx="14">
                  <c:v>1.067470747</c:v>
                </c:pt>
                <c:pt idx="15">
                  <c:v>1.0665981149999999</c:v>
                </c:pt>
                <c:pt idx="16">
                  <c:v>1.0661560880000001</c:v>
                </c:pt>
                <c:pt idx="17">
                  <c:v>1.0666299450000001</c:v>
                </c:pt>
                <c:pt idx="18">
                  <c:v>1.0684943039999999</c:v>
                </c:pt>
                <c:pt idx="19">
                  <c:v>1.072146853</c:v>
                </c:pt>
                <c:pt idx="20">
                  <c:v>1.0778478899999999</c:v>
                </c:pt>
                <c:pt idx="21">
                  <c:v>1.0856779919999999</c:v>
                </c:pt>
                <c:pt idx="22">
                  <c:v>1.0955228180000001</c:v>
                </c:pt>
                <c:pt idx="23">
                  <c:v>1.1070883970000001</c:v>
                </c:pt>
                <c:pt idx="24">
                  <c:v>1.1199435550000001</c:v>
                </c:pt>
                <c:pt idx="25">
                  <c:v>1.133580469</c:v>
                </c:pt>
                <c:pt idx="26">
                  <c:v>1.1474810259999999</c:v>
                </c:pt>
                <c:pt idx="27">
                  <c:v>1.1611766210000001</c:v>
                </c:pt>
                <c:pt idx="28">
                  <c:v>1.1742918179999999</c:v>
                </c:pt>
                <c:pt idx="29">
                  <c:v>1.1865669700000001</c:v>
                </c:pt>
                <c:pt idx="30">
                  <c:v>1.1978599350000001</c:v>
                </c:pt>
                <c:pt idx="31">
                  <c:v>1.208131053</c:v>
                </c:pt>
                <c:pt idx="32">
                  <c:v>1.217417867</c:v>
                </c:pt>
                <c:pt idx="33">
                  <c:v>1.225806382</c:v>
                </c:pt>
                <c:pt idx="34">
                  <c:v>1.233404457</c:v>
                </c:pt>
                <c:pt idx="35">
                  <c:v>1.240320893</c:v>
                </c:pt>
                <c:pt idx="36">
                  <c:v>1.2466515970000001</c:v>
                </c:pt>
                <c:pt idx="37">
                  <c:v>1.252472493</c:v>
                </c:pt>
                <c:pt idx="38">
                  <c:v>1.2578377709999999</c:v>
                </c:pt>
                <c:pt idx="39">
                  <c:v>1.262781674</c:v>
                </c:pt>
                <c:pt idx="40">
                  <c:v>1.2673221320000001</c:v>
                </c:pt>
                <c:pt idx="41">
                  <c:v>1.2714649659999999</c:v>
                </c:pt>
                <c:pt idx="42">
                  <c:v>1.2752078069999999</c:v>
                </c:pt>
                <c:pt idx="43">
                  <c:v>1.278543355</c:v>
                </c:pt>
                <c:pt idx="44">
                  <c:v>1.281461835</c:v>
                </c:pt>
                <c:pt idx="45">
                  <c:v>1.2839527449999999</c:v>
                </c:pt>
                <c:pt idx="46">
                  <c:v>1.286006024</c:v>
                </c:pt>
                <c:pt idx="47">
                  <c:v>1.287612795</c:v>
                </c:pt>
                <c:pt idx="48">
                  <c:v>1.2887658289999999</c:v>
                </c:pt>
                <c:pt idx="49">
                  <c:v>1.2894598159999999</c:v>
                </c:pt>
                <c:pt idx="50">
                  <c:v>1.2896915229999999</c:v>
                </c:pt>
                <c:pt idx="51">
                  <c:v>1.289459881</c:v>
                </c:pt>
                <c:pt idx="52">
                  <c:v>1.2887660169999999</c:v>
                </c:pt>
                <c:pt idx="53">
                  <c:v>1.2876132629999999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31"/>
          <c:order val="31"/>
          <c:val>
            <c:numRef>
              <c:f>Sheet1!$A$32:$CW$32</c:f>
              <c:numCache>
                <c:formatCode>General</c:formatCode>
                <c:ptCount val="101"/>
                <c:pt idx="0">
                  <c:v>1.0403790420000001</c:v>
                </c:pt>
                <c:pt idx="1">
                  <c:v>1.043652061</c:v>
                </c:pt>
                <c:pt idx="2">
                  <c:v>1.0470783560000001</c:v>
                </c:pt>
                <c:pt idx="3">
                  <c:v>1.0506342630000001</c:v>
                </c:pt>
                <c:pt idx="4">
                  <c:v>1.0542830540000001</c:v>
                </c:pt>
                <c:pt idx="5">
                  <c:v>1.0579723940000001</c:v>
                </c:pt>
                <c:pt idx="6">
                  <c:v>1.061633107</c:v>
                </c:pt>
                <c:pt idx="7">
                  <c:v>1.065180469</c:v>
                </c:pt>
                <c:pt idx="8">
                  <c:v>1.0685193049999999</c:v>
                </c:pt>
                <c:pt idx="9">
                  <c:v>1.0715538760000001</c:v>
                </c:pt>
                <c:pt idx="10">
                  <c:v>1.07420282</c:v>
                </c:pt>
                <c:pt idx="11">
                  <c:v>1.076418138</c:v>
                </c:pt>
                <c:pt idx="12">
                  <c:v>1.078205699</c:v>
                </c:pt>
                <c:pt idx="13">
                  <c:v>1.0796432890000001</c:v>
                </c:pt>
                <c:pt idx="14">
                  <c:v>1.0808913550000001</c:v>
                </c:pt>
                <c:pt idx="15">
                  <c:v>1.082191849</c:v>
                </c:pt>
                <c:pt idx="16">
                  <c:v>1.083852188</c:v>
                </c:pt>
                <c:pt idx="17">
                  <c:v>1.086214247</c:v>
                </c:pt>
                <c:pt idx="18">
                  <c:v>1.0896118770000001</c:v>
                </c:pt>
                <c:pt idx="19">
                  <c:v>1.094323741</c:v>
                </c:pt>
                <c:pt idx="20">
                  <c:v>1.1005303040000001</c:v>
                </c:pt>
                <c:pt idx="21">
                  <c:v>1.108283707</c:v>
                </c:pt>
                <c:pt idx="22">
                  <c:v>1.1174969729999999</c:v>
                </c:pt>
                <c:pt idx="23">
                  <c:v>1.1279549010000001</c:v>
                </c:pt>
                <c:pt idx="24">
                  <c:v>1.139344277</c:v>
                </c:pt>
                <c:pt idx="25">
                  <c:v>1.151296995</c:v>
                </c:pt>
                <c:pt idx="26">
                  <c:v>1.163437305</c:v>
                </c:pt>
                <c:pt idx="27">
                  <c:v>1.1754244009999999</c:v>
                </c:pt>
                <c:pt idx="28">
                  <c:v>1.186983527</c:v>
                </c:pt>
                <c:pt idx="29">
                  <c:v>1.1979221170000001</c:v>
                </c:pt>
                <c:pt idx="30">
                  <c:v>1.208131053</c:v>
                </c:pt>
                <c:pt idx="31">
                  <c:v>1.2175740269999999</c:v>
                </c:pt>
                <c:pt idx="32">
                  <c:v>1.2262695960000001</c:v>
                </c:pt>
                <c:pt idx="33">
                  <c:v>1.234270779</c:v>
                </c:pt>
                <c:pt idx="34">
                  <c:v>1.24164618</c:v>
                </c:pt>
                <c:pt idx="35">
                  <c:v>1.248465151</c:v>
                </c:pt>
                <c:pt idx="36">
                  <c:v>1.254788011</c:v>
                </c:pt>
                <c:pt idx="37">
                  <c:v>1.2606610469999999</c:v>
                </c:pt>
                <c:pt idx="38">
                  <c:v>1.2661153270000001</c:v>
                </c:pt>
                <c:pt idx="39">
                  <c:v>1.271168026</c:v>
                </c:pt>
                <c:pt idx="40">
                  <c:v>1.275825064</c:v>
                </c:pt>
                <c:pt idx="41">
                  <c:v>1.2800841430000001</c:v>
                </c:pt>
                <c:pt idx="42">
                  <c:v>1.2839375959999999</c:v>
                </c:pt>
                <c:pt idx="43">
                  <c:v>1.2873747369999999</c:v>
                </c:pt>
                <c:pt idx="44">
                  <c:v>1.2903836639999999</c:v>
                </c:pt>
                <c:pt idx="45">
                  <c:v>1.292952535</c:v>
                </c:pt>
                <c:pt idx="46">
                  <c:v>1.29507043</c:v>
                </c:pt>
                <c:pt idx="47">
                  <c:v>1.2967279190000001</c:v>
                </c:pt>
                <c:pt idx="48">
                  <c:v>1.2979174060000001</c:v>
                </c:pt>
                <c:pt idx="49">
                  <c:v>1.2986333489999999</c:v>
                </c:pt>
                <c:pt idx="50">
                  <c:v>1.2988723849999999</c:v>
                </c:pt>
                <c:pt idx="51">
                  <c:v>1.2986333960000001</c:v>
                </c:pt>
                <c:pt idx="52">
                  <c:v>1.29791754</c:v>
                </c:pt>
                <c:pt idx="53">
                  <c:v>1.2967282520000001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32"/>
          <c:order val="32"/>
          <c:val>
            <c:numRef>
              <c:f>Sheet1!$A$33:$CW$33</c:f>
              <c:numCache>
                <c:formatCode>General</c:formatCode>
                <c:ptCount val="101"/>
                <c:pt idx="0">
                  <c:v>1.041615642</c:v>
                </c:pt>
                <c:pt idx="1">
                  <c:v>1.045007708</c:v>
                </c:pt>
                <c:pt idx="2">
                  <c:v>1.048573253</c:v>
                </c:pt>
                <c:pt idx="3">
                  <c:v>1.0522974430000001</c:v>
                </c:pt>
                <c:pt idx="4">
                  <c:v>1.056156216</c:v>
                </c:pt>
                <c:pt idx="5">
                  <c:v>1.060114502</c:v>
                </c:pt>
                <c:pt idx="6">
                  <c:v>1.064125346</c:v>
                </c:pt>
                <c:pt idx="7">
                  <c:v>1.0681307790000001</c:v>
                </c:pt>
                <c:pt idx="8">
                  <c:v>1.0720652939999999</c:v>
                </c:pt>
                <c:pt idx="9">
                  <c:v>1.0758626440000001</c:v>
                </c:pt>
                <c:pt idx="10">
                  <c:v>1.079466104</c:v>
                </c:pt>
                <c:pt idx="11">
                  <c:v>1.082841535</c:v>
                </c:pt>
                <c:pt idx="12">
                  <c:v>1.085991487999999</c:v>
                </c:pt>
                <c:pt idx="13">
                  <c:v>1.088967622</c:v>
                </c:pt>
                <c:pt idx="14">
                  <c:v>1.0918780910000001</c:v>
                </c:pt>
                <c:pt idx="15">
                  <c:v>1.0948867339999999</c:v>
                </c:pt>
                <c:pt idx="16">
                  <c:v>1.0982020189999999</c:v>
                </c:pt>
                <c:pt idx="17">
                  <c:v>1.102055671</c:v>
                </c:pt>
                <c:pt idx="18">
                  <c:v>1.1066734009999999</c:v>
                </c:pt>
                <c:pt idx="19">
                  <c:v>1.1122424209999999</c:v>
                </c:pt>
                <c:pt idx="20">
                  <c:v>1.1188818110000001</c:v>
                </c:pt>
                <c:pt idx="21">
                  <c:v>1.1266217780000001</c:v>
                </c:pt>
                <c:pt idx="22">
                  <c:v>1.1353962339999999</c:v>
                </c:pt>
                <c:pt idx="23">
                  <c:v>1.145050315</c:v>
                </c:pt>
                <c:pt idx="24">
                  <c:v>1.155361227</c:v>
                </c:pt>
                <c:pt idx="25">
                  <c:v>1.1660679679999999</c:v>
                </c:pt>
                <c:pt idx="26">
                  <c:v>1.1769039219999999</c:v>
                </c:pt>
                <c:pt idx="27">
                  <c:v>1.1876262310000001</c:v>
                </c:pt>
                <c:pt idx="28">
                  <c:v>1.1980372669999999</c:v>
                </c:pt>
                <c:pt idx="29">
                  <c:v>1.207995788999999</c:v>
                </c:pt>
                <c:pt idx="30">
                  <c:v>1.217417867</c:v>
                </c:pt>
                <c:pt idx="31">
                  <c:v>1.2262695960000001</c:v>
                </c:pt>
                <c:pt idx="32">
                  <c:v>1.2345547880000001</c:v>
                </c:pt>
                <c:pt idx="33">
                  <c:v>1.2423009739999999</c:v>
                </c:pt>
                <c:pt idx="34">
                  <c:v>1.24954645</c:v>
                </c:pt>
                <c:pt idx="35">
                  <c:v>1.2563301250000001</c:v>
                </c:pt>
                <c:pt idx="36">
                  <c:v>1.26268483</c:v>
                </c:pt>
                <c:pt idx="37">
                  <c:v>1.268633943</c:v>
                </c:pt>
                <c:pt idx="38">
                  <c:v>1.2741906279999999</c:v>
                </c:pt>
                <c:pt idx="39">
                  <c:v>1.2793588060000001</c:v>
                </c:pt>
                <c:pt idx="40">
                  <c:v>1.2841350359999999</c:v>
                </c:pt>
                <c:pt idx="41">
                  <c:v>1.2885106559999999</c:v>
                </c:pt>
                <c:pt idx="42">
                  <c:v>1.292473803</c:v>
                </c:pt>
                <c:pt idx="43">
                  <c:v>1.296011083</c:v>
                </c:pt>
                <c:pt idx="44">
                  <c:v>1.2991088550000001</c:v>
                </c:pt>
                <c:pt idx="45">
                  <c:v>1.3017541560000001</c:v>
                </c:pt>
                <c:pt idx="46">
                  <c:v>1.3039353330000001</c:v>
                </c:pt>
                <c:pt idx="47">
                  <c:v>1.305642462</c:v>
                </c:pt>
                <c:pt idx="48">
                  <c:v>1.306867617</c:v>
                </c:pt>
                <c:pt idx="49">
                  <c:v>1.3076050400000001</c:v>
                </c:pt>
                <c:pt idx="50">
                  <c:v>1.307851246</c:v>
                </c:pt>
                <c:pt idx="51">
                  <c:v>1.307605073</c:v>
                </c:pt>
                <c:pt idx="52">
                  <c:v>1.306867709</c:v>
                </c:pt>
                <c:pt idx="53">
                  <c:v>1.3056426910000001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33"/>
          <c:order val="33"/>
          <c:val>
            <c:numRef>
              <c:f>Sheet1!$A$34:$CW$34</c:f>
              <c:numCache>
                <c:formatCode>General</c:formatCode>
                <c:ptCount val="101"/>
                <c:pt idx="0">
                  <c:v>1.0428145129999999</c:v>
                </c:pt>
                <c:pt idx="1">
                  <c:v>1.046318021</c:v>
                </c:pt>
                <c:pt idx="2">
                  <c:v>1.050011322</c:v>
                </c:pt>
                <c:pt idx="3">
                  <c:v>1.0538861239999999</c:v>
                </c:pt>
                <c:pt idx="4">
                  <c:v>1.0579277330000001</c:v>
                </c:pt>
                <c:pt idx="5">
                  <c:v>1.0621138320000001</c:v>
                </c:pt>
                <c:pt idx="6">
                  <c:v>1.0664138750000001</c:v>
                </c:pt>
                <c:pt idx="7">
                  <c:v>1.0707896299999999</c:v>
                </c:pt>
                <c:pt idx="8">
                  <c:v>1.0751974790000001</c:v>
                </c:pt>
                <c:pt idx="9">
                  <c:v>1.0795929179999999</c:v>
                </c:pt>
                <c:pt idx="10">
                  <c:v>1.0839373839999999</c:v>
                </c:pt>
                <c:pt idx="11">
                  <c:v>1.0882069350000001</c:v>
                </c:pt>
                <c:pt idx="12">
                  <c:v>1.0924016459999999</c:v>
                </c:pt>
                <c:pt idx="13">
                  <c:v>1.096553863</c:v>
                </c:pt>
                <c:pt idx="14">
                  <c:v>1.100733121</c:v>
                </c:pt>
                <c:pt idx="15">
                  <c:v>1.1050455859999999</c:v>
                </c:pt>
                <c:pt idx="16">
                  <c:v>1.109626671</c:v>
                </c:pt>
                <c:pt idx="17">
                  <c:v>1.1146267759999999</c:v>
                </c:pt>
                <c:pt idx="18">
                  <c:v>1.120191763</c:v>
                </c:pt>
                <c:pt idx="19">
                  <c:v>1.12644129</c:v>
                </c:pt>
                <c:pt idx="20">
                  <c:v>1.133449052</c:v>
                </c:pt>
                <c:pt idx="21">
                  <c:v>1.141228959</c:v>
                </c:pt>
                <c:pt idx="22">
                  <c:v>1.1497302</c:v>
                </c:pt>
                <c:pt idx="23">
                  <c:v>1.158842283</c:v>
                </c:pt>
                <c:pt idx="24">
                  <c:v>1.1684089529999999</c:v>
                </c:pt>
                <c:pt idx="25">
                  <c:v>1.178248059</c:v>
                </c:pt>
                <c:pt idx="26">
                  <c:v>1.1881733189999999</c:v>
                </c:pt>
                <c:pt idx="27">
                  <c:v>1.1980139510000001</c:v>
                </c:pt>
                <c:pt idx="28">
                  <c:v>1.207629040999999</c:v>
                </c:pt>
                <c:pt idx="29">
                  <c:v>1.21691503</c:v>
                </c:pt>
                <c:pt idx="30">
                  <c:v>1.225806382</c:v>
                </c:pt>
                <c:pt idx="31">
                  <c:v>1.234270779</c:v>
                </c:pt>
                <c:pt idx="32">
                  <c:v>1.2423009739999999</c:v>
                </c:pt>
                <c:pt idx="33">
                  <c:v>1.249905507</c:v>
                </c:pt>
                <c:pt idx="34">
                  <c:v>1.257100138</c:v>
                </c:pt>
                <c:pt idx="35">
                  <c:v>1.2639011330000001</c:v>
                </c:pt>
                <c:pt idx="36">
                  <c:v>1.270320868</c:v>
                </c:pt>
                <c:pt idx="37">
                  <c:v>1.276365647</c:v>
                </c:pt>
                <c:pt idx="38">
                  <c:v>1.2820352559999999</c:v>
                </c:pt>
                <c:pt idx="39">
                  <c:v>1.287323679</c:v>
                </c:pt>
                <c:pt idx="40">
                  <c:v>1.2922204100000001</c:v>
                </c:pt>
                <c:pt idx="41">
                  <c:v>1.296711948</c:v>
                </c:pt>
                <c:pt idx="42">
                  <c:v>1.3007831990000001</c:v>
                </c:pt>
                <c:pt idx="43">
                  <c:v>1.3044186440000001</c:v>
                </c:pt>
                <c:pt idx="44">
                  <c:v>1.3076032479999991</c:v>
                </c:pt>
                <c:pt idx="45">
                  <c:v>1.3103231209999999</c:v>
                </c:pt>
                <c:pt idx="46">
                  <c:v>1.3125659810000001</c:v>
                </c:pt>
                <c:pt idx="47">
                  <c:v>1.314321472</c:v>
                </c:pt>
                <c:pt idx="48">
                  <c:v>1.3155813670000001</c:v>
                </c:pt>
                <c:pt idx="49">
                  <c:v>1.3163397100000001</c:v>
                </c:pt>
                <c:pt idx="50">
                  <c:v>1.3165928979999999</c:v>
                </c:pt>
                <c:pt idx="51">
                  <c:v>1.316339731</c:v>
                </c:pt>
                <c:pt idx="52">
                  <c:v>1.315581428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34"/>
          <c:order val="34"/>
          <c:val>
            <c:numRef>
              <c:f>Sheet1!$A$35:$CW$35</c:f>
              <c:numCache>
                <c:formatCode>General</c:formatCode>
                <c:ptCount val="101"/>
                <c:pt idx="0">
                  <c:v>1.043971939</c:v>
                </c:pt>
                <c:pt idx="1">
                  <c:v>1.047579805</c:v>
                </c:pt>
                <c:pt idx="2">
                  <c:v>1.051390549</c:v>
                </c:pt>
                <c:pt idx="3">
                  <c:v>1.055400554</c:v>
                </c:pt>
                <c:pt idx="4">
                  <c:v>1.059601799</c:v>
                </c:pt>
                <c:pt idx="5">
                  <c:v>1.063981042</c:v>
                </c:pt>
                <c:pt idx="6">
                  <c:v>1.0685193909999999</c:v>
                </c:pt>
                <c:pt idx="7">
                  <c:v>1.073192631</c:v>
                </c:pt>
                <c:pt idx="8">
                  <c:v>1.077972675</c:v>
                </c:pt>
                <c:pt idx="9">
                  <c:v>1.0828304440000001</c:v>
                </c:pt>
                <c:pt idx="10">
                  <c:v>1.0877402410000001</c:v>
                </c:pt>
                <c:pt idx="11">
                  <c:v>1.092685342</c:v>
                </c:pt>
                <c:pt idx="12">
                  <c:v>1.097664027</c:v>
                </c:pt>
                <c:pt idx="13">
                  <c:v>1.1026948999999999</c:v>
                </c:pt>
                <c:pt idx="14">
                  <c:v>1.107820037</c:v>
                </c:pt>
                <c:pt idx="15">
                  <c:v>1.113104619</c:v>
                </c:pt>
                <c:pt idx="16">
                  <c:v>1.118632147</c:v>
                </c:pt>
                <c:pt idx="17">
                  <c:v>1.124495233</c:v>
                </c:pt>
                <c:pt idx="18">
                  <c:v>1.1307829840000001</c:v>
                </c:pt>
                <c:pt idx="19">
                  <c:v>1.1375670179999999</c:v>
                </c:pt>
                <c:pt idx="20">
                  <c:v>1.14488871</c:v>
                </c:pt>
                <c:pt idx="21">
                  <c:v>1.15275028</c:v>
                </c:pt>
                <c:pt idx="22">
                  <c:v>1.16111162</c:v>
                </c:pt>
                <c:pt idx="23">
                  <c:v>1.169893574</c:v>
                </c:pt>
                <c:pt idx="24">
                  <c:v>1.1789869479999999</c:v>
                </c:pt>
                <c:pt idx="25">
                  <c:v>1.1882653729999999</c:v>
                </c:pt>
                <c:pt idx="26">
                  <c:v>1.1975993970000001</c:v>
                </c:pt>
                <c:pt idx="27">
                  <c:v>1.2068692050000001</c:v>
                </c:pt>
                <c:pt idx="28">
                  <c:v>1.2159739359999999</c:v>
                </c:pt>
                <c:pt idx="29">
                  <c:v>1.2248365800000001</c:v>
                </c:pt>
                <c:pt idx="30">
                  <c:v>1.233404457</c:v>
                </c:pt>
                <c:pt idx="31">
                  <c:v>1.24164618</c:v>
                </c:pt>
                <c:pt idx="32">
                  <c:v>1.24954645</c:v>
                </c:pt>
                <c:pt idx="33">
                  <c:v>1.257100138</c:v>
                </c:pt>
                <c:pt idx="34">
                  <c:v>1.264306811</c:v>
                </c:pt>
                <c:pt idx="35">
                  <c:v>1.271166469</c:v>
                </c:pt>
                <c:pt idx="36">
                  <c:v>1.277676783</c:v>
                </c:pt>
                <c:pt idx="37">
                  <c:v>1.2838317530000001</c:v>
                </c:pt>
                <c:pt idx="38">
                  <c:v>1.289621487</c:v>
                </c:pt>
                <c:pt idx="39">
                  <c:v>1.2950327429999999</c:v>
                </c:pt>
                <c:pt idx="40">
                  <c:v>1.300049835</c:v>
                </c:pt>
                <c:pt idx="41">
                  <c:v>1.30465567</c:v>
                </c:pt>
                <c:pt idx="42">
                  <c:v>1.308832717</c:v>
                </c:pt>
                <c:pt idx="43">
                  <c:v>1.3125638129999999</c:v>
                </c:pt>
                <c:pt idx="44">
                  <c:v>1.315832814</c:v>
                </c:pt>
                <c:pt idx="45">
                  <c:v>1.3186250660000001</c:v>
                </c:pt>
                <c:pt idx="46">
                  <c:v>1.320927749</c:v>
                </c:pt>
                <c:pt idx="47">
                  <c:v>1.3227301220000001</c:v>
                </c:pt>
                <c:pt idx="48">
                  <c:v>1.3240236869999999</c:v>
                </c:pt>
                <c:pt idx="49">
                  <c:v>1.3248023019999999</c:v>
                </c:pt>
                <c:pt idx="50">
                  <c:v>1.325062258</c:v>
                </c:pt>
                <c:pt idx="51">
                  <c:v>1.324802316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35"/>
          <c:order val="35"/>
          <c:val>
            <c:numRef>
              <c:f>Sheet1!$A$36:$CW$36</c:f>
              <c:numCache>
                <c:formatCode>General</c:formatCode>
                <c:ptCount val="101"/>
                <c:pt idx="0">
                  <c:v>1.045084259</c:v>
                </c:pt>
                <c:pt idx="1">
                  <c:v>1.0487899279999999</c:v>
                </c:pt>
                <c:pt idx="2">
                  <c:v>1.0527089949999999</c:v>
                </c:pt>
                <c:pt idx="3">
                  <c:v>1.056841073</c:v>
                </c:pt>
                <c:pt idx="4">
                  <c:v>1.0611827309999999</c:v>
                </c:pt>
                <c:pt idx="5">
                  <c:v>1.065726948</c:v>
                </c:pt>
                <c:pt idx="6">
                  <c:v>1.0704628119999999</c:v>
                </c:pt>
                <c:pt idx="7">
                  <c:v>1.0753756940000001</c:v>
                </c:pt>
                <c:pt idx="8">
                  <c:v>1.08044812</c:v>
                </c:pt>
                <c:pt idx="9">
                  <c:v>1.08566154</c:v>
                </c:pt>
                <c:pt idx="10">
                  <c:v>1.090999037</c:v>
                </c:pt>
                <c:pt idx="11">
                  <c:v>1.09644879</c:v>
                </c:pt>
                <c:pt idx="12">
                  <c:v>1.1020078209999999</c:v>
                </c:pt>
                <c:pt idx="13">
                  <c:v>1.107685295</c:v>
                </c:pt>
                <c:pt idx="14">
                  <c:v>1.1135044759999999</c:v>
                </c:pt>
                <c:pt idx="15">
                  <c:v>1.1195024739999999</c:v>
                </c:pt>
                <c:pt idx="16">
                  <c:v>1.1257272469999999</c:v>
                </c:pt>
                <c:pt idx="17">
                  <c:v>1.132231832</c:v>
                </c:pt>
                <c:pt idx="18">
                  <c:v>1.139066463</c:v>
                </c:pt>
                <c:pt idx="19">
                  <c:v>1.146269821</c:v>
                </c:pt>
                <c:pt idx="20">
                  <c:v>1.1538610789999999</c:v>
                </c:pt>
                <c:pt idx="21">
                  <c:v>1.1618343360000001</c:v>
                </c:pt>
                <c:pt idx="22">
                  <c:v>1.1701566539999999</c:v>
                </c:pt>
                <c:pt idx="23">
                  <c:v>1.1787701290000001</c:v>
                </c:pt>
                <c:pt idx="24">
                  <c:v>1.187597561</c:v>
                </c:pt>
                <c:pt idx="25">
                  <c:v>1.196550521</c:v>
                </c:pt>
                <c:pt idx="26">
                  <c:v>1.205538202999999</c:v>
                </c:pt>
                <c:pt idx="27">
                  <c:v>1.2144754250000001</c:v>
                </c:pt>
                <c:pt idx="28">
                  <c:v>1.2232885</c:v>
                </c:pt>
                <c:pt idx="29">
                  <c:v>1.231918356</c:v>
                </c:pt>
                <c:pt idx="30">
                  <c:v>1.240320893</c:v>
                </c:pt>
                <c:pt idx="31">
                  <c:v>1.248465151</c:v>
                </c:pt>
                <c:pt idx="32">
                  <c:v>1.2563301250000001</c:v>
                </c:pt>
                <c:pt idx="33">
                  <c:v>1.2639011330000001</c:v>
                </c:pt>
                <c:pt idx="34">
                  <c:v>1.271166469</c:v>
                </c:pt>
                <c:pt idx="35">
                  <c:v>1.2781148170000001</c:v>
                </c:pt>
                <c:pt idx="36">
                  <c:v>1.2847335959999999</c:v>
                </c:pt>
                <c:pt idx="37">
                  <c:v>1.291008197</c:v>
                </c:pt>
                <c:pt idx="38">
                  <c:v>1.2969219299999999</c:v>
                </c:pt>
                <c:pt idx="39">
                  <c:v>1.3024564279999999</c:v>
                </c:pt>
                <c:pt idx="40">
                  <c:v>1.307592291</c:v>
                </c:pt>
                <c:pt idx="41">
                  <c:v>1.312309809</c:v>
                </c:pt>
                <c:pt idx="42">
                  <c:v>1.316589628</c:v>
                </c:pt>
                <c:pt idx="43">
                  <c:v>1.320413327</c:v>
                </c:pt>
                <c:pt idx="44">
                  <c:v>1.3237638730000001</c:v>
                </c:pt>
                <c:pt idx="45">
                  <c:v>1.32662598</c:v>
                </c:pt>
                <c:pt idx="46">
                  <c:v>1.3289863630000001</c:v>
                </c:pt>
                <c:pt idx="47">
                  <c:v>1.33083394</c:v>
                </c:pt>
                <c:pt idx="48">
                  <c:v>1.3321599630000001</c:v>
                </c:pt>
                <c:pt idx="49">
                  <c:v>1.33295812</c:v>
                </c:pt>
                <c:pt idx="50">
                  <c:v>1.333224599</c:v>
                </c:pt>
                <c:pt idx="51">
                  <c:v>1.332958128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36"/>
          <c:order val="36"/>
          <c:val>
            <c:numRef>
              <c:f>Sheet1!$A$37:$CW$37</c:f>
              <c:numCache>
                <c:formatCode>General</c:formatCode>
                <c:ptCount val="101"/>
                <c:pt idx="0">
                  <c:v>1.04614779</c:v>
                </c:pt>
                <c:pt idx="1">
                  <c:v>1.0499451470000001</c:v>
                </c:pt>
                <c:pt idx="2">
                  <c:v>1.053964458999999</c:v>
                </c:pt>
                <c:pt idx="3">
                  <c:v>1.0582075</c:v>
                </c:pt>
                <c:pt idx="4">
                  <c:v>1.0626738899999999</c:v>
                </c:pt>
                <c:pt idx="5">
                  <c:v>1.0673607249999999</c:v>
                </c:pt>
                <c:pt idx="6">
                  <c:v>1.0722623680000001</c:v>
                </c:pt>
                <c:pt idx="7">
                  <c:v>1.077370508</c:v>
                </c:pt>
                <c:pt idx="8">
                  <c:v>1.0826746599999999</c:v>
                </c:pt>
                <c:pt idx="9">
                  <c:v>1.088163201</c:v>
                </c:pt>
                <c:pt idx="10">
                  <c:v>1.0938249760000001</c:v>
                </c:pt>
                <c:pt idx="11">
                  <c:v>1.099651366</c:v>
                </c:pt>
                <c:pt idx="12">
                  <c:v>1.1056385289999999</c:v>
                </c:pt>
                <c:pt idx="13">
                  <c:v>1.1117893729999999</c:v>
                </c:pt>
                <c:pt idx="14">
                  <c:v>1.1181147149999999</c:v>
                </c:pt>
                <c:pt idx="15">
                  <c:v>1.1246331169999999</c:v>
                </c:pt>
                <c:pt idx="16">
                  <c:v>1.131369058</c:v>
                </c:pt>
                <c:pt idx="17">
                  <c:v>1.138349429</c:v>
                </c:pt>
                <c:pt idx="18">
                  <c:v>1.1455987670000001</c:v>
                </c:pt>
                <c:pt idx="19">
                  <c:v>1.1531339570000001</c:v>
                </c:pt>
                <c:pt idx="20">
                  <c:v>1.160959426</c:v>
                </c:pt>
                <c:pt idx="21">
                  <c:v>1.16906379</c:v>
                </c:pt>
                <c:pt idx="22">
                  <c:v>1.1774186820000001</c:v>
                </c:pt>
                <c:pt idx="23">
                  <c:v>1.1859800359999999</c:v>
                </c:pt>
                <c:pt idx="24">
                  <c:v>1.194691543</c:v>
                </c:pt>
                <c:pt idx="25">
                  <c:v>1.2034895750000001</c:v>
                </c:pt>
                <c:pt idx="26">
                  <c:v>1.2123085849999999</c:v>
                </c:pt>
                <c:pt idx="27">
                  <c:v>1.221085996</c:v>
                </c:pt>
                <c:pt idx="28">
                  <c:v>1.229765813</c:v>
                </c:pt>
                <c:pt idx="29">
                  <c:v>1.238300567</c:v>
                </c:pt>
                <c:pt idx="30">
                  <c:v>1.2466515970000001</c:v>
                </c:pt>
                <c:pt idx="31">
                  <c:v>1.254788011</c:v>
                </c:pt>
                <c:pt idx="32">
                  <c:v>1.26268483</c:v>
                </c:pt>
                <c:pt idx="33">
                  <c:v>1.270320868</c:v>
                </c:pt>
                <c:pt idx="34">
                  <c:v>1.277676783</c:v>
                </c:pt>
                <c:pt idx="35">
                  <c:v>1.2847335959999999</c:v>
                </c:pt>
                <c:pt idx="36">
                  <c:v>1.291471764</c:v>
                </c:pt>
                <c:pt idx="37">
                  <c:v>1.2978708109999999</c:v>
                </c:pt>
                <c:pt idx="38">
                  <c:v>1.3039093690000001</c:v>
                </c:pt>
                <c:pt idx="39">
                  <c:v>1.3095655070000001</c:v>
                </c:pt>
                <c:pt idx="40">
                  <c:v>1.3148172039999999</c:v>
                </c:pt>
                <c:pt idx="41">
                  <c:v>1.3196428520000001</c:v>
                </c:pt>
                <c:pt idx="42">
                  <c:v>1.3240217430000001</c:v>
                </c:pt>
                <c:pt idx="43">
                  <c:v>1.327934478</c:v>
                </c:pt>
                <c:pt idx="44">
                  <c:v>1.331363313</c:v>
                </c:pt>
                <c:pt idx="45">
                  <c:v>1.3342924270000001</c:v>
                </c:pt>
                <c:pt idx="46">
                  <c:v>1.336708134</c:v>
                </c:pt>
                <c:pt idx="47">
                  <c:v>1.3385990400000001</c:v>
                </c:pt>
                <c:pt idx="48">
                  <c:v>1.3399561710000001</c:v>
                </c:pt>
                <c:pt idx="49">
                  <c:v>1.3407730550000001</c:v>
                </c:pt>
                <c:pt idx="50">
                  <c:v>1.341045786</c:v>
                </c:pt>
                <c:pt idx="51">
                  <c:v>1.3407730600000001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37"/>
          <c:order val="37"/>
          <c:val>
            <c:numRef>
              <c:f>Sheet1!$A$38:$CW$38</c:f>
              <c:numCache>
                <c:formatCode>General</c:formatCode>
                <c:ptCount val="101"/>
                <c:pt idx="0">
                  <c:v>1.047158799</c:v>
                </c:pt>
                <c:pt idx="1">
                  <c:v>1.051042043</c:v>
                </c:pt>
                <c:pt idx="2">
                  <c:v>1.0551543269999999</c:v>
                </c:pt>
                <c:pt idx="3">
                  <c:v>1.059498831</c:v>
                </c:pt>
                <c:pt idx="4">
                  <c:v>1.0640771419999999</c:v>
                </c:pt>
                <c:pt idx="5">
                  <c:v>1.068888997</c:v>
                </c:pt>
                <c:pt idx="6">
                  <c:v>1.07393212</c:v>
                </c:pt>
                <c:pt idx="7">
                  <c:v>1.0792022219999999</c:v>
                </c:pt>
                <c:pt idx="8">
                  <c:v>1.084693256</c:v>
                </c:pt>
                <c:pt idx="9">
                  <c:v>1.090397989</c:v>
                </c:pt>
                <c:pt idx="10">
                  <c:v>1.0963089079999999</c:v>
                </c:pt>
                <c:pt idx="11">
                  <c:v>1.1024194</c:v>
                </c:pt>
                <c:pt idx="12">
                  <c:v>1.1087250369999999</c:v>
                </c:pt>
                <c:pt idx="13">
                  <c:v>1.115224708</c:v>
                </c:pt>
                <c:pt idx="14">
                  <c:v>1.121921274</c:v>
                </c:pt>
                <c:pt idx="15">
                  <c:v>1.128821453</c:v>
                </c:pt>
                <c:pt idx="16">
                  <c:v>1.1359347360000001</c:v>
                </c:pt>
                <c:pt idx="17">
                  <c:v>1.143271328</c:v>
                </c:pt>
                <c:pt idx="18">
                  <c:v>1.150839347</c:v>
                </c:pt>
                <c:pt idx="19">
                  <c:v>1.1586417280000001</c:v>
                </c:pt>
                <c:pt idx="20">
                  <c:v>1.16667341</c:v>
                </c:pt>
                <c:pt idx="21">
                  <c:v>1.174919388</c:v>
                </c:pt>
                <c:pt idx="22">
                  <c:v>1.1833540490000001</c:v>
                </c:pt>
                <c:pt idx="23">
                  <c:v>1.191941948</c:v>
                </c:pt>
                <c:pt idx="24">
                  <c:v>1.2006398659999999</c:v>
                </c:pt>
                <c:pt idx="25">
                  <c:v>1.209399739</c:v>
                </c:pt>
                <c:pt idx="26">
                  <c:v>1.218171865</c:v>
                </c:pt>
                <c:pt idx="27">
                  <c:v>1.2269078200000001</c:v>
                </c:pt>
                <c:pt idx="28">
                  <c:v>1.235562636</c:v>
                </c:pt>
                <c:pt idx="29">
                  <c:v>1.244096001</c:v>
                </c:pt>
                <c:pt idx="30">
                  <c:v>1.252472493</c:v>
                </c:pt>
                <c:pt idx="31">
                  <c:v>1.2606610469999999</c:v>
                </c:pt>
                <c:pt idx="32">
                  <c:v>1.268633943</c:v>
                </c:pt>
                <c:pt idx="33">
                  <c:v>1.276365647</c:v>
                </c:pt>
                <c:pt idx="34">
                  <c:v>1.2838317530000001</c:v>
                </c:pt>
                <c:pt idx="35">
                  <c:v>1.291008197</c:v>
                </c:pt>
                <c:pt idx="36">
                  <c:v>1.2978708109999999</c:v>
                </c:pt>
                <c:pt idx="37">
                  <c:v>1.3043951819999999</c:v>
                </c:pt>
                <c:pt idx="38">
                  <c:v>1.3105567760000001</c:v>
                </c:pt>
                <c:pt idx="39">
                  <c:v>1.3163312060000001</c:v>
                </c:pt>
                <c:pt idx="40">
                  <c:v>1.321694600999999</c:v>
                </c:pt>
                <c:pt idx="41">
                  <c:v>1.3266239799999999</c:v>
                </c:pt>
                <c:pt idx="42">
                  <c:v>1.3310976130000001</c:v>
                </c:pt>
                <c:pt idx="43">
                  <c:v>1.335095334</c:v>
                </c:pt>
                <c:pt idx="44">
                  <c:v>1.338598816</c:v>
                </c:pt>
                <c:pt idx="45">
                  <c:v>1.3415917799999999</c:v>
                </c:pt>
                <c:pt idx="46">
                  <c:v>1.3440601839999999</c:v>
                </c:pt>
                <c:pt idx="47">
                  <c:v>1.345992356</c:v>
                </c:pt>
                <c:pt idx="48">
                  <c:v>1.3473791100000001</c:v>
                </c:pt>
                <c:pt idx="49">
                  <c:v>1.3482138269999999</c:v>
                </c:pt>
                <c:pt idx="50">
                  <c:v>1.3484925109999999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1.219821695999993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38"/>
          <c:order val="38"/>
          <c:val>
            <c:numRef>
              <c:f>Sheet1!$A$39:$CW$39</c:f>
              <c:numCache>
                <c:formatCode>General</c:formatCode>
                <c:ptCount val="101"/>
                <c:pt idx="0">
                  <c:v>1.0481135239999999</c:v>
                </c:pt>
                <c:pt idx="1">
                  <c:v>1.0520770239999999</c:v>
                </c:pt>
                <c:pt idx="2">
                  <c:v>1.0562755530000001</c:v>
                </c:pt>
                <c:pt idx="3">
                  <c:v>1.06071319</c:v>
                </c:pt>
                <c:pt idx="4">
                  <c:v>1.065392755</c:v>
                </c:pt>
                <c:pt idx="5">
                  <c:v>1.0703156250000001</c:v>
                </c:pt>
                <c:pt idx="6">
                  <c:v>1.0754816009999999</c:v>
                </c:pt>
                <c:pt idx="7">
                  <c:v>1.080888866</c:v>
                </c:pt>
                <c:pt idx="8">
                  <c:v>1.086534093</c:v>
                </c:pt>
                <c:pt idx="9">
                  <c:v>1.092412728</c:v>
                </c:pt>
                <c:pt idx="10">
                  <c:v>1.0985194730000001</c:v>
                </c:pt>
                <c:pt idx="11">
                  <c:v>1.104848917</c:v>
                </c:pt>
                <c:pt idx="12">
                  <c:v>1.111396238</c:v>
                </c:pt>
                <c:pt idx="13">
                  <c:v>1.1181578169999999</c:v>
                </c:pt>
                <c:pt idx="14">
                  <c:v>1.1251315829999999</c:v>
                </c:pt>
                <c:pt idx="15">
                  <c:v>1.132316933</c:v>
                </c:pt>
                <c:pt idx="16">
                  <c:v>1.139714101</c:v>
                </c:pt>
                <c:pt idx="17">
                  <c:v>1.1473229810000001</c:v>
                </c:pt>
                <c:pt idx="18">
                  <c:v>1.1551415330000001</c:v>
                </c:pt>
                <c:pt idx="19">
                  <c:v>1.1631640329999999</c:v>
                </c:pt>
                <c:pt idx="20">
                  <c:v>1.171379484</c:v>
                </c:pt>
                <c:pt idx="21">
                  <c:v>1.179770524</c:v>
                </c:pt>
                <c:pt idx="22">
                  <c:v>1.188313076</c:v>
                </c:pt>
                <c:pt idx="23">
                  <c:v>1.1969768119999999</c:v>
                </c:pt>
                <c:pt idx="24">
                  <c:v>1.205726361</c:v>
                </c:pt>
                <c:pt idx="25">
                  <c:v>1.214523008</c:v>
                </c:pt>
                <c:pt idx="26">
                  <c:v>1.2233265639999999</c:v>
                </c:pt>
                <c:pt idx="27">
                  <c:v>1.2320970769999999</c:v>
                </c:pt>
                <c:pt idx="28">
                  <c:v>1.2407961270000001</c:v>
                </c:pt>
                <c:pt idx="29">
                  <c:v>1.2493875750000001</c:v>
                </c:pt>
                <c:pt idx="30">
                  <c:v>1.2578377709999999</c:v>
                </c:pt>
                <c:pt idx="31">
                  <c:v>1.2661153270000001</c:v>
                </c:pt>
                <c:pt idx="32">
                  <c:v>1.2741906279999999</c:v>
                </c:pt>
                <c:pt idx="33">
                  <c:v>1.2820352559999999</c:v>
                </c:pt>
                <c:pt idx="34">
                  <c:v>1.289621487</c:v>
                </c:pt>
                <c:pt idx="35">
                  <c:v>1.2969219299999999</c:v>
                </c:pt>
                <c:pt idx="36">
                  <c:v>1.3039093690000001</c:v>
                </c:pt>
                <c:pt idx="37">
                  <c:v>1.3105567760000001</c:v>
                </c:pt>
                <c:pt idx="38">
                  <c:v>1.316837474</c:v>
                </c:pt>
                <c:pt idx="39">
                  <c:v>1.3227253839999999</c:v>
                </c:pt>
                <c:pt idx="40">
                  <c:v>1.328195317</c:v>
                </c:pt>
                <c:pt idx="41">
                  <c:v>1.333223279</c:v>
                </c:pt>
                <c:pt idx="42">
                  <c:v>1.337786755</c:v>
                </c:pt>
                <c:pt idx="43">
                  <c:v>1.3418649629999999</c:v>
                </c:pt>
                <c:pt idx="44">
                  <c:v>1.3454390839999999</c:v>
                </c:pt>
                <c:pt idx="45">
                  <c:v>1.3484924460000001</c:v>
                </c:pt>
                <c:pt idx="46">
                  <c:v>1.351010684</c:v>
                </c:pt>
                <c:pt idx="47">
                  <c:v>1.352981875</c:v>
                </c:pt>
                <c:pt idx="48">
                  <c:v>1.3543966380000001</c:v>
                </c:pt>
                <c:pt idx="49">
                  <c:v>1.355248214</c:v>
                </c:pt>
                <c:pt idx="50">
                  <c:v>1.3555325279999999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39"/>
          <c:order val="39"/>
          <c:val>
            <c:numRef>
              <c:f>Sheet1!$A$40:$CW$40</c:f>
              <c:numCache>
                <c:formatCode>General</c:formatCode>
                <c:ptCount val="101"/>
                <c:pt idx="0">
                  <c:v>1.049008215</c:v>
                </c:pt>
                <c:pt idx="1">
                  <c:v>1.053046382</c:v>
                </c:pt>
                <c:pt idx="2">
                  <c:v>1.057324744</c:v>
                </c:pt>
                <c:pt idx="3">
                  <c:v>1.0618479439999999</c:v>
                </c:pt>
                <c:pt idx="4">
                  <c:v>1.0666195629999999</c:v>
                </c:pt>
                <c:pt idx="5">
                  <c:v>1.0716419699999999</c:v>
                </c:pt>
                <c:pt idx="6">
                  <c:v>1.07691621</c:v>
                </c:pt>
                <c:pt idx="7">
                  <c:v>1.0824419359999999</c:v>
                </c:pt>
                <c:pt idx="8">
                  <c:v>1.088217429</c:v>
                </c:pt>
                <c:pt idx="9">
                  <c:v>1.094239714</c:v>
                </c:pt>
                <c:pt idx="10">
                  <c:v>1.1005047830000001</c:v>
                </c:pt>
                <c:pt idx="11">
                  <c:v>1.107007911</c:v>
                </c:pt>
                <c:pt idx="12">
                  <c:v>1.1137440080000001</c:v>
                </c:pt>
                <c:pt idx="13">
                  <c:v>1.120707925</c:v>
                </c:pt>
                <c:pt idx="14">
                  <c:v>1.12789462</c:v>
                </c:pt>
                <c:pt idx="15">
                  <c:v>1.1352990970000001</c:v>
                </c:pt>
                <c:pt idx="16">
                  <c:v>1.1429160389999999</c:v>
                </c:pt>
                <c:pt idx="17">
                  <c:v>1.1507391549999999</c:v>
                </c:pt>
                <c:pt idx="18">
                  <c:v>1.158760301</c:v>
                </c:pt>
                <c:pt idx="19">
                  <c:v>1.166968521</c:v>
                </c:pt>
                <c:pt idx="20">
                  <c:v>1.1753491840000001</c:v>
                </c:pt>
                <c:pt idx="21">
                  <c:v>1.1838834</c:v>
                </c:pt>
                <c:pt idx="22">
                  <c:v>1.19254785</c:v>
                </c:pt>
                <c:pt idx="23">
                  <c:v>1.201315074</c:v>
                </c:pt>
                <c:pt idx="24">
                  <c:v>1.2101541680000001</c:v>
                </c:pt>
                <c:pt idx="25">
                  <c:v>1.2190317660000001</c:v>
                </c:pt>
                <c:pt idx="26">
                  <c:v>1.2279131139999999</c:v>
                </c:pt>
                <c:pt idx="27">
                  <c:v>1.236763074</c:v>
                </c:pt>
                <c:pt idx="28">
                  <c:v>1.2455468949999999</c:v>
                </c:pt>
                <c:pt idx="29">
                  <c:v>1.2542306990000001</c:v>
                </c:pt>
                <c:pt idx="30">
                  <c:v>1.262781674</c:v>
                </c:pt>
                <c:pt idx="31">
                  <c:v>1.271168026</c:v>
                </c:pt>
                <c:pt idx="32">
                  <c:v>1.2793588060000001</c:v>
                </c:pt>
                <c:pt idx="33">
                  <c:v>1.287323679</c:v>
                </c:pt>
                <c:pt idx="34">
                  <c:v>1.2950327429999999</c:v>
                </c:pt>
                <c:pt idx="35">
                  <c:v>1.3024564279999999</c:v>
                </c:pt>
                <c:pt idx="36">
                  <c:v>1.3095655070000001</c:v>
                </c:pt>
                <c:pt idx="37">
                  <c:v>1.3163312060000001</c:v>
                </c:pt>
                <c:pt idx="38">
                  <c:v>1.3227253839999999</c:v>
                </c:pt>
                <c:pt idx="39">
                  <c:v>1.328720769</c:v>
                </c:pt>
                <c:pt idx="40">
                  <c:v>1.3342912170000001</c:v>
                </c:pt>
                <c:pt idx="41">
                  <c:v>1.339411965</c:v>
                </c:pt>
                <c:pt idx="42">
                  <c:v>1.344059873</c:v>
                </c:pt>
                <c:pt idx="43">
                  <c:v>1.348213656</c:v>
                </c:pt>
                <c:pt idx="44">
                  <c:v>1.351854069</c:v>
                </c:pt>
                <c:pt idx="45">
                  <c:v>1.3549640940000001</c:v>
                </c:pt>
                <c:pt idx="46">
                  <c:v>1.3575290799999999</c:v>
                </c:pt>
                <c:pt idx="47">
                  <c:v>1.359536868</c:v>
                </c:pt>
                <c:pt idx="48">
                  <c:v>1.3609779</c:v>
                </c:pt>
                <c:pt idx="49">
                  <c:v>1.3618452889999999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40"/>
          <c:order val="40"/>
          <c:val>
            <c:numRef>
              <c:f>Sheet1!$A$41:$CW$41</c:f>
              <c:numCache>
                <c:formatCode>General</c:formatCode>
                <c:ptCount val="101"/>
                <c:pt idx="0">
                  <c:v>1.0498391929999991</c:v>
                </c:pt>
                <c:pt idx="1">
                  <c:v>1.0539463790000001</c:v>
                </c:pt>
                <c:pt idx="2">
                  <c:v>1.058298282</c:v>
                </c:pt>
                <c:pt idx="3">
                  <c:v>1.0628999059999999</c:v>
                </c:pt>
                <c:pt idx="4">
                  <c:v>1.06775529</c:v>
                </c:pt>
                <c:pt idx="5">
                  <c:v>1.0728673950000001</c:v>
                </c:pt>
                <c:pt idx="6">
                  <c:v>1.0782379900000001</c:v>
                </c:pt>
                <c:pt idx="7">
                  <c:v>1.083867578</c:v>
                </c:pt>
                <c:pt idx="8">
                  <c:v>1.0897553579999999</c:v>
                </c:pt>
                <c:pt idx="9">
                  <c:v>1.0958992469999991</c:v>
                </c:pt>
                <c:pt idx="10">
                  <c:v>1.10229596</c:v>
                </c:pt>
                <c:pt idx="11">
                  <c:v>1.108941138</c:v>
                </c:pt>
                <c:pt idx="12">
                  <c:v>1.115829502</c:v>
                </c:pt>
                <c:pt idx="13">
                  <c:v>1.1229549860000001</c:v>
                </c:pt>
                <c:pt idx="14">
                  <c:v>1.1303107999999999</c:v>
                </c:pt>
                <c:pt idx="15">
                  <c:v>1.1378893720000001</c:v>
                </c:pt>
                <c:pt idx="16">
                  <c:v>1.1456821420000001</c:v>
                </c:pt>
                <c:pt idx="17">
                  <c:v>1.1536792039999999</c:v>
                </c:pt>
                <c:pt idx="18">
                  <c:v>1.161868831</c:v>
                </c:pt>
                <c:pt idx="19">
                  <c:v>1.1702369720000001</c:v>
                </c:pt>
                <c:pt idx="20">
                  <c:v>1.1787668</c:v>
                </c:pt>
                <c:pt idx="21">
                  <c:v>1.187438421</c:v>
                </c:pt>
                <c:pt idx="22">
                  <c:v>1.1962288059999999</c:v>
                </c:pt>
                <c:pt idx="23">
                  <c:v>1.205111976</c:v>
                </c:pt>
                <c:pt idx="24">
                  <c:v>1.2140594140000001</c:v>
                </c:pt>
                <c:pt idx="25">
                  <c:v>1.223040632</c:v>
                </c:pt>
                <c:pt idx="26">
                  <c:v>1.2320237979999991</c:v>
                </c:pt>
                <c:pt idx="27">
                  <c:v>1.240976332</c:v>
                </c:pt>
                <c:pt idx="28">
                  <c:v>1.2498653820000001</c:v>
                </c:pt>
                <c:pt idx="29">
                  <c:v>1.2586581619999999</c:v>
                </c:pt>
                <c:pt idx="30">
                  <c:v>1.2673221320000001</c:v>
                </c:pt>
                <c:pt idx="31">
                  <c:v>1.275825064</c:v>
                </c:pt>
                <c:pt idx="32">
                  <c:v>1.2841350359999999</c:v>
                </c:pt>
                <c:pt idx="33">
                  <c:v>1.2922204100000001</c:v>
                </c:pt>
                <c:pt idx="34">
                  <c:v>1.300049835</c:v>
                </c:pt>
                <c:pt idx="35">
                  <c:v>1.307592291</c:v>
                </c:pt>
                <c:pt idx="36">
                  <c:v>1.3148172039999999</c:v>
                </c:pt>
                <c:pt idx="37">
                  <c:v>1.321694600999999</c:v>
                </c:pt>
                <c:pt idx="38">
                  <c:v>1.328195317</c:v>
                </c:pt>
                <c:pt idx="39">
                  <c:v>1.3342912170000001</c:v>
                </c:pt>
                <c:pt idx="40">
                  <c:v>1.3399554360000001</c:v>
                </c:pt>
                <c:pt idx="41">
                  <c:v>1.3451626050000001</c:v>
                </c:pt>
                <c:pt idx="42">
                  <c:v>1.349889082</c:v>
                </c:pt>
                <c:pt idx="43">
                  <c:v>1.354113146</c:v>
                </c:pt>
                <c:pt idx="44">
                  <c:v>1.3578151899999999</c:v>
                </c:pt>
                <c:pt idx="45">
                  <c:v>1.3609778830000001</c:v>
                </c:pt>
                <c:pt idx="46">
                  <c:v>1.363586314</c:v>
                </c:pt>
                <c:pt idx="47">
                  <c:v>1.3656281139999999</c:v>
                </c:pt>
                <c:pt idx="48">
                  <c:v>1.3670935580000001</c:v>
                </c:pt>
                <c:pt idx="49">
                  <c:v>1.3679756409999999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41"/>
          <c:order val="41"/>
          <c:val>
            <c:numRef>
              <c:f>Sheet1!$A$42:$CW$42</c:f>
              <c:numCache>
                <c:formatCode>General</c:formatCode>
                <c:ptCount val="101"/>
                <c:pt idx="0">
                  <c:v>1.0506029109999999</c:v>
                </c:pt>
                <c:pt idx="1">
                  <c:v>1.0547733340000001</c:v>
                </c:pt>
                <c:pt idx="2">
                  <c:v>1.059192473</c:v>
                </c:pt>
                <c:pt idx="3">
                  <c:v>1.063865557</c:v>
                </c:pt>
                <c:pt idx="4">
                  <c:v>1.068796911</c:v>
                </c:pt>
                <c:pt idx="5">
                  <c:v>1.0739898409999999</c:v>
                </c:pt>
                <c:pt idx="6">
                  <c:v>1.079446532</c:v>
                </c:pt>
                <c:pt idx="7">
                  <c:v>1.0851679620000001</c:v>
                </c:pt>
                <c:pt idx="8">
                  <c:v>1.0911538380000001</c:v>
                </c:pt>
                <c:pt idx="9">
                  <c:v>1.0974025629999999</c:v>
                </c:pt>
                <c:pt idx="10">
                  <c:v>1.103911235</c:v>
                </c:pt>
                <c:pt idx="11">
                  <c:v>1.1106756719999999</c:v>
                </c:pt>
                <c:pt idx="12">
                  <c:v>1.117690458</c:v>
                </c:pt>
                <c:pt idx="13">
                  <c:v>1.1249489800000001</c:v>
                </c:pt>
                <c:pt idx="14">
                  <c:v>1.1324434299999999</c:v>
                </c:pt>
                <c:pt idx="15">
                  <c:v>1.1401647559999999</c:v>
                </c:pt>
                <c:pt idx="16">
                  <c:v>1.1481025380000001</c:v>
                </c:pt>
                <c:pt idx="17">
                  <c:v>1.1562447920000001</c:v>
                </c:pt>
                <c:pt idx="18">
                  <c:v>1.1645777239999999</c:v>
                </c:pt>
                <c:pt idx="19">
                  <c:v>1.173085471</c:v>
                </c:pt>
                <c:pt idx="20">
                  <c:v>1.181749881</c:v>
                </c:pt>
                <c:pt idx="21">
                  <c:v>1.1905503799999999</c:v>
                </c:pt>
                <c:pt idx="22">
                  <c:v>1.1994639600000001</c:v>
                </c:pt>
                <c:pt idx="23">
                  <c:v>1.2084653139999999</c:v>
                </c:pt>
                <c:pt idx="24">
                  <c:v>1.217527083</c:v>
                </c:pt>
                <c:pt idx="25">
                  <c:v>1.2266202020000001</c:v>
                </c:pt>
                <c:pt idx="26">
                  <c:v>1.2357142750000001</c:v>
                </c:pt>
                <c:pt idx="27">
                  <c:v>1.244777953</c:v>
                </c:pt>
                <c:pt idx="28">
                  <c:v>1.253779245</c:v>
                </c:pt>
                <c:pt idx="29">
                  <c:v>1.262685778</c:v>
                </c:pt>
                <c:pt idx="30">
                  <c:v>1.2714649659999999</c:v>
                </c:pt>
                <c:pt idx="31">
                  <c:v>1.2800841430000001</c:v>
                </c:pt>
                <c:pt idx="32">
                  <c:v>1.2885106559999999</c:v>
                </c:pt>
                <c:pt idx="33">
                  <c:v>1.296711948</c:v>
                </c:pt>
                <c:pt idx="34">
                  <c:v>1.30465567</c:v>
                </c:pt>
                <c:pt idx="35">
                  <c:v>1.312309809</c:v>
                </c:pt>
                <c:pt idx="36">
                  <c:v>1.3196428520000001</c:v>
                </c:pt>
                <c:pt idx="37">
                  <c:v>1.3266239799999999</c:v>
                </c:pt>
                <c:pt idx="38">
                  <c:v>1.333223279</c:v>
                </c:pt>
                <c:pt idx="39">
                  <c:v>1.339411965</c:v>
                </c:pt>
                <c:pt idx="40">
                  <c:v>1.3451626050000001</c:v>
                </c:pt>
                <c:pt idx="41">
                  <c:v>1.3504493470000001</c:v>
                </c:pt>
                <c:pt idx="42">
                  <c:v>1.3552481169999999</c:v>
                </c:pt>
                <c:pt idx="43">
                  <c:v>1.359536828</c:v>
                </c:pt>
                <c:pt idx="44">
                  <c:v>1.363295548</c:v>
                </c:pt>
                <c:pt idx="45">
                  <c:v>1.3665066690000001</c:v>
                </c:pt>
                <c:pt idx="46">
                  <c:v>1.3691550459999999</c:v>
                </c:pt>
                <c:pt idx="47">
                  <c:v>1.3712281159999999</c:v>
                </c:pt>
                <c:pt idx="48">
                  <c:v>1.3727160030000001</c:v>
                </c:pt>
                <c:pt idx="49">
                  <c:v>1.3736115959999999</c:v>
                </c:pt>
                <c:pt idx="50">
                  <c:v>1.3739106050000001</c:v>
                </c:pt>
                <c:pt idx="51">
                  <c:v>1.3736115959999999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42"/>
          <c:order val="42"/>
          <c:val>
            <c:numRef>
              <c:f>Sheet1!$A$43:$CW$43</c:f>
              <c:numCache>
                <c:formatCode>General</c:formatCode>
                <c:ptCount val="101"/>
                <c:pt idx="0">
                  <c:v>1.051296011</c:v>
                </c:pt>
                <c:pt idx="1">
                  <c:v>1.0555237150000001</c:v>
                </c:pt>
                <c:pt idx="2">
                  <c:v>1.0600036719999999</c:v>
                </c:pt>
                <c:pt idx="3">
                  <c:v>1.0647412650000001</c:v>
                </c:pt>
                <c:pt idx="4">
                  <c:v>1.069740994</c:v>
                </c:pt>
                <c:pt idx="5">
                  <c:v>1.075006369</c:v>
                </c:pt>
                <c:pt idx="6">
                  <c:v>1.080539811</c:v>
                </c:pt>
                <c:pt idx="7">
                  <c:v>1.086342562</c:v>
                </c:pt>
                <c:pt idx="8">
                  <c:v>1.092414598</c:v>
                </c:pt>
                <c:pt idx="9">
                  <c:v>1.0987545750000001</c:v>
                </c:pt>
                <c:pt idx="10">
                  <c:v>1.1053597799999999</c:v>
                </c:pt>
                <c:pt idx="11">
                  <c:v>1.1122261040000001</c:v>
                </c:pt>
                <c:pt idx="12">
                  <c:v>1.1193480280000001</c:v>
                </c:pt>
                <c:pt idx="13">
                  <c:v>1.1267186060000001</c:v>
                </c:pt>
                <c:pt idx="14">
                  <c:v>1.1343294399999999</c:v>
                </c:pt>
                <c:pt idx="15">
                  <c:v>1.1421706309999999</c:v>
                </c:pt>
                <c:pt idx="16">
                  <c:v>1.150230699</c:v>
                </c:pt>
                <c:pt idx="17">
                  <c:v>1.1584964769999999</c:v>
                </c:pt>
                <c:pt idx="18">
                  <c:v>1.1669529809999999</c:v>
                </c:pt>
                <c:pt idx="19">
                  <c:v>1.1755832850000001</c:v>
                </c:pt>
                <c:pt idx="20">
                  <c:v>1.184368423</c:v>
                </c:pt>
                <c:pt idx="21">
                  <c:v>1.1932873390000001</c:v>
                </c:pt>
                <c:pt idx="22">
                  <c:v>1.202316911</c:v>
                </c:pt>
                <c:pt idx="23">
                  <c:v>1.21143205</c:v>
                </c:pt>
                <c:pt idx="24">
                  <c:v>1.220605868</c:v>
                </c:pt>
                <c:pt idx="25">
                  <c:v>1.229809902</c:v>
                </c:pt>
                <c:pt idx="26">
                  <c:v>1.2390143629999999</c:v>
                </c:pt>
                <c:pt idx="27">
                  <c:v>1.248188385</c:v>
                </c:pt>
                <c:pt idx="28">
                  <c:v>1.2573002660000001</c:v>
                </c:pt>
                <c:pt idx="29">
                  <c:v>1.266317669</c:v>
                </c:pt>
                <c:pt idx="30">
                  <c:v>1.2752078069999999</c:v>
                </c:pt>
                <c:pt idx="31">
                  <c:v>1.2839375959999999</c:v>
                </c:pt>
                <c:pt idx="32">
                  <c:v>1.292473803</c:v>
                </c:pt>
                <c:pt idx="33">
                  <c:v>1.3007831990000001</c:v>
                </c:pt>
                <c:pt idx="34">
                  <c:v>1.308832717</c:v>
                </c:pt>
                <c:pt idx="35">
                  <c:v>1.316589628</c:v>
                </c:pt>
                <c:pt idx="36">
                  <c:v>1.3240217430000001</c:v>
                </c:pt>
                <c:pt idx="37">
                  <c:v>1.3310976130000001</c:v>
                </c:pt>
                <c:pt idx="38">
                  <c:v>1.337786755</c:v>
                </c:pt>
                <c:pt idx="39">
                  <c:v>1.344059873</c:v>
                </c:pt>
                <c:pt idx="40">
                  <c:v>1.349889082</c:v>
                </c:pt>
                <c:pt idx="41">
                  <c:v>1.3552481169999999</c:v>
                </c:pt>
                <c:pt idx="42">
                  <c:v>1.360112545</c:v>
                </c:pt>
                <c:pt idx="43">
                  <c:v>1.364459954</c:v>
                </c:pt>
                <c:pt idx="44">
                  <c:v>1.3682701289999999</c:v>
                </c:pt>
                <c:pt idx="45">
                  <c:v>1.371525214</c:v>
                </c:pt>
                <c:pt idx="46">
                  <c:v>1.374209851</c:v>
                </c:pt>
                <c:pt idx="47">
                  <c:v>1.3763113060000001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43"/>
          <c:order val="43"/>
          <c:val>
            <c:numRef>
              <c:f>Sheet1!$A$44:$CW$44</c:f>
              <c:numCache>
                <c:formatCode>General</c:formatCode>
                <c:ptCount val="101"/>
                <c:pt idx="0">
                  <c:v>1.0519153729999999</c:v>
                </c:pt>
                <c:pt idx="1">
                  <c:v>1.0561942049999999</c:v>
                </c:pt>
                <c:pt idx="2">
                  <c:v>1.0607284029999999</c:v>
                </c:pt>
                <c:pt idx="3">
                  <c:v>1.065523456</c:v>
                </c:pt>
                <c:pt idx="4">
                  <c:v>1.0705839779999999</c:v>
                </c:pt>
                <c:pt idx="5">
                  <c:v>1.0759136039999999</c:v>
                </c:pt>
                <c:pt idx="6">
                  <c:v>1.08151489</c:v>
                </c:pt>
                <c:pt idx="7">
                  <c:v>1.0873892169999999</c:v>
                </c:pt>
                <c:pt idx="8">
                  <c:v>1.093536705</c:v>
                </c:pt>
                <c:pt idx="9">
                  <c:v>1.0999561339999999</c:v>
                </c:pt>
                <c:pt idx="10">
                  <c:v>1.106644873</c:v>
                </c:pt>
                <c:pt idx="11">
                  <c:v>1.113598833</c:v>
                </c:pt>
                <c:pt idx="12">
                  <c:v>1.120812411</c:v>
                </c:pt>
                <c:pt idx="13">
                  <c:v>1.1282784539999999</c:v>
                </c:pt>
                <c:pt idx="14">
                  <c:v>1.1359882160000001</c:v>
                </c:pt>
                <c:pt idx="15">
                  <c:v>1.1439313069999999</c:v>
                </c:pt>
                <c:pt idx="16">
                  <c:v>1.1520956410000001</c:v>
                </c:pt>
                <c:pt idx="17">
                  <c:v>1.1604673679999999</c:v>
                </c:pt>
                <c:pt idx="18">
                  <c:v>1.16903081</c:v>
                </c:pt>
                <c:pt idx="19">
                  <c:v>1.1777684049999999</c:v>
                </c:pt>
                <c:pt idx="20">
                  <c:v>1.186660668</c:v>
                </c:pt>
                <c:pt idx="21">
                  <c:v>1.195686188</c:v>
                </c:pt>
                <c:pt idx="22">
                  <c:v>1.204821662999999</c:v>
                </c:pt>
                <c:pt idx="23">
                  <c:v>1.214041994</c:v>
                </c:pt>
                <c:pt idx="24">
                  <c:v>1.223320398999999</c:v>
                </c:pt>
                <c:pt idx="25">
                  <c:v>1.2326285859999999</c:v>
                </c:pt>
                <c:pt idx="26">
                  <c:v>1.2419369259999999</c:v>
                </c:pt>
                <c:pt idx="27">
                  <c:v>1.251214652</c:v>
                </c:pt>
                <c:pt idx="28">
                  <c:v>1.2604300479999999</c:v>
                </c:pt>
                <c:pt idx="29">
                  <c:v>1.269550636</c:v>
                </c:pt>
                <c:pt idx="30">
                  <c:v>1.278543355</c:v>
                </c:pt>
                <c:pt idx="31">
                  <c:v>1.2873747369999999</c:v>
                </c:pt>
                <c:pt idx="32">
                  <c:v>1.296011083</c:v>
                </c:pt>
                <c:pt idx="33">
                  <c:v>1.3044186440000001</c:v>
                </c:pt>
                <c:pt idx="34">
                  <c:v>1.3125638129999999</c:v>
                </c:pt>
                <c:pt idx="35">
                  <c:v>1.320413327</c:v>
                </c:pt>
                <c:pt idx="36">
                  <c:v>1.327934478</c:v>
                </c:pt>
                <c:pt idx="37">
                  <c:v>1.335095334</c:v>
                </c:pt>
                <c:pt idx="38">
                  <c:v>1.3418649629999999</c:v>
                </c:pt>
                <c:pt idx="39">
                  <c:v>1.348213656</c:v>
                </c:pt>
                <c:pt idx="40">
                  <c:v>1.354113146</c:v>
                </c:pt>
                <c:pt idx="41">
                  <c:v>1.359536828</c:v>
                </c:pt>
                <c:pt idx="42">
                  <c:v>1.364459954</c:v>
                </c:pt>
                <c:pt idx="43">
                  <c:v>1.3688598329999999</c:v>
                </c:pt>
                <c:pt idx="44">
                  <c:v>1.3727159980000001</c:v>
                </c:pt>
                <c:pt idx="45">
                  <c:v>1.376010376</c:v>
                </c:pt>
                <c:pt idx="46">
                  <c:v>1.3787274220000001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44"/>
          <c:order val="44"/>
          <c:val>
            <c:numRef>
              <c:f>Sheet1!$A$45:$CW$45</c:f>
              <c:numCache>
                <c:formatCode>General</c:formatCode>
                <c:ptCount val="101"/>
                <c:pt idx="0">
                  <c:v>1.0524581609999999</c:v>
                </c:pt>
                <c:pt idx="1">
                  <c:v>1.0567817690000001</c:v>
                </c:pt>
                <c:pt idx="2">
                  <c:v>1.061363447</c:v>
                </c:pt>
                <c:pt idx="3">
                  <c:v>1.0662087609999999</c:v>
                </c:pt>
                <c:pt idx="4">
                  <c:v>1.0713224020000001</c:v>
                </c:pt>
                <c:pt idx="5">
                  <c:v>1.0767080849999999</c:v>
                </c:pt>
                <c:pt idx="6">
                  <c:v>1.0823684440000001</c:v>
                </c:pt>
                <c:pt idx="7">
                  <c:v>1.088304937</c:v>
                </c:pt>
                <c:pt idx="8">
                  <c:v>1.0945177559999999</c:v>
                </c:pt>
                <c:pt idx="9">
                  <c:v>1.1010057369999999</c:v>
                </c:pt>
                <c:pt idx="10">
                  <c:v>1.1077662800000001</c:v>
                </c:pt>
                <c:pt idx="11">
                  <c:v>1.1147952860000001</c:v>
                </c:pt>
                <c:pt idx="12">
                  <c:v>1.1220870860000001</c:v>
                </c:pt>
                <c:pt idx="13">
                  <c:v>1.129634391</c:v>
                </c:pt>
                <c:pt idx="14">
                  <c:v>1.1374282410000001</c:v>
                </c:pt>
                <c:pt idx="15">
                  <c:v>1.1454579540000001</c:v>
                </c:pt>
                <c:pt idx="16">
                  <c:v>1.1537110859999999</c:v>
                </c:pt>
                <c:pt idx="17">
                  <c:v>1.162173382</c:v>
                </c:pt>
                <c:pt idx="18">
                  <c:v>1.170828749</c:v>
                </c:pt>
                <c:pt idx="19">
                  <c:v>1.1796592260000001</c:v>
                </c:pt>
                <c:pt idx="20">
                  <c:v>1.1886449800000001</c:v>
                </c:pt>
                <c:pt idx="21">
                  <c:v>1.1977643250000001</c:v>
                </c:pt>
                <c:pt idx="22">
                  <c:v>1.20699377</c:v>
                </c:pt>
                <c:pt idx="23">
                  <c:v>1.216308092</c:v>
                </c:pt>
                <c:pt idx="24">
                  <c:v>1.225680447</c:v>
                </c:pt>
                <c:pt idx="25">
                  <c:v>1.2350824979999999</c:v>
                </c:pt>
                <c:pt idx="26">
                  <c:v>1.244484567</c:v>
                </c:pt>
                <c:pt idx="27">
                  <c:v>1.2538557969999999</c:v>
                </c:pt>
                <c:pt idx="28">
                  <c:v>1.263164323</c:v>
                </c:pt>
                <c:pt idx="29">
                  <c:v>1.2723774510000001</c:v>
                </c:pt>
                <c:pt idx="30">
                  <c:v>1.281461835</c:v>
                </c:pt>
                <c:pt idx="31">
                  <c:v>1.2903836639999999</c:v>
                </c:pt>
                <c:pt idx="32">
                  <c:v>1.2991088550000001</c:v>
                </c:pt>
                <c:pt idx="33">
                  <c:v>1.3076032479999991</c:v>
                </c:pt>
                <c:pt idx="34">
                  <c:v>1.315832814</c:v>
                </c:pt>
                <c:pt idx="35">
                  <c:v>1.3237638730000001</c:v>
                </c:pt>
                <c:pt idx="36">
                  <c:v>1.331363313</c:v>
                </c:pt>
                <c:pt idx="37">
                  <c:v>1.338598816</c:v>
                </c:pt>
                <c:pt idx="38">
                  <c:v>1.3454390839999999</c:v>
                </c:pt>
                <c:pt idx="39">
                  <c:v>1.351854069</c:v>
                </c:pt>
                <c:pt idx="40">
                  <c:v>1.3578151899999999</c:v>
                </c:pt>
                <c:pt idx="41">
                  <c:v>1.363295548</c:v>
                </c:pt>
                <c:pt idx="42">
                  <c:v>1.3682701289999999</c:v>
                </c:pt>
                <c:pt idx="43">
                  <c:v>1.3727159980000001</c:v>
                </c:pt>
                <c:pt idx="44">
                  <c:v>1.3766124740000001</c:v>
                </c:pt>
                <c:pt idx="45">
                  <c:v>1.379941291</c:v>
                </c:pt>
                <c:pt idx="46">
                  <c:v>1.38268674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45"/>
          <c:order val="45"/>
          <c:val>
            <c:numRef>
              <c:f>Sheet1!$A$46:$CW$46</c:f>
              <c:numCache>
                <c:formatCode>General</c:formatCode>
                <c:ptCount val="101"/>
                <c:pt idx="0">
                  <c:v>1.052921854</c:v>
                </c:pt>
                <c:pt idx="1">
                  <c:v>1.0572836990000001</c:v>
                </c:pt>
                <c:pt idx="2">
                  <c:v>1.061905911</c:v>
                </c:pt>
                <c:pt idx="3">
                  <c:v>1.066794115</c:v>
                </c:pt>
                <c:pt idx="4">
                  <c:v>1.0719530580000001</c:v>
                </c:pt>
                <c:pt idx="5">
                  <c:v>1.0773865060000001</c:v>
                </c:pt>
                <c:pt idx="6">
                  <c:v>1.083097143</c:v>
                </c:pt>
                <c:pt idx="7">
                  <c:v>1.0890864689999999</c:v>
                </c:pt>
                <c:pt idx="8">
                  <c:v>1.0953547109999999</c:v>
                </c:pt>
                <c:pt idx="9">
                  <c:v>1.1019007270000001</c:v>
                </c:pt>
                <c:pt idx="10">
                  <c:v>1.1087219239999999</c:v>
                </c:pt>
                <c:pt idx="11">
                  <c:v>1.115814181</c:v>
                </c:pt>
                <c:pt idx="12">
                  <c:v>1.123171776</c:v>
                </c:pt>
                <c:pt idx="13">
                  <c:v>1.130787327</c:v>
                </c:pt>
                <c:pt idx="14">
                  <c:v>1.138651734</c:v>
                </c:pt>
                <c:pt idx="15">
                  <c:v>1.1467541349999999</c:v>
                </c:pt>
                <c:pt idx="16">
                  <c:v>1.1550818620000001</c:v>
                </c:pt>
                <c:pt idx="17">
                  <c:v>1.163620415</c:v>
                </c:pt>
                <c:pt idx="18">
                  <c:v>1.1723534330000001</c:v>
                </c:pt>
                <c:pt idx="19">
                  <c:v>1.1812626959999999</c:v>
                </c:pt>
                <c:pt idx="20">
                  <c:v>1.190328126</c:v>
                </c:pt>
                <c:pt idx="21">
                  <c:v>1.1995278229999999</c:v>
                </c:pt>
                <c:pt idx="22">
                  <c:v>1.2088381100000001</c:v>
                </c:pt>
                <c:pt idx="23">
                  <c:v>1.2182336119999999</c:v>
                </c:pt>
                <c:pt idx="24">
                  <c:v>1.227687349</c:v>
                </c:pt>
                <c:pt idx="25">
                  <c:v>1.237170855</c:v>
                </c:pt>
                <c:pt idx="26">
                  <c:v>1.2466543130000001</c:v>
                </c:pt>
                <c:pt idx="27">
                  <c:v>1.2561067050000001</c:v>
                </c:pt>
                <c:pt idx="28">
                  <c:v>1.2654959720000001</c:v>
                </c:pt>
                <c:pt idx="29">
                  <c:v>1.274789189</c:v>
                </c:pt>
                <c:pt idx="30">
                  <c:v>1.2839527449999999</c:v>
                </c:pt>
                <c:pt idx="31">
                  <c:v>1.292952535</c:v>
                </c:pt>
                <c:pt idx="32">
                  <c:v>1.3017541560000001</c:v>
                </c:pt>
                <c:pt idx="33">
                  <c:v>1.3103231209999999</c:v>
                </c:pt>
                <c:pt idx="34">
                  <c:v>1.3186250660000001</c:v>
                </c:pt>
                <c:pt idx="35">
                  <c:v>1.32662598</c:v>
                </c:pt>
                <c:pt idx="36">
                  <c:v>1.3342924270000001</c:v>
                </c:pt>
                <c:pt idx="37">
                  <c:v>1.3415917799999999</c:v>
                </c:pt>
                <c:pt idx="38">
                  <c:v>1.3484924460000001</c:v>
                </c:pt>
                <c:pt idx="39">
                  <c:v>1.3549640940000001</c:v>
                </c:pt>
                <c:pt idx="40">
                  <c:v>1.3609778830000001</c:v>
                </c:pt>
                <c:pt idx="41">
                  <c:v>1.3665066690000001</c:v>
                </c:pt>
                <c:pt idx="42">
                  <c:v>1.371525214</c:v>
                </c:pt>
                <c:pt idx="43">
                  <c:v>1.376010376</c:v>
                </c:pt>
                <c:pt idx="44">
                  <c:v>1.379941291</c:v>
                </c:pt>
                <c:pt idx="45">
                  <c:v>1.3832995290000001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46"/>
          <c:order val="46"/>
          <c:val>
            <c:numRef>
              <c:f>Sheet1!$A$47:$CW$47</c:f>
              <c:numCache>
                <c:formatCode>General</c:formatCode>
                <c:ptCount val="101"/>
                <c:pt idx="0">
                  <c:v>1.053304277999999</c:v>
                </c:pt>
                <c:pt idx="1">
                  <c:v>1.057697651</c:v>
                </c:pt>
                <c:pt idx="2">
                  <c:v>1.06235328</c:v>
                </c:pt>
                <c:pt idx="3">
                  <c:v>1.0672768349999999</c:v>
                </c:pt>
                <c:pt idx="4">
                  <c:v>1.072473105</c:v>
                </c:pt>
                <c:pt idx="5">
                  <c:v>1.0779458900000001</c:v>
                </c:pt>
                <c:pt idx="6">
                  <c:v>1.083697905</c:v>
                </c:pt>
                <c:pt idx="7">
                  <c:v>1.0897306769999999</c:v>
                </c:pt>
                <c:pt idx="8">
                  <c:v>1.0960444490000001</c:v>
                </c:pt>
                <c:pt idx="9">
                  <c:v>1.1026380849999999</c:v>
                </c:pt>
                <c:pt idx="10">
                  <c:v>1.109508988</c:v>
                </c:pt>
                <c:pt idx="11">
                  <c:v>1.1166530130000001</c:v>
                </c:pt>
                <c:pt idx="12">
                  <c:v>1.124064395</c:v>
                </c:pt>
                <c:pt idx="13">
                  <c:v>1.1317356860000001</c:v>
                </c:pt>
                <c:pt idx="14">
                  <c:v>1.139657693</c:v>
                </c:pt>
                <c:pt idx="15">
                  <c:v>1.1478194349999999</c:v>
                </c:pt>
                <c:pt idx="16">
                  <c:v>1.156208101</c:v>
                </c:pt>
                <c:pt idx="17">
                  <c:v>1.164809027</c:v>
                </c:pt>
                <c:pt idx="18">
                  <c:v>1.173605682</c:v>
                </c:pt>
                <c:pt idx="19">
                  <c:v>1.182579662</c:v>
                </c:pt>
                <c:pt idx="20">
                  <c:v>1.1917107170000001</c:v>
                </c:pt>
                <c:pt idx="21">
                  <c:v>1.2009767730000001</c:v>
                </c:pt>
                <c:pt idx="22">
                  <c:v>1.210353996</c:v>
                </c:pt>
                <c:pt idx="23">
                  <c:v>1.219816859</c:v>
                </c:pt>
                <c:pt idx="24">
                  <c:v>1.229338233</c:v>
                </c:pt>
                <c:pt idx="25">
                  <c:v>1.2388895040000001</c:v>
                </c:pt>
                <c:pt idx="26">
                  <c:v>1.2484406969999999</c:v>
                </c:pt>
                <c:pt idx="27">
                  <c:v>1.25796062</c:v>
                </c:pt>
                <c:pt idx="28">
                  <c:v>1.2674170229999999</c:v>
                </c:pt>
                <c:pt idx="29">
                  <c:v>1.276776771</c:v>
                </c:pt>
                <c:pt idx="30">
                  <c:v>1.286006024</c:v>
                </c:pt>
                <c:pt idx="31">
                  <c:v>1.29507043</c:v>
                </c:pt>
                <c:pt idx="32">
                  <c:v>1.3039353330000001</c:v>
                </c:pt>
                <c:pt idx="33">
                  <c:v>1.3125659810000001</c:v>
                </c:pt>
                <c:pt idx="34">
                  <c:v>1.320927749</c:v>
                </c:pt>
                <c:pt idx="35">
                  <c:v>1.3289863630000001</c:v>
                </c:pt>
                <c:pt idx="36">
                  <c:v>1.336708134</c:v>
                </c:pt>
                <c:pt idx="37">
                  <c:v>1.3440601839999999</c:v>
                </c:pt>
                <c:pt idx="38">
                  <c:v>1.351010684</c:v>
                </c:pt>
                <c:pt idx="39">
                  <c:v>1.3575290799999999</c:v>
                </c:pt>
                <c:pt idx="40">
                  <c:v>1.363586314</c:v>
                </c:pt>
                <c:pt idx="41">
                  <c:v>1.3691550459999999</c:v>
                </c:pt>
                <c:pt idx="42">
                  <c:v>1.374209851</c:v>
                </c:pt>
                <c:pt idx="43">
                  <c:v>1.3787274220000001</c:v>
                </c:pt>
                <c:pt idx="44">
                  <c:v>1.38268674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1.219821695999993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47"/>
          <c:order val="47"/>
          <c:val>
            <c:numRef>
              <c:f>Sheet1!$A$48:$CW$48</c:f>
              <c:numCache>
                <c:formatCode>General</c:formatCode>
                <c:ptCount val="101"/>
                <c:pt idx="0">
                  <c:v>1.053603624</c:v>
                </c:pt>
                <c:pt idx="1">
                  <c:v>1.0580216739999999</c:v>
                </c:pt>
                <c:pt idx="2">
                  <c:v>1.0627034550000001</c:v>
                </c:pt>
                <c:pt idx="3">
                  <c:v>1.0676546730000001</c:v>
                </c:pt>
                <c:pt idx="4">
                  <c:v>1.072880144</c:v>
                </c:pt>
                <c:pt idx="5">
                  <c:v>1.078383697</c:v>
                </c:pt>
                <c:pt idx="6">
                  <c:v>1.0841680650000001</c:v>
                </c:pt>
                <c:pt idx="7">
                  <c:v>1.0902347889999999</c:v>
                </c:pt>
                <c:pt idx="8">
                  <c:v>1.0965841220000001</c:v>
                </c:pt>
                <c:pt idx="9">
                  <c:v>1.10321493</c:v>
                </c:pt>
                <c:pt idx="10">
                  <c:v>1.110124603</c:v>
                </c:pt>
                <c:pt idx="11">
                  <c:v>1.1173089789999999</c:v>
                </c:pt>
                <c:pt idx="12">
                  <c:v>1.12476226</c:v>
                </c:pt>
                <c:pt idx="13">
                  <c:v>1.1324769480000001</c:v>
                </c:pt>
                <c:pt idx="14">
                  <c:v>1.140443788</c:v>
                </c:pt>
                <c:pt idx="15">
                  <c:v>1.148651718</c:v>
                </c:pt>
                <c:pt idx="16">
                  <c:v>1.1570878330000001</c:v>
                </c:pt>
                <c:pt idx="17">
                  <c:v>1.165737362</c:v>
                </c:pt>
                <c:pt idx="18">
                  <c:v>1.174583653</c:v>
                </c:pt>
                <c:pt idx="19">
                  <c:v>1.1836081810000001</c:v>
                </c:pt>
                <c:pt idx="20">
                  <c:v>1.1927905649999999</c:v>
                </c:pt>
                <c:pt idx="21">
                  <c:v>1.2021086050000001</c:v>
                </c:pt>
                <c:pt idx="22">
                  <c:v>1.211538336</c:v>
                </c:pt>
                <c:pt idx="23">
                  <c:v>1.221054101</c:v>
                </c:pt>
                <c:pt idx="24">
                  <c:v>1.230628643</c:v>
                </c:pt>
                <c:pt idx="25">
                  <c:v>1.24023321</c:v>
                </c:pt>
                <c:pt idx="26">
                  <c:v>1.2498376849999999</c:v>
                </c:pt>
                <c:pt idx="27">
                  <c:v>1.2594107240000001</c:v>
                </c:pt>
                <c:pt idx="28">
                  <c:v>1.268919914</c:v>
                </c:pt>
                <c:pt idx="29">
                  <c:v>1.278331946</c:v>
                </c:pt>
                <c:pt idx="30">
                  <c:v>1.287612795</c:v>
                </c:pt>
                <c:pt idx="31">
                  <c:v>1.2967279190000001</c:v>
                </c:pt>
                <c:pt idx="32">
                  <c:v>1.305642462</c:v>
                </c:pt>
                <c:pt idx="33">
                  <c:v>1.314321472</c:v>
                </c:pt>
                <c:pt idx="34">
                  <c:v>1.3227301220000001</c:v>
                </c:pt>
                <c:pt idx="35">
                  <c:v>1.33083394</c:v>
                </c:pt>
                <c:pt idx="36">
                  <c:v>1.3385990400000001</c:v>
                </c:pt>
                <c:pt idx="37">
                  <c:v>1.345992356</c:v>
                </c:pt>
                <c:pt idx="38">
                  <c:v>1.352981875</c:v>
                </c:pt>
                <c:pt idx="39">
                  <c:v>1.359536868</c:v>
                </c:pt>
                <c:pt idx="40">
                  <c:v>1.3656281139999999</c:v>
                </c:pt>
                <c:pt idx="41">
                  <c:v>1.3712281159999999</c:v>
                </c:pt>
                <c:pt idx="42">
                  <c:v>1.3763113060000001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48"/>
          <c:order val="48"/>
          <c:val>
            <c:numRef>
              <c:f>Sheet1!$A$49:$CW$49</c:f>
              <c:numCache>
                <c:formatCode>General</c:formatCode>
                <c:ptCount val="101"/>
                <c:pt idx="0">
                  <c:v>1.05381847</c:v>
                </c:pt>
                <c:pt idx="1">
                  <c:v>1.0582542290000001</c:v>
                </c:pt>
                <c:pt idx="2">
                  <c:v>1.0629547779999999</c:v>
                </c:pt>
                <c:pt idx="3">
                  <c:v>1.0679258460000001</c:v>
                </c:pt>
                <c:pt idx="4">
                  <c:v>1.073172271</c:v>
                </c:pt>
                <c:pt idx="5">
                  <c:v>1.078697896</c:v>
                </c:pt>
                <c:pt idx="6">
                  <c:v>1.0845054700000001</c:v>
                </c:pt>
                <c:pt idx="7">
                  <c:v>1.090596543</c:v>
                </c:pt>
                <c:pt idx="8">
                  <c:v>1.096971369</c:v>
                </c:pt>
                <c:pt idx="9">
                  <c:v>1.103628815</c:v>
                </c:pt>
                <c:pt idx="10">
                  <c:v>1.1105662629999999</c:v>
                </c:pt>
                <c:pt idx="11">
                  <c:v>1.1177795340000001</c:v>
                </c:pt>
                <c:pt idx="12">
                  <c:v>1.125262808</c:v>
                </c:pt>
                <c:pt idx="13">
                  <c:v>1.1330085539999999</c:v>
                </c:pt>
                <c:pt idx="14">
                  <c:v>1.141007474</c:v>
                </c:pt>
                <c:pt idx="15">
                  <c:v>1.1492484549999999</c:v>
                </c:pt>
                <c:pt idx="16">
                  <c:v>1.1577185290000001</c:v>
                </c:pt>
                <c:pt idx="17">
                  <c:v>1.1664028559999999</c:v>
                </c:pt>
                <c:pt idx="18">
                  <c:v>1.175284706</c:v>
                </c:pt>
                <c:pt idx="19">
                  <c:v>1.18434547</c:v>
                </c:pt>
                <c:pt idx="20">
                  <c:v>1.1935646799999999</c:v>
                </c:pt>
                <c:pt idx="21">
                  <c:v>1.2029200440000001</c:v>
                </c:pt>
                <c:pt idx="22">
                  <c:v>1.212387503</c:v>
                </c:pt>
                <c:pt idx="23">
                  <c:v>1.2219413050000001</c:v>
                </c:pt>
                <c:pt idx="24">
                  <c:v>1.2315540920000001</c:v>
                </c:pt>
                <c:pt idx="25">
                  <c:v>1.241197007</c:v>
                </c:pt>
                <c:pt idx="26">
                  <c:v>1.250839823</c:v>
                </c:pt>
                <c:pt idx="27">
                  <c:v>1.2604510819999999</c:v>
                </c:pt>
                <c:pt idx="28">
                  <c:v>1.2699982469999991</c:v>
                </c:pt>
                <c:pt idx="29">
                  <c:v>1.279447883</c:v>
                </c:pt>
                <c:pt idx="30">
                  <c:v>1.2887658289999999</c:v>
                </c:pt>
                <c:pt idx="31">
                  <c:v>1.2979174060000001</c:v>
                </c:pt>
                <c:pt idx="32">
                  <c:v>1.306867617</c:v>
                </c:pt>
                <c:pt idx="33">
                  <c:v>1.3155813670000001</c:v>
                </c:pt>
                <c:pt idx="34">
                  <c:v>1.3240236869999999</c:v>
                </c:pt>
                <c:pt idx="35">
                  <c:v>1.3321599630000001</c:v>
                </c:pt>
                <c:pt idx="36">
                  <c:v>1.3399561710000001</c:v>
                </c:pt>
                <c:pt idx="37">
                  <c:v>1.3473791100000001</c:v>
                </c:pt>
                <c:pt idx="38">
                  <c:v>1.3543966380000001</c:v>
                </c:pt>
                <c:pt idx="39">
                  <c:v>1.3609779</c:v>
                </c:pt>
                <c:pt idx="40">
                  <c:v>1.3670935580000001</c:v>
                </c:pt>
                <c:pt idx="41">
                  <c:v>1.3727160030000001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49"/>
          <c:order val="49"/>
          <c:val>
            <c:numRef>
              <c:f>Sheet1!$A$50:$CW$50</c:f>
              <c:numCache>
                <c:formatCode>General</c:formatCode>
                <c:ptCount val="101"/>
                <c:pt idx="0">
                  <c:v>1.0539477900000001</c:v>
                </c:pt>
                <c:pt idx="1">
                  <c:v>1.058394209</c:v>
                </c:pt>
                <c:pt idx="2">
                  <c:v>1.0631060539999999</c:v>
                </c:pt>
                <c:pt idx="3">
                  <c:v>1.068089069</c:v>
                </c:pt>
                <c:pt idx="4">
                  <c:v>1.073348105</c:v>
                </c:pt>
                <c:pt idx="5">
                  <c:v>1.0788870129999999</c:v>
                </c:pt>
                <c:pt idx="6">
                  <c:v>1.0847085510000001</c:v>
                </c:pt>
                <c:pt idx="7">
                  <c:v>1.090814274</c:v>
                </c:pt>
                <c:pt idx="8">
                  <c:v>1.097204437</c:v>
                </c:pt>
                <c:pt idx="9">
                  <c:v>1.103877905</c:v>
                </c:pt>
                <c:pt idx="10">
                  <c:v>1.1108320570000001</c:v>
                </c:pt>
                <c:pt idx="11">
                  <c:v>1.1180627030000001</c:v>
                </c:pt>
                <c:pt idx="12">
                  <c:v>1.125564008</c:v>
                </c:pt>
                <c:pt idx="13">
                  <c:v>1.1333284239999999</c:v>
                </c:pt>
                <c:pt idx="14">
                  <c:v>1.1413466269999999</c:v>
                </c:pt>
                <c:pt idx="15">
                  <c:v>1.149607474</c:v>
                </c:pt>
                <c:pt idx="16">
                  <c:v>1.1580979629999999</c:v>
                </c:pt>
                <c:pt idx="17">
                  <c:v>1.166803211</c:v>
                </c:pt>
                <c:pt idx="18">
                  <c:v>1.175706446</c:v>
                </c:pt>
                <c:pt idx="19">
                  <c:v>1.18478901</c:v>
                </c:pt>
                <c:pt idx="20">
                  <c:v>1.194030382</c:v>
                </c:pt>
                <c:pt idx="21">
                  <c:v>1.203408215999999</c:v>
                </c:pt>
                <c:pt idx="22">
                  <c:v>1.212898397</c:v>
                </c:pt>
                <c:pt idx="23">
                  <c:v>1.222475113</c:v>
                </c:pt>
                <c:pt idx="24">
                  <c:v>1.2321109429999999</c:v>
                </c:pt>
                <c:pt idx="25">
                  <c:v>1.2417769679999999</c:v>
                </c:pt>
                <c:pt idx="26">
                  <c:v>1.2514428900000001</c:v>
                </c:pt>
                <c:pt idx="27">
                  <c:v>1.2610771810000001</c:v>
                </c:pt>
                <c:pt idx="28">
                  <c:v>1.27064723</c:v>
                </c:pt>
                <c:pt idx="29">
                  <c:v>1.280119521</c:v>
                </c:pt>
                <c:pt idx="30">
                  <c:v>1.2894598159999999</c:v>
                </c:pt>
                <c:pt idx="31">
                  <c:v>1.2986333489999999</c:v>
                </c:pt>
                <c:pt idx="32">
                  <c:v>1.3076050400000001</c:v>
                </c:pt>
                <c:pt idx="33">
                  <c:v>1.3163397100000001</c:v>
                </c:pt>
                <c:pt idx="34">
                  <c:v>1.3248023019999999</c:v>
                </c:pt>
                <c:pt idx="35">
                  <c:v>1.33295812</c:v>
                </c:pt>
                <c:pt idx="36">
                  <c:v>1.3407730550000001</c:v>
                </c:pt>
                <c:pt idx="37">
                  <c:v>1.3482138269999999</c:v>
                </c:pt>
                <c:pt idx="38">
                  <c:v>1.355248214</c:v>
                </c:pt>
                <c:pt idx="39">
                  <c:v>1.3618452889999999</c:v>
                </c:pt>
                <c:pt idx="40">
                  <c:v>1.3679756409999999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0"/>
          <c:order val="50"/>
          <c:val>
            <c:numRef>
              <c:f>Sheet1!$A$51:$CW$51</c:f>
              <c:numCache>
                <c:formatCode>General</c:formatCode>
                <c:ptCount val="101"/>
                <c:pt idx="0">
                  <c:v>1.053990966</c:v>
                </c:pt>
                <c:pt idx="1">
                  <c:v>1.058440944</c:v>
                </c:pt>
                <c:pt idx="2">
                  <c:v>1.063156561</c:v>
                </c:pt>
                <c:pt idx="3">
                  <c:v>1.068143565</c:v>
                </c:pt>
                <c:pt idx="4">
                  <c:v>1.07340681</c:v>
                </c:pt>
                <c:pt idx="5">
                  <c:v>1.0789501539999999</c:v>
                </c:pt>
                <c:pt idx="6">
                  <c:v>1.084776355</c:v>
                </c:pt>
                <c:pt idx="7">
                  <c:v>1.090886969</c:v>
                </c:pt>
                <c:pt idx="8">
                  <c:v>1.0972822550000001</c:v>
                </c:pt>
                <c:pt idx="9">
                  <c:v>1.1039610740000001</c:v>
                </c:pt>
                <c:pt idx="10">
                  <c:v>1.1109208049999999</c:v>
                </c:pt>
                <c:pt idx="11">
                  <c:v>1.1181572550000001</c:v>
                </c:pt>
                <c:pt idx="12">
                  <c:v>1.1256645839999999</c:v>
                </c:pt>
                <c:pt idx="13">
                  <c:v>1.133435237</c:v>
                </c:pt>
                <c:pt idx="14">
                  <c:v>1.1414598819999999</c:v>
                </c:pt>
                <c:pt idx="15">
                  <c:v>1.1497273669999999</c:v>
                </c:pt>
                <c:pt idx="16">
                  <c:v>1.1582246759999999</c:v>
                </c:pt>
                <c:pt idx="17">
                  <c:v>1.166936913</c:v>
                </c:pt>
                <c:pt idx="18">
                  <c:v>1.175847291</c:v>
                </c:pt>
                <c:pt idx="19">
                  <c:v>1.184937135</c:v>
                </c:pt>
                <c:pt idx="20">
                  <c:v>1.194185906</c:v>
                </c:pt>
                <c:pt idx="21">
                  <c:v>1.203571242</c:v>
                </c:pt>
                <c:pt idx="22">
                  <c:v>1.2130690079999991</c:v>
                </c:pt>
                <c:pt idx="23">
                  <c:v>1.22265337</c:v>
                </c:pt>
                <c:pt idx="24">
                  <c:v>1.23229689</c:v>
                </c:pt>
                <c:pt idx="25">
                  <c:v>1.241970625</c:v>
                </c:pt>
                <c:pt idx="26">
                  <c:v>1.251644258</c:v>
                </c:pt>
                <c:pt idx="27">
                  <c:v>1.261286234</c:v>
                </c:pt>
                <c:pt idx="28">
                  <c:v>1.270863919</c:v>
                </c:pt>
                <c:pt idx="29">
                  <c:v>1.2803437710000001</c:v>
                </c:pt>
                <c:pt idx="30">
                  <c:v>1.2896915229999999</c:v>
                </c:pt>
                <c:pt idx="31">
                  <c:v>1.2988723849999999</c:v>
                </c:pt>
                <c:pt idx="32">
                  <c:v>1.307851246</c:v>
                </c:pt>
                <c:pt idx="33">
                  <c:v>1.3165928979999999</c:v>
                </c:pt>
                <c:pt idx="34">
                  <c:v>1.325062258</c:v>
                </c:pt>
                <c:pt idx="35">
                  <c:v>1.333224599</c:v>
                </c:pt>
                <c:pt idx="36">
                  <c:v>1.341045786</c:v>
                </c:pt>
                <c:pt idx="37">
                  <c:v>1.3484925109999999</c:v>
                </c:pt>
                <c:pt idx="38">
                  <c:v>1.3555325279999999</c:v>
                </c:pt>
                <c:pt idx="39">
                  <c:v>1.3621348820000001</c:v>
                </c:pt>
                <c:pt idx="40">
                  <c:v>1.3682701399999999</c:v>
                </c:pt>
                <c:pt idx="41">
                  <c:v>1.3739106050000001</c:v>
                </c:pt>
                <c:pt idx="42">
                  <c:v>1.379030526</c:v>
                </c:pt>
                <c:pt idx="43">
                  <c:v>1.3836062920000001</c:v>
                </c:pt>
                <c:pt idx="44">
                  <c:v>1.387616615</c:v>
                </c:pt>
                <c:pt idx="45">
                  <c:v>1.391042694</c:v>
                </c:pt>
                <c:pt idx="46">
                  <c:v>1.3938683620000001</c:v>
                </c:pt>
                <c:pt idx="47">
                  <c:v>1.396080212</c:v>
                </c:pt>
                <c:pt idx="48">
                  <c:v>1.397667706</c:v>
                </c:pt>
                <c:pt idx="49">
                  <c:v>1.3986232540000001</c:v>
                </c:pt>
                <c:pt idx="50">
                  <c:v>1.39894228</c:v>
                </c:pt>
                <c:pt idx="51">
                  <c:v>1.3986232540000001</c:v>
                </c:pt>
                <c:pt idx="52">
                  <c:v>1.397667706</c:v>
                </c:pt>
                <c:pt idx="53">
                  <c:v>1.396080212</c:v>
                </c:pt>
                <c:pt idx="54">
                  <c:v>1.3938683620000001</c:v>
                </c:pt>
                <c:pt idx="55">
                  <c:v>1.391042694</c:v>
                </c:pt>
                <c:pt idx="56">
                  <c:v>1.387616615</c:v>
                </c:pt>
                <c:pt idx="57">
                  <c:v>1.3836062920000001</c:v>
                </c:pt>
                <c:pt idx="58">
                  <c:v>1.379030526</c:v>
                </c:pt>
                <c:pt idx="59">
                  <c:v>1.3739106050000001</c:v>
                </c:pt>
                <c:pt idx="60">
                  <c:v>1.3682701399999999</c:v>
                </c:pt>
                <c:pt idx="61">
                  <c:v>1.3621348820000001</c:v>
                </c:pt>
                <c:pt idx="62">
                  <c:v>1.355532529</c:v>
                </c:pt>
                <c:pt idx="63">
                  <c:v>1.3484925130000001</c:v>
                </c:pt>
                <c:pt idx="64">
                  <c:v>1.341045789</c:v>
                </c:pt>
                <c:pt idx="65">
                  <c:v>1.333224602999999</c:v>
                </c:pt>
                <c:pt idx="66">
                  <c:v>1.325062264</c:v>
                </c:pt>
                <c:pt idx="67">
                  <c:v>1.3165929080000001</c:v>
                </c:pt>
                <c:pt idx="68">
                  <c:v>1.3078512600000001</c:v>
                </c:pt>
                <c:pt idx="69">
                  <c:v>1.2988724060000001</c:v>
                </c:pt>
                <c:pt idx="70">
                  <c:v>1.289691552999999</c:v>
                </c:pt>
                <c:pt idx="71">
                  <c:v>1.2803438110000001</c:v>
                </c:pt>
                <c:pt idx="72">
                  <c:v>1.2708639719999999</c:v>
                </c:pt>
                <c:pt idx="73">
                  <c:v>1.2612863009999999</c:v>
                </c:pt>
                <c:pt idx="74">
                  <c:v>1.251644341</c:v>
                </c:pt>
                <c:pt idx="75">
                  <c:v>1.2419707250000001</c:v>
                </c:pt>
                <c:pt idx="76">
                  <c:v>1.2322970049999999</c:v>
                </c:pt>
                <c:pt idx="77">
                  <c:v>1.222653499</c:v>
                </c:pt>
                <c:pt idx="78">
                  <c:v>1.2130691469999999</c:v>
                </c:pt>
                <c:pt idx="79">
                  <c:v>1.2035713880000001</c:v>
                </c:pt>
                <c:pt idx="80">
                  <c:v>1.1941860550000001</c:v>
                </c:pt>
                <c:pt idx="81">
                  <c:v>1.1849372810000001</c:v>
                </c:pt>
                <c:pt idx="82">
                  <c:v>1.1758474299999999</c:v>
                </c:pt>
                <c:pt idx="83">
                  <c:v>1.166937042</c:v>
                </c:pt>
                <c:pt idx="84">
                  <c:v>1.15822479</c:v>
                </c:pt>
                <c:pt idx="85">
                  <c:v>1.1497274660000001</c:v>
                </c:pt>
                <c:pt idx="86">
                  <c:v>1.1414599649999999</c:v>
                </c:pt>
                <c:pt idx="87">
                  <c:v>1.133435304</c:v>
                </c:pt>
                <c:pt idx="88">
                  <c:v>1.1256646370000001</c:v>
                </c:pt>
                <c:pt idx="89">
                  <c:v>1.1181572950000001</c:v>
                </c:pt>
                <c:pt idx="90">
                  <c:v>1.1109208349999999</c:v>
                </c:pt>
                <c:pt idx="91">
                  <c:v>1.1039610950000001</c:v>
                </c:pt>
                <c:pt idx="92">
                  <c:v>1.0972822689999999</c:v>
                </c:pt>
                <c:pt idx="93">
                  <c:v>1.090886979</c:v>
                </c:pt>
                <c:pt idx="94">
                  <c:v>1.0847763610000001</c:v>
                </c:pt>
                <c:pt idx="95">
                  <c:v>1.078950158</c:v>
                </c:pt>
                <c:pt idx="96">
                  <c:v>1.0734068130000001</c:v>
                </c:pt>
                <c:pt idx="97">
                  <c:v>1.068143566</c:v>
                </c:pt>
                <c:pt idx="98">
                  <c:v>1.063156561</c:v>
                </c:pt>
                <c:pt idx="99">
                  <c:v>1.058440944</c:v>
                </c:pt>
                <c:pt idx="100">
                  <c:v>1.0539909670000001</c:v>
                </c:pt>
              </c:numCache>
            </c:numRef>
          </c:val>
        </c:ser>
        <c:ser>
          <c:idx val="51"/>
          <c:order val="51"/>
          <c:val>
            <c:numRef>
              <c:f>Sheet1!$A$52:$CW$52</c:f>
              <c:numCache>
                <c:formatCode>General</c:formatCode>
                <c:ptCount val="101"/>
                <c:pt idx="0">
                  <c:v>1.0539477909999999</c:v>
                </c:pt>
                <c:pt idx="1">
                  <c:v>1.0583942099999999</c:v>
                </c:pt>
                <c:pt idx="2">
                  <c:v>1.0631060560000001</c:v>
                </c:pt>
                <c:pt idx="3">
                  <c:v>1.0680890729999999</c:v>
                </c:pt>
                <c:pt idx="4">
                  <c:v>1.07334811</c:v>
                </c:pt>
                <c:pt idx="5">
                  <c:v>1.078887022</c:v>
                </c:pt>
                <c:pt idx="6">
                  <c:v>1.0847085649999999</c:v>
                </c:pt>
                <c:pt idx="7">
                  <c:v>1.0908142949999999</c:v>
                </c:pt>
                <c:pt idx="8">
                  <c:v>1.097204469</c:v>
                </c:pt>
                <c:pt idx="9">
                  <c:v>1.1038779519999999</c:v>
                </c:pt>
                <c:pt idx="10">
                  <c:v>1.110832123</c:v>
                </c:pt>
                <c:pt idx="11">
                  <c:v>1.1180627919999999</c:v>
                </c:pt>
                <c:pt idx="12">
                  <c:v>1.125564126</c:v>
                </c:pt>
                <c:pt idx="13">
                  <c:v>1.133328573</c:v>
                </c:pt>
                <c:pt idx="14">
                  <c:v>1.1413468120000001</c:v>
                </c:pt>
                <c:pt idx="15">
                  <c:v>1.149607695</c:v>
                </c:pt>
                <c:pt idx="16">
                  <c:v>1.1580982179999999</c:v>
                </c:pt>
                <c:pt idx="17">
                  <c:v>1.1668034979999999</c:v>
                </c:pt>
                <c:pt idx="18">
                  <c:v>1.1757067569999999</c:v>
                </c:pt>
                <c:pt idx="19">
                  <c:v>1.1847893359999999</c:v>
                </c:pt>
                <c:pt idx="20">
                  <c:v>1.1940307130000001</c:v>
                </c:pt>
                <c:pt idx="21">
                  <c:v>1.203408542</c:v>
                </c:pt>
                <c:pt idx="22">
                  <c:v>1.212898708</c:v>
                </c:pt>
                <c:pt idx="23">
                  <c:v>1.2224753989999999</c:v>
                </c:pt>
                <c:pt idx="24">
                  <c:v>1.232111199</c:v>
                </c:pt>
                <c:pt idx="25">
                  <c:v>1.2417771879999999</c:v>
                </c:pt>
                <c:pt idx="26">
                  <c:v>1.2514430750000001</c:v>
                </c:pt>
                <c:pt idx="27">
                  <c:v>1.2610773310000001</c:v>
                </c:pt>
                <c:pt idx="28">
                  <c:v>1.270647348</c:v>
                </c:pt>
                <c:pt idx="29">
                  <c:v>1.2801196109999999</c:v>
                </c:pt>
                <c:pt idx="30">
                  <c:v>1.289459881</c:v>
                </c:pt>
                <c:pt idx="31">
                  <c:v>1.2986333960000001</c:v>
                </c:pt>
                <c:pt idx="32">
                  <c:v>1.307605073</c:v>
                </c:pt>
                <c:pt idx="33">
                  <c:v>1.316339731</c:v>
                </c:pt>
                <c:pt idx="34">
                  <c:v>1.324802316</c:v>
                </c:pt>
                <c:pt idx="35">
                  <c:v>1.332958128</c:v>
                </c:pt>
                <c:pt idx="36">
                  <c:v>1.3407730600000001</c:v>
                </c:pt>
                <c:pt idx="37">
                  <c:v>1.3482138299999999</c:v>
                </c:pt>
                <c:pt idx="38">
                  <c:v>1.3552482159999999</c:v>
                </c:pt>
                <c:pt idx="39">
                  <c:v>1.36184529</c:v>
                </c:pt>
                <c:pt idx="40">
                  <c:v>1.367975642</c:v>
                </c:pt>
                <c:pt idx="41">
                  <c:v>1.3736115959999999</c:v>
                </c:pt>
                <c:pt idx="42">
                  <c:v>1.378727423</c:v>
                </c:pt>
                <c:pt idx="43">
                  <c:v>1.3832995299999999</c:v>
                </c:pt>
                <c:pt idx="44">
                  <c:v>1.3873066460000001</c:v>
                </c:pt>
                <c:pt idx="45">
                  <c:v>1.3907299849999999</c:v>
                </c:pt>
                <c:pt idx="46">
                  <c:v>1.3935533929999999</c:v>
                </c:pt>
                <c:pt idx="47">
                  <c:v>1.395763474</c:v>
                </c:pt>
                <c:pt idx="48">
                  <c:v>1.3973496990000001</c:v>
                </c:pt>
                <c:pt idx="49">
                  <c:v>1.398304483</c:v>
                </c:pt>
                <c:pt idx="50">
                  <c:v>1.3986232540000001</c:v>
                </c:pt>
                <c:pt idx="51">
                  <c:v>1.398304483</c:v>
                </c:pt>
                <c:pt idx="52">
                  <c:v>1.3973496990000001</c:v>
                </c:pt>
                <c:pt idx="53">
                  <c:v>1.395763474</c:v>
                </c:pt>
                <c:pt idx="54">
                  <c:v>1.3935533929999999</c:v>
                </c:pt>
                <c:pt idx="55">
                  <c:v>1.3907299849999999</c:v>
                </c:pt>
                <c:pt idx="56">
                  <c:v>1.3873066460000001</c:v>
                </c:pt>
                <c:pt idx="57">
                  <c:v>1.3832995299999999</c:v>
                </c:pt>
                <c:pt idx="58">
                  <c:v>1.378727423</c:v>
                </c:pt>
                <c:pt idx="59">
                  <c:v>1.373611597</c:v>
                </c:pt>
                <c:pt idx="60">
                  <c:v>1.367975642</c:v>
                </c:pt>
                <c:pt idx="61">
                  <c:v>1.36184529</c:v>
                </c:pt>
                <c:pt idx="62">
                  <c:v>1.3552482159999999</c:v>
                </c:pt>
                <c:pt idx="63">
                  <c:v>1.3482138299999999</c:v>
                </c:pt>
                <c:pt idx="64">
                  <c:v>1.3407730609999999</c:v>
                </c:pt>
                <c:pt idx="65">
                  <c:v>1.33295813</c:v>
                </c:pt>
                <c:pt idx="66">
                  <c:v>1.3248023179999999</c:v>
                </c:pt>
                <c:pt idx="67">
                  <c:v>1.3163397349999999</c:v>
                </c:pt>
                <c:pt idx="68">
                  <c:v>1.3076050779999999</c:v>
                </c:pt>
                <c:pt idx="69">
                  <c:v>1.298633403</c:v>
                </c:pt>
                <c:pt idx="70">
                  <c:v>1.289459892</c:v>
                </c:pt>
                <c:pt idx="71">
                  <c:v>1.280119625</c:v>
                </c:pt>
                <c:pt idx="72">
                  <c:v>1.270647367</c:v>
                </c:pt>
                <c:pt idx="73">
                  <c:v>1.2610773559999999</c:v>
                </c:pt>
                <c:pt idx="74">
                  <c:v>1.251443106</c:v>
                </c:pt>
                <c:pt idx="75">
                  <c:v>1.2417772250000001</c:v>
                </c:pt>
                <c:pt idx="76">
                  <c:v>1.2321112409999999</c:v>
                </c:pt>
                <c:pt idx="77">
                  <c:v>1.2224754470000001</c:v>
                </c:pt>
                <c:pt idx="78">
                  <c:v>1.2128987600000001</c:v>
                </c:pt>
                <c:pt idx="79">
                  <c:v>1.2034085960000001</c:v>
                </c:pt>
                <c:pt idx="80">
                  <c:v>1.194030768</c:v>
                </c:pt>
                <c:pt idx="81">
                  <c:v>1.1847893899999999</c:v>
                </c:pt>
                <c:pt idx="82">
                  <c:v>1.175706809</c:v>
                </c:pt>
                <c:pt idx="83">
                  <c:v>1.1668035459999999</c:v>
                </c:pt>
                <c:pt idx="84">
                  <c:v>1.1580982609999999</c:v>
                </c:pt>
                <c:pt idx="85">
                  <c:v>1.149607732</c:v>
                </c:pt>
                <c:pt idx="86">
                  <c:v>1.141346843</c:v>
                </c:pt>
                <c:pt idx="87">
                  <c:v>1.1333285980000001</c:v>
                </c:pt>
                <c:pt idx="88">
                  <c:v>1.125564145</c:v>
                </c:pt>
                <c:pt idx="89">
                  <c:v>1.118062807</c:v>
                </c:pt>
                <c:pt idx="90">
                  <c:v>1.1108321329999999</c:v>
                </c:pt>
                <c:pt idx="91">
                  <c:v>1.1038779599999999</c:v>
                </c:pt>
                <c:pt idx="92">
                  <c:v>1.0972044750000001</c:v>
                </c:pt>
                <c:pt idx="93">
                  <c:v>1.090814299</c:v>
                </c:pt>
                <c:pt idx="94">
                  <c:v>1.0847085670000001</c:v>
                </c:pt>
                <c:pt idx="95">
                  <c:v>1.0788870230000001</c:v>
                </c:pt>
                <c:pt idx="96">
                  <c:v>1.073348111</c:v>
                </c:pt>
                <c:pt idx="97">
                  <c:v>1.0680890729999999</c:v>
                </c:pt>
                <c:pt idx="98">
                  <c:v>1.0631060560000001</c:v>
                </c:pt>
                <c:pt idx="99">
                  <c:v>1.0583942099999999</c:v>
                </c:pt>
                <c:pt idx="100">
                  <c:v>1.0539477909999999</c:v>
                </c:pt>
              </c:numCache>
            </c:numRef>
          </c:val>
        </c:ser>
        <c:ser>
          <c:idx val="52"/>
          <c:order val="52"/>
          <c:val>
            <c:numRef>
              <c:f>Sheet1!$A$53:$CW$53</c:f>
              <c:numCache>
                <c:formatCode>General</c:formatCode>
                <c:ptCount val="101"/>
                <c:pt idx="0">
                  <c:v>1.0538184719999999</c:v>
                </c:pt>
                <c:pt idx="1">
                  <c:v>1.0582542319999999</c:v>
                </c:pt>
                <c:pt idx="2">
                  <c:v>1.0629547829999999</c:v>
                </c:pt>
                <c:pt idx="3">
                  <c:v>1.0679258549999999</c:v>
                </c:pt>
                <c:pt idx="4">
                  <c:v>1.0731722859999999</c:v>
                </c:pt>
                <c:pt idx="5">
                  <c:v>1.0786979210000001</c:v>
                </c:pt>
                <c:pt idx="6">
                  <c:v>1.0845055100000001</c:v>
                </c:pt>
                <c:pt idx="7">
                  <c:v>1.0905966039999999</c:v>
                </c:pt>
                <c:pt idx="8">
                  <c:v>1.096971462</c:v>
                </c:pt>
                <c:pt idx="9">
                  <c:v>1.103628949</c:v>
                </c:pt>
                <c:pt idx="10">
                  <c:v>1.110566451</c:v>
                </c:pt>
                <c:pt idx="11">
                  <c:v>1.117779791</c:v>
                </c:pt>
                <c:pt idx="12">
                  <c:v>1.125263146</c:v>
                </c:pt>
                <c:pt idx="13">
                  <c:v>1.1330089839999999</c:v>
                </c:pt>
                <c:pt idx="14">
                  <c:v>1.1410080060000001</c:v>
                </c:pt>
                <c:pt idx="15">
                  <c:v>1.1492490900000001</c:v>
                </c:pt>
                <c:pt idx="16">
                  <c:v>1.1577192650000001</c:v>
                </c:pt>
                <c:pt idx="17">
                  <c:v>1.1664036799999999</c:v>
                </c:pt>
                <c:pt idx="18">
                  <c:v>1.175285599</c:v>
                </c:pt>
                <c:pt idx="19">
                  <c:v>1.1843464079999999</c:v>
                </c:pt>
                <c:pt idx="20">
                  <c:v>1.193565633</c:v>
                </c:pt>
                <c:pt idx="21">
                  <c:v>1.2029209809999999</c:v>
                </c:pt>
                <c:pt idx="22">
                  <c:v>1.212388397</c:v>
                </c:pt>
                <c:pt idx="23">
                  <c:v>1.2219421290000001</c:v>
                </c:pt>
                <c:pt idx="24">
                  <c:v>1.2315548270000001</c:v>
                </c:pt>
                <c:pt idx="25">
                  <c:v>1.2411976419999999</c:v>
                </c:pt>
                <c:pt idx="26">
                  <c:v>1.250840355</c:v>
                </c:pt>
                <c:pt idx="27">
                  <c:v>1.2604515119999999</c:v>
                </c:pt>
                <c:pt idx="28">
                  <c:v>1.269998585</c:v>
                </c:pt>
                <c:pt idx="29">
                  <c:v>1.2794481390000001</c:v>
                </c:pt>
                <c:pt idx="30">
                  <c:v>1.2887660169999999</c:v>
                </c:pt>
                <c:pt idx="31">
                  <c:v>1.29791754</c:v>
                </c:pt>
                <c:pt idx="32">
                  <c:v>1.306867709</c:v>
                </c:pt>
                <c:pt idx="33">
                  <c:v>1.315581428</c:v>
                </c:pt>
                <c:pt idx="34">
                  <c:v>1.3240237269999999</c:v>
                </c:pt>
                <c:pt idx="35">
                  <c:v>1.3321599879999999</c:v>
                </c:pt>
                <c:pt idx="36">
                  <c:v>1.339956186</c:v>
                </c:pt>
                <c:pt idx="37">
                  <c:v>1.347379119</c:v>
                </c:pt>
                <c:pt idx="38">
                  <c:v>1.3543966430000001</c:v>
                </c:pt>
                <c:pt idx="39">
                  <c:v>1.360977903</c:v>
                </c:pt>
                <c:pt idx="40">
                  <c:v>1.367093559</c:v>
                </c:pt>
                <c:pt idx="41">
                  <c:v>1.3727160039999999</c:v>
                </c:pt>
                <c:pt idx="42">
                  <c:v>1.377819567</c:v>
                </c:pt>
                <c:pt idx="43">
                  <c:v>1.382380714</c:v>
                </c:pt>
                <c:pt idx="44">
                  <c:v>1.386378224</c:v>
                </c:pt>
                <c:pt idx="45">
                  <c:v>1.3897933570000001</c:v>
                </c:pt>
                <c:pt idx="46">
                  <c:v>1.3926099970000001</c:v>
                </c:pt>
                <c:pt idx="47">
                  <c:v>1.394814781</c:v>
                </c:pt>
                <c:pt idx="48">
                  <c:v>1.396397203</c:v>
                </c:pt>
                <c:pt idx="49">
                  <c:v>1.3973496990000001</c:v>
                </c:pt>
                <c:pt idx="50">
                  <c:v>1.397667706</c:v>
                </c:pt>
                <c:pt idx="51">
                  <c:v>1.3973496990000001</c:v>
                </c:pt>
                <c:pt idx="52">
                  <c:v>1.396397203</c:v>
                </c:pt>
                <c:pt idx="53">
                  <c:v>1.394814781</c:v>
                </c:pt>
                <c:pt idx="54">
                  <c:v>1.3926099970000001</c:v>
                </c:pt>
                <c:pt idx="55">
                  <c:v>1.3897933570000001</c:v>
                </c:pt>
                <c:pt idx="56">
                  <c:v>1.386378224</c:v>
                </c:pt>
                <c:pt idx="57">
                  <c:v>1.382380714</c:v>
                </c:pt>
                <c:pt idx="58">
                  <c:v>1.377819567</c:v>
                </c:pt>
                <c:pt idx="59">
                  <c:v>1.3727160039999999</c:v>
                </c:pt>
                <c:pt idx="60">
                  <c:v>1.367093559</c:v>
                </c:pt>
                <c:pt idx="61">
                  <c:v>1.360977903</c:v>
                </c:pt>
                <c:pt idx="62">
                  <c:v>1.3543966430000001</c:v>
                </c:pt>
                <c:pt idx="63">
                  <c:v>1.347379119</c:v>
                </c:pt>
                <c:pt idx="64">
                  <c:v>1.339956186</c:v>
                </c:pt>
                <c:pt idx="65">
                  <c:v>1.3321599879999999</c:v>
                </c:pt>
                <c:pt idx="66">
                  <c:v>1.3240237269999999</c:v>
                </c:pt>
                <c:pt idx="67">
                  <c:v>1.3155814299999999</c:v>
                </c:pt>
                <c:pt idx="68">
                  <c:v>1.306867711</c:v>
                </c:pt>
                <c:pt idx="69">
                  <c:v>1.2979175430000001</c:v>
                </c:pt>
                <c:pt idx="70">
                  <c:v>1.288766021</c:v>
                </c:pt>
                <c:pt idx="71">
                  <c:v>1.2794481440000001</c:v>
                </c:pt>
                <c:pt idx="72">
                  <c:v>1.2699985920000001</c:v>
                </c:pt>
                <c:pt idx="73">
                  <c:v>1.260451521</c:v>
                </c:pt>
                <c:pt idx="74">
                  <c:v>1.250840366</c:v>
                </c:pt>
                <c:pt idx="75">
                  <c:v>1.241197656</c:v>
                </c:pt>
                <c:pt idx="76">
                  <c:v>1.231554842</c:v>
                </c:pt>
                <c:pt idx="77">
                  <c:v>1.221942146</c:v>
                </c:pt>
                <c:pt idx="78">
                  <c:v>1.2123884149999999</c:v>
                </c:pt>
                <c:pt idx="79">
                  <c:v>1.202921001</c:v>
                </c:pt>
                <c:pt idx="80">
                  <c:v>1.1935656530000001</c:v>
                </c:pt>
                <c:pt idx="81">
                  <c:v>1.184346428</c:v>
                </c:pt>
                <c:pt idx="82">
                  <c:v>1.175285618</c:v>
                </c:pt>
                <c:pt idx="83">
                  <c:v>1.166403697</c:v>
                </c:pt>
                <c:pt idx="84">
                  <c:v>1.15771928</c:v>
                </c:pt>
                <c:pt idx="85">
                  <c:v>1.1492491039999999</c:v>
                </c:pt>
                <c:pt idx="86">
                  <c:v>1.1410080170000001</c:v>
                </c:pt>
                <c:pt idx="87">
                  <c:v>1.133008993</c:v>
                </c:pt>
                <c:pt idx="88">
                  <c:v>1.1252631529999999</c:v>
                </c:pt>
                <c:pt idx="89">
                  <c:v>1.117779796</c:v>
                </c:pt>
                <c:pt idx="90">
                  <c:v>1.1105664550000001</c:v>
                </c:pt>
                <c:pt idx="91">
                  <c:v>1.103628952</c:v>
                </c:pt>
                <c:pt idx="92">
                  <c:v>1.0969714639999999</c:v>
                </c:pt>
                <c:pt idx="93">
                  <c:v>1.0905966060000001</c:v>
                </c:pt>
                <c:pt idx="94">
                  <c:v>1.0845055109999999</c:v>
                </c:pt>
                <c:pt idx="95">
                  <c:v>1.0786979219999999</c:v>
                </c:pt>
                <c:pt idx="96">
                  <c:v>1.0731722859999999</c:v>
                </c:pt>
                <c:pt idx="97">
                  <c:v>1.0679258549999999</c:v>
                </c:pt>
                <c:pt idx="98">
                  <c:v>1.0629547829999999</c:v>
                </c:pt>
                <c:pt idx="99">
                  <c:v>1.0582542319999999</c:v>
                </c:pt>
                <c:pt idx="100">
                  <c:v>1.0538184719999999</c:v>
                </c:pt>
              </c:numCache>
            </c:numRef>
          </c:val>
        </c:ser>
        <c:ser>
          <c:idx val="53"/>
          <c:order val="53"/>
          <c:val>
            <c:numRef>
              <c:f>Sheet1!$A$54:$CW$54</c:f>
              <c:numCache>
                <c:formatCode>General</c:formatCode>
                <c:ptCount val="101"/>
                <c:pt idx="0">
                  <c:v>1.0536036280000001</c:v>
                </c:pt>
                <c:pt idx="1">
                  <c:v>1.058021681</c:v>
                </c:pt>
                <c:pt idx="2">
                  <c:v>1.062703467</c:v>
                </c:pt>
                <c:pt idx="3">
                  <c:v>1.067654694</c:v>
                </c:pt>
                <c:pt idx="4">
                  <c:v>1.072880182</c:v>
                </c:pt>
                <c:pt idx="5">
                  <c:v>1.078383758</c:v>
                </c:pt>
                <c:pt idx="6">
                  <c:v>1.084168163</c:v>
                </c:pt>
                <c:pt idx="7">
                  <c:v>1.0902349419999999</c:v>
                </c:pt>
                <c:pt idx="8">
                  <c:v>1.096584352</c:v>
                </c:pt>
                <c:pt idx="9">
                  <c:v>1.1032152630000001</c:v>
                </c:pt>
                <c:pt idx="10">
                  <c:v>1.1101250709999999</c:v>
                </c:pt>
                <c:pt idx="11">
                  <c:v>1.117309616</c:v>
                </c:pt>
                <c:pt idx="12">
                  <c:v>1.1247630980000001</c:v>
                </c:pt>
                <c:pt idx="13">
                  <c:v>1.1324780169999999</c:v>
                </c:pt>
                <c:pt idx="14">
                  <c:v>1.1404451069999999</c:v>
                </c:pt>
                <c:pt idx="15">
                  <c:v>1.1486532949999999</c:v>
                </c:pt>
                <c:pt idx="16">
                  <c:v>1.1570896580000001</c:v>
                </c:pt>
                <c:pt idx="17">
                  <c:v>1.1657394059999999</c:v>
                </c:pt>
                <c:pt idx="18">
                  <c:v>1.1745858689999999</c:v>
                </c:pt>
                <c:pt idx="19">
                  <c:v>1.1836105079999999</c:v>
                </c:pt>
                <c:pt idx="20">
                  <c:v>1.19279293</c:v>
                </c:pt>
                <c:pt idx="21">
                  <c:v>1.202110931</c:v>
                </c:pt>
                <c:pt idx="22">
                  <c:v>1.211540552</c:v>
                </c:pt>
                <c:pt idx="23">
                  <c:v>1.2210561449999999</c:v>
                </c:pt>
                <c:pt idx="24">
                  <c:v>1.230630468</c:v>
                </c:pt>
                <c:pt idx="25">
                  <c:v>1.240234788</c:v>
                </c:pt>
                <c:pt idx="26">
                  <c:v>1.2498390049999999</c:v>
                </c:pt>
                <c:pt idx="27">
                  <c:v>1.2594117929999991</c:v>
                </c:pt>
                <c:pt idx="28">
                  <c:v>1.268920753</c:v>
                </c:pt>
                <c:pt idx="29">
                  <c:v>1.2783325830000001</c:v>
                </c:pt>
                <c:pt idx="30">
                  <c:v>1.2876132629999999</c:v>
                </c:pt>
                <c:pt idx="31">
                  <c:v>1.2967282520000001</c:v>
                </c:pt>
                <c:pt idx="32">
                  <c:v>1.3056426910000001</c:v>
                </c:pt>
                <c:pt idx="33">
                  <c:v>1.314321625</c:v>
                </c:pt>
                <c:pt idx="34">
                  <c:v>1.322730221</c:v>
                </c:pt>
                <c:pt idx="35">
                  <c:v>1.330834002</c:v>
                </c:pt>
                <c:pt idx="36">
                  <c:v>1.3385990780000001</c:v>
                </c:pt>
                <c:pt idx="37">
                  <c:v>1.345992378</c:v>
                </c:pt>
                <c:pt idx="38">
                  <c:v>1.352981888</c:v>
                </c:pt>
                <c:pt idx="39">
                  <c:v>1.3595368750000001</c:v>
                </c:pt>
                <c:pt idx="40">
                  <c:v>1.3656281180000001</c:v>
                </c:pt>
                <c:pt idx="41">
                  <c:v>1.3712281180000001</c:v>
                </c:pt>
                <c:pt idx="42">
                  <c:v>1.3763113069999999</c:v>
                </c:pt>
                <c:pt idx="43">
                  <c:v>1.380854246</c:v>
                </c:pt>
                <c:pt idx="44">
                  <c:v>1.3848357979999999</c:v>
                </c:pt>
                <c:pt idx="45">
                  <c:v>1.388237298</c:v>
                </c:pt>
                <c:pt idx="46">
                  <c:v>1.391042694</c:v>
                </c:pt>
                <c:pt idx="47">
                  <c:v>1.393238676</c:v>
                </c:pt>
                <c:pt idx="48">
                  <c:v>1.394814781</c:v>
                </c:pt>
                <c:pt idx="49">
                  <c:v>1.395763474</c:v>
                </c:pt>
                <c:pt idx="50">
                  <c:v>1.396080212</c:v>
                </c:pt>
                <c:pt idx="51">
                  <c:v>1.395763474</c:v>
                </c:pt>
                <c:pt idx="52">
                  <c:v>1.394814781</c:v>
                </c:pt>
                <c:pt idx="53">
                  <c:v>1.393238676</c:v>
                </c:pt>
                <c:pt idx="54">
                  <c:v>1.391042694</c:v>
                </c:pt>
                <c:pt idx="55">
                  <c:v>1.388237298</c:v>
                </c:pt>
                <c:pt idx="56">
                  <c:v>1.3848357979999999</c:v>
                </c:pt>
                <c:pt idx="57">
                  <c:v>1.380854246</c:v>
                </c:pt>
                <c:pt idx="58">
                  <c:v>1.3763113069999999</c:v>
                </c:pt>
                <c:pt idx="59">
                  <c:v>1.3712281180000001</c:v>
                </c:pt>
                <c:pt idx="60">
                  <c:v>1.3656281180000001</c:v>
                </c:pt>
                <c:pt idx="61">
                  <c:v>1.3595368750000001</c:v>
                </c:pt>
                <c:pt idx="62">
                  <c:v>1.352981888</c:v>
                </c:pt>
                <c:pt idx="63">
                  <c:v>1.345992378</c:v>
                </c:pt>
                <c:pt idx="64">
                  <c:v>1.3385990780000001</c:v>
                </c:pt>
                <c:pt idx="65">
                  <c:v>1.330834002</c:v>
                </c:pt>
                <c:pt idx="66">
                  <c:v>1.322730221</c:v>
                </c:pt>
                <c:pt idx="67">
                  <c:v>1.314321625</c:v>
                </c:pt>
                <c:pt idx="68">
                  <c:v>1.3056426919999999</c:v>
                </c:pt>
                <c:pt idx="69">
                  <c:v>1.2967282529999991</c:v>
                </c:pt>
                <c:pt idx="70">
                  <c:v>1.287613264</c:v>
                </c:pt>
                <c:pt idx="71">
                  <c:v>1.278332585</c:v>
                </c:pt>
                <c:pt idx="72">
                  <c:v>1.2689207549999999</c:v>
                </c:pt>
                <c:pt idx="73">
                  <c:v>1.259411796</c:v>
                </c:pt>
                <c:pt idx="74">
                  <c:v>1.249839009</c:v>
                </c:pt>
                <c:pt idx="75">
                  <c:v>1.2402347920000001</c:v>
                </c:pt>
                <c:pt idx="76">
                  <c:v>1.2306304729999999</c:v>
                </c:pt>
                <c:pt idx="77">
                  <c:v>1.221056151</c:v>
                </c:pt>
                <c:pt idx="78">
                  <c:v>1.211540558</c:v>
                </c:pt>
                <c:pt idx="79">
                  <c:v>1.2021109379999999</c:v>
                </c:pt>
                <c:pt idx="80">
                  <c:v>1.1927929370000001</c:v>
                </c:pt>
                <c:pt idx="81">
                  <c:v>1.183610515</c:v>
                </c:pt>
                <c:pt idx="82">
                  <c:v>1.1745858760000001</c:v>
                </c:pt>
                <c:pt idx="83">
                  <c:v>1.165739412</c:v>
                </c:pt>
                <c:pt idx="84">
                  <c:v>1.157089663</c:v>
                </c:pt>
                <c:pt idx="85">
                  <c:v>1.1486533000000001</c:v>
                </c:pt>
                <c:pt idx="86">
                  <c:v>1.140445111</c:v>
                </c:pt>
                <c:pt idx="87">
                  <c:v>1.13247802</c:v>
                </c:pt>
                <c:pt idx="88">
                  <c:v>1.1247631010000001</c:v>
                </c:pt>
                <c:pt idx="89">
                  <c:v>1.1173096179999991</c:v>
                </c:pt>
                <c:pt idx="90">
                  <c:v>1.1101250730000001</c:v>
                </c:pt>
                <c:pt idx="91">
                  <c:v>1.1032152639999999</c:v>
                </c:pt>
                <c:pt idx="92">
                  <c:v>1.0965843529999999</c:v>
                </c:pt>
                <c:pt idx="93">
                  <c:v>1.090234943</c:v>
                </c:pt>
                <c:pt idx="94">
                  <c:v>1.084168164</c:v>
                </c:pt>
                <c:pt idx="95">
                  <c:v>1.0783837590000001</c:v>
                </c:pt>
                <c:pt idx="96">
                  <c:v>1.072880182</c:v>
                </c:pt>
                <c:pt idx="97">
                  <c:v>1.067654694</c:v>
                </c:pt>
                <c:pt idx="98">
                  <c:v>1.062703467</c:v>
                </c:pt>
                <c:pt idx="99">
                  <c:v>1.058021681</c:v>
                </c:pt>
                <c:pt idx="100">
                  <c:v>1.0536036280000001</c:v>
                </c:pt>
              </c:numCache>
            </c:numRef>
          </c:val>
        </c:ser>
        <c:ser>
          <c:idx val="54"/>
          <c:order val="54"/>
          <c:val>
            <c:numRef>
              <c:f>Sheet1!$A$55:$CW$55</c:f>
              <c:numCache>
                <c:formatCode>General</c:formatCode>
                <c:ptCount val="101"/>
                <c:pt idx="0">
                  <c:v>1.053304285999999</c:v>
                </c:pt>
                <c:pt idx="1">
                  <c:v>1.057697667</c:v>
                </c:pt>
                <c:pt idx="2">
                  <c:v>1.0623533089999999</c:v>
                </c:pt>
                <c:pt idx="3">
                  <c:v>1.067276887</c:v>
                </c:pt>
                <c:pt idx="4">
                  <c:v>1.072473193</c:v>
                </c:pt>
                <c:pt idx="5">
                  <c:v>1.0779460359999999</c:v>
                </c:pt>
                <c:pt idx="6">
                  <c:v>1.083698139</c:v>
                </c:pt>
                <c:pt idx="7">
                  <c:v>1.0897310389999999</c:v>
                </c:pt>
                <c:pt idx="8">
                  <c:v>1.0960449919999999</c:v>
                </c:pt>
                <c:pt idx="9">
                  <c:v>1.1026388730000001</c:v>
                </c:pt>
                <c:pt idx="10">
                  <c:v>1.1095100959999999</c:v>
                </c:pt>
                <c:pt idx="11">
                  <c:v>1.1166545189999999</c:v>
                </c:pt>
                <c:pt idx="12">
                  <c:v>1.1240663790000001</c:v>
                </c:pt>
                <c:pt idx="13">
                  <c:v>1.131738216</c:v>
                </c:pt>
                <c:pt idx="14">
                  <c:v>1.139660815</c:v>
                </c:pt>
                <c:pt idx="15">
                  <c:v>1.147823166</c:v>
                </c:pt>
                <c:pt idx="16">
                  <c:v>1.156212418</c:v>
                </c:pt>
                <c:pt idx="17">
                  <c:v>1.164813863</c:v>
                </c:pt>
                <c:pt idx="18">
                  <c:v>1.173610925</c:v>
                </c:pt>
                <c:pt idx="19">
                  <c:v>1.182585167</c:v>
                </c:pt>
                <c:pt idx="20">
                  <c:v>1.191716311</c:v>
                </c:pt>
                <c:pt idx="21">
                  <c:v>1.2009822779999999</c:v>
                </c:pt>
                <c:pt idx="22">
                  <c:v>1.2103592400000001</c:v>
                </c:pt>
                <c:pt idx="23">
                  <c:v>1.2198216939999931</c:v>
                </c:pt>
                <c:pt idx="24">
                  <c:v>1.2293425499999999</c:v>
                </c:pt>
                <c:pt idx="25">
                  <c:v>1.238893236</c:v>
                </c:pt>
                <c:pt idx="26">
                  <c:v>1.248443819</c:v>
                </c:pt>
                <c:pt idx="27">
                  <c:v>1.2579631490000001</c:v>
                </c:pt>
                <c:pt idx="28">
                  <c:v>1.267419007</c:v>
                </c:pt>
                <c:pt idx="29">
                  <c:v>1.2767782780000001</c:v>
                </c:pt>
                <c:pt idx="30">
                  <c:v>1.2860071310000001</c:v>
                </c:pt>
                <c:pt idx="31">
                  <c:v>1.295071217999999</c:v>
                </c:pt>
                <c:pt idx="32">
                  <c:v>1.3039358759999999</c:v>
                </c:pt>
                <c:pt idx="33">
                  <c:v>1.3125663430000001</c:v>
                </c:pt>
                <c:pt idx="34">
                  <c:v>1.320927983</c:v>
                </c:pt>
                <c:pt idx="35">
                  <c:v>1.32898651</c:v>
                </c:pt>
                <c:pt idx="36">
                  <c:v>1.3367082219999999</c:v>
                </c:pt>
                <c:pt idx="37">
                  <c:v>1.344060236</c:v>
                </c:pt>
                <c:pt idx="38">
                  <c:v>1.351010713</c:v>
                </c:pt>
                <c:pt idx="39">
                  <c:v>1.357529095999999</c:v>
                </c:pt>
                <c:pt idx="40">
                  <c:v>1.363586323</c:v>
                </c:pt>
                <c:pt idx="41">
                  <c:v>1.36915505</c:v>
                </c:pt>
                <c:pt idx="42">
                  <c:v>1.3742098540000001</c:v>
                </c:pt>
                <c:pt idx="43">
                  <c:v>1.378727423</c:v>
                </c:pt>
                <c:pt idx="44">
                  <c:v>1.3826867410000001</c:v>
                </c:pt>
                <c:pt idx="45">
                  <c:v>1.3860692450000001</c:v>
                </c:pt>
                <c:pt idx="46">
                  <c:v>1.388858975</c:v>
                </c:pt>
                <c:pt idx="47">
                  <c:v>1.391042694</c:v>
                </c:pt>
                <c:pt idx="48">
                  <c:v>1.3926099970000001</c:v>
                </c:pt>
                <c:pt idx="49">
                  <c:v>1.3935533929999999</c:v>
                </c:pt>
                <c:pt idx="50">
                  <c:v>1.3938683620000001</c:v>
                </c:pt>
                <c:pt idx="51">
                  <c:v>1.3935533929999999</c:v>
                </c:pt>
                <c:pt idx="52">
                  <c:v>1.3926099970000001</c:v>
                </c:pt>
                <c:pt idx="53">
                  <c:v>1.391042694</c:v>
                </c:pt>
                <c:pt idx="54">
                  <c:v>1.388858975</c:v>
                </c:pt>
                <c:pt idx="55">
                  <c:v>1.3860692450000001</c:v>
                </c:pt>
                <c:pt idx="56">
                  <c:v>1.3826867410000001</c:v>
                </c:pt>
                <c:pt idx="57">
                  <c:v>1.378727423</c:v>
                </c:pt>
                <c:pt idx="58">
                  <c:v>1.3742098540000001</c:v>
                </c:pt>
                <c:pt idx="59">
                  <c:v>1.36915505</c:v>
                </c:pt>
                <c:pt idx="60">
                  <c:v>1.363586323</c:v>
                </c:pt>
                <c:pt idx="61">
                  <c:v>1.357529095999999</c:v>
                </c:pt>
                <c:pt idx="62">
                  <c:v>1.351010713</c:v>
                </c:pt>
                <c:pt idx="63">
                  <c:v>1.344060236</c:v>
                </c:pt>
                <c:pt idx="64">
                  <c:v>1.3367082219999999</c:v>
                </c:pt>
                <c:pt idx="65">
                  <c:v>1.32898651</c:v>
                </c:pt>
                <c:pt idx="66">
                  <c:v>1.320927983</c:v>
                </c:pt>
                <c:pt idx="67">
                  <c:v>1.3125663430000001</c:v>
                </c:pt>
                <c:pt idx="68">
                  <c:v>1.3039358759999999</c:v>
                </c:pt>
                <c:pt idx="69">
                  <c:v>1.295071217999999</c:v>
                </c:pt>
                <c:pt idx="70">
                  <c:v>1.2860071310000001</c:v>
                </c:pt>
                <c:pt idx="71">
                  <c:v>1.2767782780000001</c:v>
                </c:pt>
                <c:pt idx="72">
                  <c:v>1.2674190080000001</c:v>
                </c:pt>
                <c:pt idx="73">
                  <c:v>1.2579631499999999</c:v>
                </c:pt>
                <c:pt idx="74">
                  <c:v>1.248443821</c:v>
                </c:pt>
                <c:pt idx="75">
                  <c:v>1.2388932370000001</c:v>
                </c:pt>
                <c:pt idx="76">
                  <c:v>1.2293425520000001</c:v>
                </c:pt>
                <c:pt idx="77">
                  <c:v>1.219821695999993</c:v>
                </c:pt>
                <c:pt idx="78">
                  <c:v>1.210359242</c:v>
                </c:pt>
                <c:pt idx="79">
                  <c:v>1.2009822800000001</c:v>
                </c:pt>
                <c:pt idx="80">
                  <c:v>1.191716314</c:v>
                </c:pt>
                <c:pt idx="81">
                  <c:v>1.182585169</c:v>
                </c:pt>
                <c:pt idx="82">
                  <c:v>1.1736109269999999</c:v>
                </c:pt>
                <c:pt idx="83">
                  <c:v>1.1648138649999999</c:v>
                </c:pt>
                <c:pt idx="84">
                  <c:v>1.1562124199999999</c:v>
                </c:pt>
                <c:pt idx="85">
                  <c:v>1.1478231679999999</c:v>
                </c:pt>
                <c:pt idx="86">
                  <c:v>1.139660817</c:v>
                </c:pt>
                <c:pt idx="87">
                  <c:v>1.1317382170000001</c:v>
                </c:pt>
                <c:pt idx="88">
                  <c:v>1.1240663799999999</c:v>
                </c:pt>
                <c:pt idx="89">
                  <c:v>1.11665452</c:v>
                </c:pt>
                <c:pt idx="90">
                  <c:v>1.1095100959999999</c:v>
                </c:pt>
                <c:pt idx="91">
                  <c:v>1.1026388739999999</c:v>
                </c:pt>
                <c:pt idx="92">
                  <c:v>1.0960449919999999</c:v>
                </c:pt>
                <c:pt idx="93">
                  <c:v>1.0897310389999999</c:v>
                </c:pt>
                <c:pt idx="94">
                  <c:v>1.083698139</c:v>
                </c:pt>
                <c:pt idx="95">
                  <c:v>1.0779460359999999</c:v>
                </c:pt>
                <c:pt idx="96">
                  <c:v>1.072473193</c:v>
                </c:pt>
                <c:pt idx="97">
                  <c:v>1.067276887</c:v>
                </c:pt>
                <c:pt idx="98">
                  <c:v>1.0623533089999999</c:v>
                </c:pt>
                <c:pt idx="99">
                  <c:v>1.057697667</c:v>
                </c:pt>
                <c:pt idx="100">
                  <c:v>1.053304285999999</c:v>
                </c:pt>
              </c:numCache>
            </c:numRef>
          </c:val>
        </c:ser>
        <c:ser>
          <c:idx val="55"/>
          <c:order val="55"/>
          <c:val>
            <c:numRef>
              <c:f>Sheet1!$A$56:$CW$56</c:f>
              <c:numCache>
                <c:formatCode>General</c:formatCode>
                <c:ptCount val="101"/>
                <c:pt idx="0">
                  <c:v>1.0529218739999999</c:v>
                </c:pt>
                <c:pt idx="1">
                  <c:v>1.057283736</c:v>
                </c:pt>
                <c:pt idx="2">
                  <c:v>1.061905978</c:v>
                </c:pt>
                <c:pt idx="3">
                  <c:v>1.066794233</c:v>
                </c:pt>
                <c:pt idx="4">
                  <c:v>1.0719532599999999</c:v>
                </c:pt>
                <c:pt idx="5">
                  <c:v>1.07738684</c:v>
                </c:pt>
                <c:pt idx="6">
                  <c:v>1.083097677</c:v>
                </c:pt>
                <c:pt idx="7">
                  <c:v>1.089087296</c:v>
                </c:pt>
                <c:pt idx="8">
                  <c:v>1.0953559509999999</c:v>
                </c:pt>
                <c:pt idx="9">
                  <c:v>1.1019025280000001</c:v>
                </c:pt>
                <c:pt idx="10">
                  <c:v>1.1087244549999999</c:v>
                </c:pt>
                <c:pt idx="11">
                  <c:v>1.115817624</c:v>
                </c:pt>
                <c:pt idx="12">
                  <c:v>1.1231763100000001</c:v>
                </c:pt>
                <c:pt idx="13">
                  <c:v>1.130793108</c:v>
                </c:pt>
                <c:pt idx="14">
                  <c:v>1.13865887</c:v>
                </c:pt>
                <c:pt idx="15">
                  <c:v>1.1467626630000001</c:v>
                </c:pt>
                <c:pt idx="16">
                  <c:v>1.155091729</c:v>
                </c:pt>
                <c:pt idx="17">
                  <c:v>1.163631466</c:v>
                </c:pt>
                <c:pt idx="18">
                  <c:v>1.172365417</c:v>
                </c:pt>
                <c:pt idx="19">
                  <c:v>1.1812752769999999</c:v>
                </c:pt>
                <c:pt idx="20">
                  <c:v>1.190340913</c:v>
                </c:pt>
                <c:pt idx="21">
                  <c:v>1.1995404039999999</c:v>
                </c:pt>
                <c:pt idx="22">
                  <c:v>1.208850094</c:v>
                </c:pt>
                <c:pt idx="23">
                  <c:v>1.2182446629999999</c:v>
                </c:pt>
                <c:pt idx="24">
                  <c:v>1.2276972150000001</c:v>
                </c:pt>
                <c:pt idx="25">
                  <c:v>1.237179383</c:v>
                </c:pt>
                <c:pt idx="26">
                  <c:v>1.2466614490000001</c:v>
                </c:pt>
                <c:pt idx="27">
                  <c:v>1.2561124850000001</c:v>
                </c:pt>
                <c:pt idx="28">
                  <c:v>1.265500506</c:v>
                </c:pt>
                <c:pt idx="29">
                  <c:v>1.274792631</c:v>
                </c:pt>
                <c:pt idx="30">
                  <c:v>1.2839552759999999</c:v>
                </c:pt>
                <c:pt idx="31">
                  <c:v>1.292954336</c:v>
                </c:pt>
                <c:pt idx="32">
                  <c:v>1.301755397</c:v>
                </c:pt>
                <c:pt idx="33">
                  <c:v>1.310323948</c:v>
                </c:pt>
                <c:pt idx="34">
                  <c:v>1.3186256000000001</c:v>
                </c:pt>
                <c:pt idx="35">
                  <c:v>1.3266263140000001</c:v>
                </c:pt>
                <c:pt idx="36">
                  <c:v>1.33429263</c:v>
                </c:pt>
                <c:pt idx="37">
                  <c:v>1.341591899</c:v>
                </c:pt>
                <c:pt idx="38">
                  <c:v>1.3484925130000001</c:v>
                </c:pt>
                <c:pt idx="39">
                  <c:v>1.354964131</c:v>
                </c:pt>
                <c:pt idx="40">
                  <c:v>1.360977903</c:v>
                </c:pt>
                <c:pt idx="41">
                  <c:v>1.366506679</c:v>
                </c:pt>
                <c:pt idx="42">
                  <c:v>1.371525219</c:v>
                </c:pt>
                <c:pt idx="43">
                  <c:v>1.376010379</c:v>
                </c:pt>
                <c:pt idx="44">
                  <c:v>1.379941292</c:v>
                </c:pt>
                <c:pt idx="45">
                  <c:v>1.3832995299999999</c:v>
                </c:pt>
                <c:pt idx="46">
                  <c:v>1.3860692450000001</c:v>
                </c:pt>
                <c:pt idx="47">
                  <c:v>1.388237298</c:v>
                </c:pt>
                <c:pt idx="48">
                  <c:v>1.3897933570000001</c:v>
                </c:pt>
                <c:pt idx="49">
                  <c:v>1.3907299849999999</c:v>
                </c:pt>
                <c:pt idx="50">
                  <c:v>1.391042694</c:v>
                </c:pt>
                <c:pt idx="51">
                  <c:v>1.3907299849999999</c:v>
                </c:pt>
                <c:pt idx="52">
                  <c:v>1.3897933570000001</c:v>
                </c:pt>
                <c:pt idx="53">
                  <c:v>1.388237298</c:v>
                </c:pt>
                <c:pt idx="54">
                  <c:v>1.3860692450000001</c:v>
                </c:pt>
                <c:pt idx="55">
                  <c:v>1.3832995299999999</c:v>
                </c:pt>
                <c:pt idx="56">
                  <c:v>1.379941292</c:v>
                </c:pt>
                <c:pt idx="57">
                  <c:v>1.376010379</c:v>
                </c:pt>
                <c:pt idx="58">
                  <c:v>1.371525219</c:v>
                </c:pt>
                <c:pt idx="59">
                  <c:v>1.366506679</c:v>
                </c:pt>
                <c:pt idx="60">
                  <c:v>1.360977903</c:v>
                </c:pt>
                <c:pt idx="61">
                  <c:v>1.354964131</c:v>
                </c:pt>
                <c:pt idx="62">
                  <c:v>1.3484925130000001</c:v>
                </c:pt>
                <c:pt idx="63">
                  <c:v>1.341591899</c:v>
                </c:pt>
                <c:pt idx="64">
                  <c:v>1.33429263</c:v>
                </c:pt>
                <c:pt idx="65">
                  <c:v>1.3266263140000001</c:v>
                </c:pt>
                <c:pt idx="66">
                  <c:v>1.3186256000000001</c:v>
                </c:pt>
                <c:pt idx="67">
                  <c:v>1.310323948</c:v>
                </c:pt>
                <c:pt idx="68">
                  <c:v>1.301755397</c:v>
                </c:pt>
                <c:pt idx="69">
                  <c:v>1.292954336</c:v>
                </c:pt>
                <c:pt idx="70">
                  <c:v>1.2839552759999999</c:v>
                </c:pt>
                <c:pt idx="71">
                  <c:v>1.274792631</c:v>
                </c:pt>
                <c:pt idx="72">
                  <c:v>1.265500506</c:v>
                </c:pt>
                <c:pt idx="73">
                  <c:v>1.2561124859999999</c:v>
                </c:pt>
                <c:pt idx="74">
                  <c:v>1.2466614490000001</c:v>
                </c:pt>
                <c:pt idx="75">
                  <c:v>1.237179383</c:v>
                </c:pt>
                <c:pt idx="76">
                  <c:v>1.227697215999999</c:v>
                </c:pt>
                <c:pt idx="77">
                  <c:v>1.218244664</c:v>
                </c:pt>
                <c:pt idx="78">
                  <c:v>1.2088500950000001</c:v>
                </c:pt>
                <c:pt idx="79">
                  <c:v>1.199540405</c:v>
                </c:pt>
                <c:pt idx="80">
                  <c:v>1.190340913</c:v>
                </c:pt>
                <c:pt idx="81">
                  <c:v>1.1812752769999999</c:v>
                </c:pt>
                <c:pt idx="82">
                  <c:v>1.172365418</c:v>
                </c:pt>
                <c:pt idx="83">
                  <c:v>1.1636314670000001</c:v>
                </c:pt>
                <c:pt idx="84">
                  <c:v>1.1550917300000001</c:v>
                </c:pt>
                <c:pt idx="85">
                  <c:v>1.1467626630000001</c:v>
                </c:pt>
                <c:pt idx="86">
                  <c:v>1.13865887</c:v>
                </c:pt>
                <c:pt idx="87">
                  <c:v>1.130793108</c:v>
                </c:pt>
                <c:pt idx="88">
                  <c:v>1.1231763100000001</c:v>
                </c:pt>
                <c:pt idx="89">
                  <c:v>1.115817624</c:v>
                </c:pt>
                <c:pt idx="90">
                  <c:v>1.1087244549999999</c:v>
                </c:pt>
                <c:pt idx="91">
                  <c:v>1.1019025280000001</c:v>
                </c:pt>
                <c:pt idx="92">
                  <c:v>1.0953559509999999</c:v>
                </c:pt>
                <c:pt idx="93">
                  <c:v>1.089087296</c:v>
                </c:pt>
                <c:pt idx="94">
                  <c:v>1.083097677</c:v>
                </c:pt>
                <c:pt idx="95">
                  <c:v>1.07738684</c:v>
                </c:pt>
                <c:pt idx="96">
                  <c:v>1.0719532599999999</c:v>
                </c:pt>
                <c:pt idx="97">
                  <c:v>1.066794233</c:v>
                </c:pt>
                <c:pt idx="98">
                  <c:v>1.061905978</c:v>
                </c:pt>
                <c:pt idx="99">
                  <c:v>1.057283736</c:v>
                </c:pt>
                <c:pt idx="100">
                  <c:v>1.0529218739999999</c:v>
                </c:pt>
              </c:numCache>
            </c:numRef>
          </c:val>
        </c:ser>
        <c:ser>
          <c:idx val="56"/>
          <c:order val="56"/>
          <c:val>
            <c:numRef>
              <c:f>Sheet1!$A$57:$CW$57</c:f>
              <c:numCache>
                <c:formatCode>General</c:formatCode>
                <c:ptCount val="101"/>
                <c:pt idx="0">
                  <c:v>1.0524582039999999</c:v>
                </c:pt>
                <c:pt idx="1">
                  <c:v>1.056781851</c:v>
                </c:pt>
                <c:pt idx="2">
                  <c:v>1.061363595</c:v>
                </c:pt>
                <c:pt idx="3">
                  <c:v>1.0662090230000001</c:v>
                </c:pt>
                <c:pt idx="4">
                  <c:v>1.071322849</c:v>
                </c:pt>
                <c:pt idx="5">
                  <c:v>1.076708824</c:v>
                </c:pt>
                <c:pt idx="6">
                  <c:v>1.0823696249999999</c:v>
                </c:pt>
                <c:pt idx="7">
                  <c:v>1.088306767</c:v>
                </c:pt>
                <c:pt idx="8">
                  <c:v>1.0945205</c:v>
                </c:pt>
                <c:pt idx="9">
                  <c:v>1.10100972</c:v>
                </c:pt>
                <c:pt idx="10">
                  <c:v>1.107771877</c:v>
                </c:pt>
                <c:pt idx="11">
                  <c:v>1.1148028999999999</c:v>
                </c:pt>
                <c:pt idx="12">
                  <c:v>1.122097114</c:v>
                </c:pt>
                <c:pt idx="13">
                  <c:v>1.1296471779999999</c:v>
                </c:pt>
                <c:pt idx="14">
                  <c:v>1.137444025</c:v>
                </c:pt>
                <c:pt idx="15">
                  <c:v>1.1454768179999999</c:v>
                </c:pt>
                <c:pt idx="16">
                  <c:v>1.15373291</c:v>
                </c:pt>
                <c:pt idx="17">
                  <c:v>1.162197827</c:v>
                </c:pt>
                <c:pt idx="18">
                  <c:v>1.1708552560000001</c:v>
                </c:pt>
                <c:pt idx="19">
                  <c:v>1.1796870530000001</c:v>
                </c:pt>
                <c:pt idx="20">
                  <c:v>1.188673262</c:v>
                </c:pt>
                <c:pt idx="21">
                  <c:v>1.197792153</c:v>
                </c:pt>
                <c:pt idx="22">
                  <c:v>1.207020277</c:v>
                </c:pt>
                <c:pt idx="23">
                  <c:v>1.216332537</c:v>
                </c:pt>
                <c:pt idx="24">
                  <c:v>1.2257022710000001</c:v>
                </c:pt>
                <c:pt idx="25">
                  <c:v>1.2351013609999999</c:v>
                </c:pt>
                <c:pt idx="26">
                  <c:v>1.2445003509999999</c:v>
                </c:pt>
                <c:pt idx="27">
                  <c:v>1.2538685839999999</c:v>
                </c:pt>
                <c:pt idx="28">
                  <c:v>1.263174351</c:v>
                </c:pt>
                <c:pt idx="29">
                  <c:v>1.2723850649999999</c:v>
                </c:pt>
                <c:pt idx="30">
                  <c:v>1.2814674319999999</c:v>
                </c:pt>
                <c:pt idx="31">
                  <c:v>1.290387647</c:v>
                </c:pt>
                <c:pt idx="32">
                  <c:v>1.299111599</c:v>
                </c:pt>
                <c:pt idx="33">
                  <c:v>1.3076050779999999</c:v>
                </c:pt>
                <c:pt idx="34">
                  <c:v>1.3158339960000001</c:v>
                </c:pt>
                <c:pt idx="35">
                  <c:v>1.3237646119999991</c:v>
                </c:pt>
                <c:pt idx="36">
                  <c:v>1.3313637599999999</c:v>
                </c:pt>
                <c:pt idx="37">
                  <c:v>1.3385990780000001</c:v>
                </c:pt>
                <c:pt idx="38">
                  <c:v>1.345439233</c:v>
                </c:pt>
                <c:pt idx="39">
                  <c:v>1.3518541509999999</c:v>
                </c:pt>
                <c:pt idx="40">
                  <c:v>1.357815234</c:v>
                </c:pt>
                <c:pt idx="41">
                  <c:v>1.36329557</c:v>
                </c:pt>
                <c:pt idx="42">
                  <c:v>1.3682701399999999</c:v>
                </c:pt>
                <c:pt idx="43">
                  <c:v>1.3727160039999999</c:v>
                </c:pt>
                <c:pt idx="44">
                  <c:v>1.3766124769999999</c:v>
                </c:pt>
                <c:pt idx="45">
                  <c:v>1.379941292</c:v>
                </c:pt>
                <c:pt idx="46">
                  <c:v>1.3826867410000001</c:v>
                </c:pt>
                <c:pt idx="47">
                  <c:v>1.3848357979999999</c:v>
                </c:pt>
                <c:pt idx="48">
                  <c:v>1.386378224</c:v>
                </c:pt>
                <c:pt idx="49">
                  <c:v>1.3873066460000001</c:v>
                </c:pt>
                <c:pt idx="50">
                  <c:v>1.387616615</c:v>
                </c:pt>
                <c:pt idx="51">
                  <c:v>1.3873066460000001</c:v>
                </c:pt>
                <c:pt idx="52">
                  <c:v>1.386378224</c:v>
                </c:pt>
                <c:pt idx="53">
                  <c:v>1.3848357979999999</c:v>
                </c:pt>
                <c:pt idx="54">
                  <c:v>1.3826867410000001</c:v>
                </c:pt>
                <c:pt idx="55">
                  <c:v>1.379941292</c:v>
                </c:pt>
                <c:pt idx="56">
                  <c:v>1.3766124769999999</c:v>
                </c:pt>
                <c:pt idx="57">
                  <c:v>1.3727160039999999</c:v>
                </c:pt>
                <c:pt idx="58">
                  <c:v>1.3682701399999999</c:v>
                </c:pt>
                <c:pt idx="59">
                  <c:v>1.36329557</c:v>
                </c:pt>
                <c:pt idx="60">
                  <c:v>1.357815234</c:v>
                </c:pt>
                <c:pt idx="61">
                  <c:v>1.3518541509999999</c:v>
                </c:pt>
                <c:pt idx="62">
                  <c:v>1.345439233</c:v>
                </c:pt>
                <c:pt idx="63">
                  <c:v>1.3385990780000001</c:v>
                </c:pt>
                <c:pt idx="64">
                  <c:v>1.3313637599999999</c:v>
                </c:pt>
                <c:pt idx="65">
                  <c:v>1.3237646119999991</c:v>
                </c:pt>
                <c:pt idx="66">
                  <c:v>1.3158339960000001</c:v>
                </c:pt>
                <c:pt idx="67">
                  <c:v>1.3076050779999999</c:v>
                </c:pt>
                <c:pt idx="68">
                  <c:v>1.299111599</c:v>
                </c:pt>
                <c:pt idx="69">
                  <c:v>1.290387647</c:v>
                </c:pt>
                <c:pt idx="70">
                  <c:v>1.2814674319999999</c:v>
                </c:pt>
                <c:pt idx="71">
                  <c:v>1.2723850649999999</c:v>
                </c:pt>
                <c:pt idx="72">
                  <c:v>1.263174351</c:v>
                </c:pt>
                <c:pt idx="73">
                  <c:v>1.2538685839999999</c:v>
                </c:pt>
                <c:pt idx="74">
                  <c:v>1.2445003509999999</c:v>
                </c:pt>
                <c:pt idx="75">
                  <c:v>1.2351013609999999</c:v>
                </c:pt>
                <c:pt idx="76">
                  <c:v>1.2257022710000001</c:v>
                </c:pt>
                <c:pt idx="77">
                  <c:v>1.216332537</c:v>
                </c:pt>
                <c:pt idx="78">
                  <c:v>1.207020277</c:v>
                </c:pt>
                <c:pt idx="79">
                  <c:v>1.197792153</c:v>
                </c:pt>
                <c:pt idx="80">
                  <c:v>1.188673262</c:v>
                </c:pt>
                <c:pt idx="81">
                  <c:v>1.1796870530000001</c:v>
                </c:pt>
                <c:pt idx="82">
                  <c:v>1.1708552569999999</c:v>
                </c:pt>
                <c:pt idx="83">
                  <c:v>1.162197827</c:v>
                </c:pt>
                <c:pt idx="84">
                  <c:v>1.15373291</c:v>
                </c:pt>
                <c:pt idx="85">
                  <c:v>1.1454768179999999</c:v>
                </c:pt>
                <c:pt idx="86">
                  <c:v>1.137444025</c:v>
                </c:pt>
                <c:pt idx="87">
                  <c:v>1.1296471779999999</c:v>
                </c:pt>
                <c:pt idx="88">
                  <c:v>1.122097114</c:v>
                </c:pt>
                <c:pt idx="89">
                  <c:v>1.1148028999999999</c:v>
                </c:pt>
                <c:pt idx="90">
                  <c:v>1.107771877</c:v>
                </c:pt>
                <c:pt idx="91">
                  <c:v>1.10100972</c:v>
                </c:pt>
                <c:pt idx="92">
                  <c:v>1.0945205</c:v>
                </c:pt>
                <c:pt idx="93">
                  <c:v>1.088306767</c:v>
                </c:pt>
                <c:pt idx="94">
                  <c:v>1.0823696249999999</c:v>
                </c:pt>
                <c:pt idx="95">
                  <c:v>1.076708824</c:v>
                </c:pt>
                <c:pt idx="96">
                  <c:v>1.071322849</c:v>
                </c:pt>
                <c:pt idx="97">
                  <c:v>1.0662090230000001</c:v>
                </c:pt>
                <c:pt idx="98">
                  <c:v>1.061363595</c:v>
                </c:pt>
                <c:pt idx="99">
                  <c:v>1.056781851</c:v>
                </c:pt>
                <c:pt idx="100">
                  <c:v>1.0524582039999999</c:v>
                </c:pt>
              </c:numCache>
            </c:numRef>
          </c:val>
        </c:ser>
        <c:ser>
          <c:idx val="57"/>
          <c:order val="57"/>
          <c:val>
            <c:numRef>
              <c:f>Sheet1!$A$58:$CW$58</c:f>
              <c:numCache>
                <c:formatCode>General</c:formatCode>
                <c:ptCount val="101"/>
                <c:pt idx="0">
                  <c:v>1.0519154660000001</c:v>
                </c:pt>
                <c:pt idx="1">
                  <c:v>1.05619438</c:v>
                </c:pt>
                <c:pt idx="2">
                  <c:v>1.060728721</c:v>
                </c:pt>
                <c:pt idx="3">
                  <c:v>1.065524017</c:v>
                </c:pt>
                <c:pt idx="4">
                  <c:v>1.0705849359999999</c:v>
                </c:pt>
                <c:pt idx="5">
                  <c:v>1.075915186</c:v>
                </c:pt>
                <c:pt idx="6">
                  <c:v>1.08151742</c:v>
                </c:pt>
                <c:pt idx="7">
                  <c:v>1.087393136</c:v>
                </c:pt>
                <c:pt idx="8">
                  <c:v>1.0935425809999999</c:v>
                </c:pt>
                <c:pt idx="9">
                  <c:v>1.0999646620000001</c:v>
                </c:pt>
                <c:pt idx="10">
                  <c:v>1.106656858</c:v>
                </c:pt>
                <c:pt idx="11">
                  <c:v>1.113615137</c:v>
                </c:pt>
                <c:pt idx="12">
                  <c:v>1.1208338840000001</c:v>
                </c:pt>
                <c:pt idx="13">
                  <c:v>1.1283058340000001</c:v>
                </c:pt>
                <c:pt idx="14">
                  <c:v>1.136022015</c:v>
                </c:pt>
                <c:pt idx="15">
                  <c:v>1.143971699</c:v>
                </c:pt>
                <c:pt idx="16">
                  <c:v>1.152142373</c:v>
                </c:pt>
                <c:pt idx="17">
                  <c:v>1.1605197110000001</c:v>
                </c:pt>
                <c:pt idx="18">
                  <c:v>1.1690875700000001</c:v>
                </c:pt>
                <c:pt idx="19">
                  <c:v>1.1778279920000001</c:v>
                </c:pt>
                <c:pt idx="20">
                  <c:v>1.1867212279999999</c:v>
                </c:pt>
                <c:pt idx="21">
                  <c:v>1.1957457739999999</c:v>
                </c:pt>
                <c:pt idx="22">
                  <c:v>1.204878423</c:v>
                </c:pt>
                <c:pt idx="23">
                  <c:v>1.2140943369999999</c:v>
                </c:pt>
                <c:pt idx="24">
                  <c:v>1.2233671310000001</c:v>
                </c:pt>
                <c:pt idx="25">
                  <c:v>1.2326689770000001</c:v>
                </c:pt>
                <c:pt idx="26">
                  <c:v>1.241970724</c:v>
                </c:pt>
                <c:pt idx="27">
                  <c:v>1.2512420319999999</c:v>
                </c:pt>
                <c:pt idx="28">
                  <c:v>1.260451521</c:v>
                </c:pt>
                <c:pt idx="29">
                  <c:v>1.26956694</c:v>
                </c:pt>
                <c:pt idx="30">
                  <c:v>1.27855534</c:v>
                </c:pt>
                <c:pt idx="31">
                  <c:v>1.287383266</c:v>
                </c:pt>
                <c:pt idx="32">
                  <c:v>1.2960169589999999</c:v>
                </c:pt>
                <c:pt idx="33">
                  <c:v>1.3044225629999999</c:v>
                </c:pt>
                <c:pt idx="34">
                  <c:v>1.3125663430000001</c:v>
                </c:pt>
                <c:pt idx="35">
                  <c:v>1.3204149089999999</c:v>
                </c:pt>
                <c:pt idx="36">
                  <c:v>1.3279354350000001</c:v>
                </c:pt>
                <c:pt idx="37">
                  <c:v>1.335095895</c:v>
                </c:pt>
                <c:pt idx="38">
                  <c:v>1.3418652820000001</c:v>
                </c:pt>
                <c:pt idx="39">
                  <c:v>1.3482138299999999</c:v>
                </c:pt>
                <c:pt idx="40">
                  <c:v>1.3541132389999999</c:v>
                </c:pt>
                <c:pt idx="41">
                  <c:v>1.3595368750000001</c:v>
                </c:pt>
                <c:pt idx="42">
                  <c:v>1.364459978</c:v>
                </c:pt>
                <c:pt idx="43">
                  <c:v>1.3688598439999999</c:v>
                </c:pt>
                <c:pt idx="44">
                  <c:v>1.3727160039999999</c:v>
                </c:pt>
                <c:pt idx="45">
                  <c:v>1.376010379</c:v>
                </c:pt>
                <c:pt idx="46">
                  <c:v>1.378727423</c:v>
                </c:pt>
                <c:pt idx="47">
                  <c:v>1.380854246</c:v>
                </c:pt>
                <c:pt idx="48">
                  <c:v>1.382380714</c:v>
                </c:pt>
                <c:pt idx="49">
                  <c:v>1.3832995299999999</c:v>
                </c:pt>
                <c:pt idx="50">
                  <c:v>1.3836062920000001</c:v>
                </c:pt>
                <c:pt idx="51">
                  <c:v>1.3832995299999999</c:v>
                </c:pt>
                <c:pt idx="52">
                  <c:v>1.382380714</c:v>
                </c:pt>
                <c:pt idx="53">
                  <c:v>1.380854246</c:v>
                </c:pt>
                <c:pt idx="54">
                  <c:v>1.378727423</c:v>
                </c:pt>
                <c:pt idx="55">
                  <c:v>1.376010379</c:v>
                </c:pt>
                <c:pt idx="56">
                  <c:v>1.3727160039999999</c:v>
                </c:pt>
                <c:pt idx="57">
                  <c:v>1.3688598439999999</c:v>
                </c:pt>
                <c:pt idx="58">
                  <c:v>1.364459978</c:v>
                </c:pt>
                <c:pt idx="59">
                  <c:v>1.3595368750000001</c:v>
                </c:pt>
                <c:pt idx="60">
                  <c:v>1.3541132389999999</c:v>
                </c:pt>
                <c:pt idx="61">
                  <c:v>1.3482138299999999</c:v>
                </c:pt>
                <c:pt idx="62">
                  <c:v>1.3418652820000001</c:v>
                </c:pt>
                <c:pt idx="63">
                  <c:v>1.335095895</c:v>
                </c:pt>
                <c:pt idx="64">
                  <c:v>1.3279354350000001</c:v>
                </c:pt>
                <c:pt idx="65">
                  <c:v>1.3204149089999999</c:v>
                </c:pt>
                <c:pt idx="66">
                  <c:v>1.3125663430000001</c:v>
                </c:pt>
                <c:pt idx="67">
                  <c:v>1.3044225629999999</c:v>
                </c:pt>
                <c:pt idx="68">
                  <c:v>1.2960169589999999</c:v>
                </c:pt>
                <c:pt idx="69">
                  <c:v>1.287383266</c:v>
                </c:pt>
                <c:pt idx="70">
                  <c:v>1.27855534</c:v>
                </c:pt>
                <c:pt idx="71">
                  <c:v>1.26956694</c:v>
                </c:pt>
                <c:pt idx="72">
                  <c:v>1.260451521</c:v>
                </c:pt>
                <c:pt idx="73">
                  <c:v>1.2512420319999999</c:v>
                </c:pt>
                <c:pt idx="74">
                  <c:v>1.2419707250000001</c:v>
                </c:pt>
                <c:pt idx="75">
                  <c:v>1.2326689770000001</c:v>
                </c:pt>
                <c:pt idx="76">
                  <c:v>1.2233671310000001</c:v>
                </c:pt>
                <c:pt idx="77">
                  <c:v>1.2140943369999999</c:v>
                </c:pt>
                <c:pt idx="78">
                  <c:v>1.204878423</c:v>
                </c:pt>
                <c:pt idx="79">
                  <c:v>1.1957457739999999</c:v>
                </c:pt>
                <c:pt idx="80">
                  <c:v>1.1867212279999999</c:v>
                </c:pt>
                <c:pt idx="81">
                  <c:v>1.1778279920000001</c:v>
                </c:pt>
                <c:pt idx="82">
                  <c:v>1.1690875700000001</c:v>
                </c:pt>
                <c:pt idx="83">
                  <c:v>1.1605197110000001</c:v>
                </c:pt>
                <c:pt idx="84">
                  <c:v>1.152142373</c:v>
                </c:pt>
                <c:pt idx="85">
                  <c:v>1.143971699</c:v>
                </c:pt>
                <c:pt idx="86">
                  <c:v>1.136022015</c:v>
                </c:pt>
                <c:pt idx="87">
                  <c:v>1.1283058340000001</c:v>
                </c:pt>
                <c:pt idx="88">
                  <c:v>1.1208338840000001</c:v>
                </c:pt>
                <c:pt idx="89">
                  <c:v>1.113615137</c:v>
                </c:pt>
                <c:pt idx="90">
                  <c:v>1.106656858</c:v>
                </c:pt>
                <c:pt idx="91">
                  <c:v>1.0999646620000001</c:v>
                </c:pt>
                <c:pt idx="92">
                  <c:v>1.0935425809999999</c:v>
                </c:pt>
                <c:pt idx="93">
                  <c:v>1.087393136</c:v>
                </c:pt>
                <c:pt idx="94">
                  <c:v>1.08151742</c:v>
                </c:pt>
                <c:pt idx="95">
                  <c:v>1.075915186</c:v>
                </c:pt>
                <c:pt idx="96">
                  <c:v>1.0705849359999999</c:v>
                </c:pt>
                <c:pt idx="97">
                  <c:v>1.065524017</c:v>
                </c:pt>
                <c:pt idx="98">
                  <c:v>1.060728721</c:v>
                </c:pt>
                <c:pt idx="99">
                  <c:v>1.05619438</c:v>
                </c:pt>
                <c:pt idx="100">
                  <c:v>1.0519154660000001</c:v>
                </c:pt>
              </c:numCache>
            </c:numRef>
          </c:val>
        </c:ser>
        <c:ser>
          <c:idx val="58"/>
          <c:order val="58"/>
          <c:val>
            <c:numRef>
              <c:f>Sheet1!$A$59:$CW$59</c:f>
              <c:numCache>
                <c:formatCode>General</c:formatCode>
                <c:ptCount val="101"/>
                <c:pt idx="0">
                  <c:v>1.051296204</c:v>
                </c:pt>
                <c:pt idx="1">
                  <c:v>1.0555240770000001</c:v>
                </c:pt>
                <c:pt idx="2">
                  <c:v>1.060004331</c:v>
                </c:pt>
                <c:pt idx="3">
                  <c:v>1.064742428</c:v>
                </c:pt>
                <c:pt idx="4">
                  <c:v>1.0697429780000001</c:v>
                </c:pt>
                <c:pt idx="5">
                  <c:v>1.075009648</c:v>
                </c:pt>
                <c:pt idx="6">
                  <c:v>1.0805450569999999</c:v>
                </c:pt>
                <c:pt idx="7">
                  <c:v>1.0863506860000001</c:v>
                </c:pt>
                <c:pt idx="8">
                  <c:v>1.0924267780000001</c:v>
                </c:pt>
                <c:pt idx="9">
                  <c:v>1.0987722550000001</c:v>
                </c:pt>
                <c:pt idx="10">
                  <c:v>1.105384624</c:v>
                </c:pt>
                <c:pt idx="11">
                  <c:v>1.112259903</c:v>
                </c:pt>
                <c:pt idx="12">
                  <c:v>1.119392543</c:v>
                </c:pt>
                <c:pt idx="13">
                  <c:v>1.1267753659999999</c:v>
                </c:pt>
                <c:pt idx="14">
                  <c:v>1.134399505</c:v>
                </c:pt>
                <c:pt idx="15">
                  <c:v>1.1422543629999999</c:v>
                </c:pt>
                <c:pt idx="16">
                  <c:v>1.1503275749999999</c:v>
                </c:pt>
                <c:pt idx="17">
                  <c:v>1.1586049860000001</c:v>
                </c:pt>
                <c:pt idx="18">
                  <c:v>1.1670706449999999</c:v>
                </c:pt>
                <c:pt idx="19">
                  <c:v>1.175706809</c:v>
                </c:pt>
                <c:pt idx="20">
                  <c:v>1.1844939640000001</c:v>
                </c:pt>
                <c:pt idx="21">
                  <c:v>1.1934108619999999</c:v>
                </c:pt>
                <c:pt idx="22">
                  <c:v>1.2024345750000001</c:v>
                </c:pt>
                <c:pt idx="23">
                  <c:v>1.211540558</c:v>
                </c:pt>
                <c:pt idx="24">
                  <c:v>1.220702744</c:v>
                </c:pt>
                <c:pt idx="25">
                  <c:v>1.229893635</c:v>
                </c:pt>
                <c:pt idx="26">
                  <c:v>1.239084428</c:v>
                </c:pt>
                <c:pt idx="27">
                  <c:v>1.2482451450000001</c:v>
                </c:pt>
                <c:pt idx="28">
                  <c:v>1.257344781</c:v>
                </c:pt>
                <c:pt idx="29">
                  <c:v>1.2663514680000001</c:v>
                </c:pt>
                <c:pt idx="30">
                  <c:v>1.2752326519999999</c:v>
                </c:pt>
                <c:pt idx="31">
                  <c:v>1.2839552759999999</c:v>
                </c:pt>
                <c:pt idx="32">
                  <c:v>1.2924859829999999</c:v>
                </c:pt>
                <c:pt idx="33">
                  <c:v>1.3007913230000001</c:v>
                </c:pt>
                <c:pt idx="34">
                  <c:v>1.3088379619999999</c:v>
                </c:pt>
                <c:pt idx="35">
                  <c:v>1.3165929080000001</c:v>
                </c:pt>
                <c:pt idx="36">
                  <c:v>1.3240237269999999</c:v>
                </c:pt>
                <c:pt idx="37">
                  <c:v>1.3310987750000001</c:v>
                </c:pt>
                <c:pt idx="38">
                  <c:v>1.3377874139999999</c:v>
                </c:pt>
                <c:pt idx="39">
                  <c:v>1.344060236</c:v>
                </c:pt>
                <c:pt idx="40">
                  <c:v>1.3498892739999999</c:v>
                </c:pt>
                <c:pt idx="41">
                  <c:v>1.3552482159999999</c:v>
                </c:pt>
                <c:pt idx="42">
                  <c:v>1.3601125949999999</c:v>
                </c:pt>
                <c:pt idx="43">
                  <c:v>1.364459978</c:v>
                </c:pt>
                <c:pt idx="44">
                  <c:v>1.3682701399999999</c:v>
                </c:pt>
                <c:pt idx="45">
                  <c:v>1.371525219</c:v>
                </c:pt>
                <c:pt idx="46">
                  <c:v>1.3742098540000001</c:v>
                </c:pt>
                <c:pt idx="47">
                  <c:v>1.3763113069999999</c:v>
                </c:pt>
                <c:pt idx="48">
                  <c:v>1.377819567</c:v>
                </c:pt>
                <c:pt idx="49">
                  <c:v>1.378727423</c:v>
                </c:pt>
                <c:pt idx="50">
                  <c:v>1.379030526</c:v>
                </c:pt>
                <c:pt idx="51">
                  <c:v>1.378727423</c:v>
                </c:pt>
                <c:pt idx="52">
                  <c:v>1.377819567</c:v>
                </c:pt>
                <c:pt idx="53">
                  <c:v>1.3763113069999999</c:v>
                </c:pt>
                <c:pt idx="54">
                  <c:v>1.3742098540000001</c:v>
                </c:pt>
                <c:pt idx="55">
                  <c:v>1.371525219</c:v>
                </c:pt>
                <c:pt idx="56">
                  <c:v>1.3682701399999999</c:v>
                </c:pt>
                <c:pt idx="57">
                  <c:v>1.364459978</c:v>
                </c:pt>
                <c:pt idx="58">
                  <c:v>1.3601125949999999</c:v>
                </c:pt>
                <c:pt idx="59">
                  <c:v>1.3552482159999999</c:v>
                </c:pt>
                <c:pt idx="60">
                  <c:v>1.3498892739999999</c:v>
                </c:pt>
                <c:pt idx="61">
                  <c:v>1.344060236</c:v>
                </c:pt>
                <c:pt idx="62">
                  <c:v>1.3377874139999999</c:v>
                </c:pt>
                <c:pt idx="63">
                  <c:v>1.3310987750000001</c:v>
                </c:pt>
                <c:pt idx="64">
                  <c:v>1.3240237269999999</c:v>
                </c:pt>
                <c:pt idx="65">
                  <c:v>1.3165929080000001</c:v>
                </c:pt>
                <c:pt idx="66">
                  <c:v>1.3088379619999999</c:v>
                </c:pt>
                <c:pt idx="67">
                  <c:v>1.3007913230000001</c:v>
                </c:pt>
                <c:pt idx="68">
                  <c:v>1.2924859829999999</c:v>
                </c:pt>
                <c:pt idx="69">
                  <c:v>1.2839552759999999</c:v>
                </c:pt>
                <c:pt idx="70">
                  <c:v>1.2752326519999999</c:v>
                </c:pt>
                <c:pt idx="71">
                  <c:v>1.2663514680000001</c:v>
                </c:pt>
                <c:pt idx="72">
                  <c:v>1.257344781</c:v>
                </c:pt>
                <c:pt idx="73">
                  <c:v>1.2482451450000001</c:v>
                </c:pt>
                <c:pt idx="74">
                  <c:v>1.239084428</c:v>
                </c:pt>
                <c:pt idx="75">
                  <c:v>1.229893635</c:v>
                </c:pt>
                <c:pt idx="76">
                  <c:v>1.220702744</c:v>
                </c:pt>
                <c:pt idx="77">
                  <c:v>1.211540558</c:v>
                </c:pt>
                <c:pt idx="78">
                  <c:v>1.2024345750000001</c:v>
                </c:pt>
                <c:pt idx="79">
                  <c:v>1.1934108619999999</c:v>
                </c:pt>
                <c:pt idx="80">
                  <c:v>1.1844939640000001</c:v>
                </c:pt>
                <c:pt idx="81">
                  <c:v>1.175706809</c:v>
                </c:pt>
                <c:pt idx="82">
                  <c:v>1.1670706449999999</c:v>
                </c:pt>
                <c:pt idx="83">
                  <c:v>1.1586049860000001</c:v>
                </c:pt>
                <c:pt idx="84">
                  <c:v>1.1503275749999999</c:v>
                </c:pt>
                <c:pt idx="85">
                  <c:v>1.1422543629999999</c:v>
                </c:pt>
                <c:pt idx="86">
                  <c:v>1.134399505</c:v>
                </c:pt>
                <c:pt idx="87">
                  <c:v>1.1267753659999999</c:v>
                </c:pt>
                <c:pt idx="88">
                  <c:v>1.119392543</c:v>
                </c:pt>
                <c:pt idx="89">
                  <c:v>1.112259903</c:v>
                </c:pt>
                <c:pt idx="90">
                  <c:v>1.105384624</c:v>
                </c:pt>
                <c:pt idx="91">
                  <c:v>1.0987722550000001</c:v>
                </c:pt>
                <c:pt idx="92">
                  <c:v>1.0924267780000001</c:v>
                </c:pt>
                <c:pt idx="93">
                  <c:v>1.0863506860000001</c:v>
                </c:pt>
                <c:pt idx="94">
                  <c:v>1.0805450569999999</c:v>
                </c:pt>
                <c:pt idx="95">
                  <c:v>1.075009648</c:v>
                </c:pt>
                <c:pt idx="96">
                  <c:v>1.0697429780000001</c:v>
                </c:pt>
                <c:pt idx="97">
                  <c:v>1.064742428</c:v>
                </c:pt>
                <c:pt idx="98">
                  <c:v>1.060004331</c:v>
                </c:pt>
                <c:pt idx="99">
                  <c:v>1.0555240770000001</c:v>
                </c:pt>
                <c:pt idx="100">
                  <c:v>1.051296204</c:v>
                </c:pt>
              </c:numCache>
            </c:numRef>
          </c:val>
        </c:ser>
        <c:ser>
          <c:idx val="59"/>
          <c:order val="59"/>
          <c:val>
            <c:numRef>
              <c:f>Sheet1!$A$60:$CW$60</c:f>
              <c:numCache>
                <c:formatCode>General</c:formatCode>
                <c:ptCount val="101"/>
                <c:pt idx="0">
                  <c:v>1.050603298</c:v>
                </c:pt>
                <c:pt idx="1">
                  <c:v>1.054774061</c:v>
                </c:pt>
                <c:pt idx="2">
                  <c:v>1.059193796</c:v>
                </c:pt>
                <c:pt idx="3">
                  <c:v>1.0638678909999999</c:v>
                </c:pt>
                <c:pt idx="4">
                  <c:v>1.068800894</c:v>
                </c:pt>
                <c:pt idx="5">
                  <c:v>1.073996422</c:v>
                </c:pt>
                <c:pt idx="6">
                  <c:v>1.07945706</c:v>
                </c:pt>
                <c:pt idx="7">
                  <c:v>1.085184266</c:v>
                </c:pt>
                <c:pt idx="8">
                  <c:v>1.0911782830000001</c:v>
                </c:pt>
                <c:pt idx="9">
                  <c:v>1.0974380459999999</c:v>
                </c:pt>
                <c:pt idx="10">
                  <c:v>1.1039610950000001</c:v>
                </c:pt>
                <c:pt idx="11">
                  <c:v>1.1107435029999999</c:v>
                </c:pt>
                <c:pt idx="12">
                  <c:v>1.117779796</c:v>
                </c:pt>
                <c:pt idx="13">
                  <c:v>1.1250628920000001</c:v>
                </c:pt>
                <c:pt idx="14">
                  <c:v>1.132584045</c:v>
                </c:pt>
                <c:pt idx="15">
                  <c:v>1.1403327999999999</c:v>
                </c:pt>
                <c:pt idx="16">
                  <c:v>1.1482969590000001</c:v>
                </c:pt>
                <c:pt idx="17">
                  <c:v>1.15646256</c:v>
                </c:pt>
                <c:pt idx="18">
                  <c:v>1.1648138649999999</c:v>
                </c:pt>
                <c:pt idx="19">
                  <c:v>1.1733333720000001</c:v>
                </c:pt>
                <c:pt idx="20">
                  <c:v>1.182001831</c:v>
                </c:pt>
                <c:pt idx="21">
                  <c:v>1.1907982800000001</c:v>
                </c:pt>
                <c:pt idx="22">
                  <c:v>1.1997001009999999</c:v>
                </c:pt>
                <c:pt idx="23">
                  <c:v>1.2086830820000001</c:v>
                </c:pt>
                <c:pt idx="24">
                  <c:v>1.2177215050000001</c:v>
                </c:pt>
                <c:pt idx="25">
                  <c:v>1.2267882459999999</c:v>
                </c:pt>
                <c:pt idx="26">
                  <c:v>1.235854891</c:v>
                </c:pt>
                <c:pt idx="27">
                  <c:v>1.244891865</c:v>
                </c:pt>
                <c:pt idx="28">
                  <c:v>1.2538685839999999</c:v>
                </c:pt>
                <c:pt idx="29">
                  <c:v>1.262753609</c:v>
                </c:pt>
                <c:pt idx="30">
                  <c:v>1.271514826</c:v>
                </c:pt>
                <c:pt idx="31">
                  <c:v>1.280119625</c:v>
                </c:pt>
                <c:pt idx="32">
                  <c:v>1.2885351009999999</c:v>
                </c:pt>
                <c:pt idx="33">
                  <c:v>1.2967282529999991</c:v>
                </c:pt>
                <c:pt idx="34">
                  <c:v>1.3046661980000001</c:v>
                </c:pt>
                <c:pt idx="35">
                  <c:v>1.3123163900000001</c:v>
                </c:pt>
                <c:pt idx="36">
                  <c:v>1.3196468349999999</c:v>
                </c:pt>
                <c:pt idx="37">
                  <c:v>1.3266263140000001</c:v>
                </c:pt>
                <c:pt idx="38">
                  <c:v>1.333224602999999</c:v>
                </c:pt>
                <c:pt idx="39">
                  <c:v>1.3394126909999999</c:v>
                </c:pt>
                <c:pt idx="40">
                  <c:v>1.3451629919999999</c:v>
                </c:pt>
                <c:pt idx="41">
                  <c:v>1.350449545</c:v>
                </c:pt>
                <c:pt idx="42">
                  <c:v>1.3552482159999999</c:v>
                </c:pt>
                <c:pt idx="43">
                  <c:v>1.3595368750000001</c:v>
                </c:pt>
                <c:pt idx="44">
                  <c:v>1.36329557</c:v>
                </c:pt>
                <c:pt idx="45">
                  <c:v>1.366506679</c:v>
                </c:pt>
                <c:pt idx="46">
                  <c:v>1.36915505</c:v>
                </c:pt>
                <c:pt idx="47">
                  <c:v>1.3712281180000001</c:v>
                </c:pt>
                <c:pt idx="48">
                  <c:v>1.3727160039999999</c:v>
                </c:pt>
                <c:pt idx="49">
                  <c:v>1.373611597</c:v>
                </c:pt>
                <c:pt idx="50">
                  <c:v>1.3739106050000001</c:v>
                </c:pt>
                <c:pt idx="51">
                  <c:v>1.373611597</c:v>
                </c:pt>
                <c:pt idx="52">
                  <c:v>1.3727160039999999</c:v>
                </c:pt>
                <c:pt idx="53">
                  <c:v>1.3712281180000001</c:v>
                </c:pt>
                <c:pt idx="54">
                  <c:v>1.36915505</c:v>
                </c:pt>
                <c:pt idx="55">
                  <c:v>1.366506679</c:v>
                </c:pt>
                <c:pt idx="56">
                  <c:v>1.36329557</c:v>
                </c:pt>
                <c:pt idx="57">
                  <c:v>1.3595368750000001</c:v>
                </c:pt>
                <c:pt idx="58">
                  <c:v>1.3552482159999999</c:v>
                </c:pt>
                <c:pt idx="59">
                  <c:v>1.350449545</c:v>
                </c:pt>
                <c:pt idx="60">
                  <c:v>1.3451629919999999</c:v>
                </c:pt>
                <c:pt idx="61">
                  <c:v>1.3394126909999999</c:v>
                </c:pt>
                <c:pt idx="62">
                  <c:v>1.333224602999999</c:v>
                </c:pt>
                <c:pt idx="63">
                  <c:v>1.3266263140000001</c:v>
                </c:pt>
                <c:pt idx="64">
                  <c:v>1.3196468349999999</c:v>
                </c:pt>
                <c:pt idx="65">
                  <c:v>1.3123163900000001</c:v>
                </c:pt>
                <c:pt idx="66">
                  <c:v>1.3046661980000001</c:v>
                </c:pt>
                <c:pt idx="67">
                  <c:v>1.2967282529999991</c:v>
                </c:pt>
                <c:pt idx="68">
                  <c:v>1.2885351009999999</c:v>
                </c:pt>
                <c:pt idx="69">
                  <c:v>1.280119625</c:v>
                </c:pt>
                <c:pt idx="70">
                  <c:v>1.271514826</c:v>
                </c:pt>
                <c:pt idx="71">
                  <c:v>1.262753609</c:v>
                </c:pt>
                <c:pt idx="72">
                  <c:v>1.2538685839999999</c:v>
                </c:pt>
                <c:pt idx="73">
                  <c:v>1.244891865</c:v>
                </c:pt>
                <c:pt idx="74">
                  <c:v>1.235854891</c:v>
                </c:pt>
                <c:pt idx="75">
                  <c:v>1.2267882459999999</c:v>
                </c:pt>
                <c:pt idx="76">
                  <c:v>1.2177215050000001</c:v>
                </c:pt>
                <c:pt idx="77">
                  <c:v>1.2086830820000001</c:v>
                </c:pt>
                <c:pt idx="78">
                  <c:v>1.1997001009999999</c:v>
                </c:pt>
                <c:pt idx="79">
                  <c:v>1.1907982800000001</c:v>
                </c:pt>
                <c:pt idx="80">
                  <c:v>1.182001831</c:v>
                </c:pt>
                <c:pt idx="81">
                  <c:v>1.1733333720000001</c:v>
                </c:pt>
                <c:pt idx="82">
                  <c:v>1.1648138649999999</c:v>
                </c:pt>
                <c:pt idx="83">
                  <c:v>1.15646256</c:v>
                </c:pt>
                <c:pt idx="84">
                  <c:v>1.1482969590000001</c:v>
                </c:pt>
                <c:pt idx="85">
                  <c:v>1.1403327999999999</c:v>
                </c:pt>
                <c:pt idx="86">
                  <c:v>1.132584045</c:v>
                </c:pt>
                <c:pt idx="87">
                  <c:v>1.1250628920000001</c:v>
                </c:pt>
                <c:pt idx="88">
                  <c:v>1.117779796</c:v>
                </c:pt>
                <c:pt idx="89">
                  <c:v>1.1107435029999999</c:v>
                </c:pt>
                <c:pt idx="90">
                  <c:v>1.1039610950000001</c:v>
                </c:pt>
                <c:pt idx="91">
                  <c:v>1.0974380459999999</c:v>
                </c:pt>
                <c:pt idx="92">
                  <c:v>1.0911782830000001</c:v>
                </c:pt>
                <c:pt idx="93">
                  <c:v>1.085184266</c:v>
                </c:pt>
                <c:pt idx="94">
                  <c:v>1.07945706</c:v>
                </c:pt>
                <c:pt idx="95">
                  <c:v>1.073996422</c:v>
                </c:pt>
                <c:pt idx="96">
                  <c:v>1.068800894</c:v>
                </c:pt>
                <c:pt idx="97">
                  <c:v>1.0638678909999999</c:v>
                </c:pt>
                <c:pt idx="98">
                  <c:v>1.059193796</c:v>
                </c:pt>
                <c:pt idx="99">
                  <c:v>1.054774061</c:v>
                </c:pt>
                <c:pt idx="100">
                  <c:v>1.050603298</c:v>
                </c:pt>
              </c:numCache>
            </c:numRef>
          </c:val>
        </c:ser>
        <c:ser>
          <c:idx val="60"/>
          <c:order val="60"/>
          <c:val>
            <c:numRef>
              <c:f>Sheet1!$A$61:$CW$61</c:f>
              <c:numCache>
                <c:formatCode>General</c:formatCode>
                <c:ptCount val="101"/>
                <c:pt idx="0">
                  <c:v>1.0498399439999999</c:v>
                </c:pt>
                <c:pt idx="1">
                  <c:v>1.0539477909999999</c:v>
                </c:pt>
                <c:pt idx="2">
                  <c:v>1.0583008540000001</c:v>
                </c:pt>
                <c:pt idx="3">
                  <c:v>1.0629044400000001</c:v>
                </c:pt>
                <c:pt idx="4">
                  <c:v>1.067763029</c:v>
                </c:pt>
                <c:pt idx="5">
                  <c:v>1.072880182</c:v>
                </c:pt>
                <c:pt idx="6">
                  <c:v>1.0782584449999999</c:v>
                </c:pt>
                <c:pt idx="7">
                  <c:v>1.083899256</c:v>
                </c:pt>
                <c:pt idx="8">
                  <c:v>1.0898028529999999</c:v>
                </c:pt>
                <c:pt idx="9">
                  <c:v>1.0959681859999999</c:v>
                </c:pt>
                <c:pt idx="10">
                  <c:v>1.1023928359999999</c:v>
                </c:pt>
                <c:pt idx="11">
                  <c:v>1.109072931</c:v>
                </c:pt>
                <c:pt idx="12">
                  <c:v>1.11600308</c:v>
                </c:pt>
                <c:pt idx="13">
                  <c:v>1.1231763100000001</c:v>
                </c:pt>
                <c:pt idx="14">
                  <c:v>1.1305840060000001</c:v>
                </c:pt>
                <c:pt idx="15">
                  <c:v>1.1382158710000001</c:v>
                </c:pt>
                <c:pt idx="16">
                  <c:v>1.1460598900000001</c:v>
                </c:pt>
                <c:pt idx="17">
                  <c:v>1.154102312</c:v>
                </c:pt>
                <c:pt idx="18">
                  <c:v>1.162327637</c:v>
                </c:pt>
                <c:pt idx="19">
                  <c:v>1.1707186270000001</c:v>
                </c:pt>
                <c:pt idx="20">
                  <c:v>1.1792563220000001</c:v>
                </c:pt>
                <c:pt idx="21">
                  <c:v>1.1879200759999999</c:v>
                </c:pt>
                <c:pt idx="22">
                  <c:v>1.1966876120000001</c:v>
                </c:pt>
                <c:pt idx="23">
                  <c:v>1.2055350840000001</c:v>
                </c:pt>
                <c:pt idx="24">
                  <c:v>1.2144371620000001</c:v>
                </c:pt>
                <c:pt idx="25">
                  <c:v>1.2233671310000001</c:v>
                </c:pt>
                <c:pt idx="26">
                  <c:v>1.2322970049999999</c:v>
                </c:pt>
                <c:pt idx="27">
                  <c:v>1.241197656</c:v>
                </c:pt>
                <c:pt idx="28">
                  <c:v>1.2500389599999999</c:v>
                </c:pt>
                <c:pt idx="29">
                  <c:v>1.258789954</c:v>
                </c:pt>
                <c:pt idx="30">
                  <c:v>1.2674190080000001</c:v>
                </c:pt>
                <c:pt idx="31">
                  <c:v>1.2758940030000001</c:v>
                </c:pt>
                <c:pt idx="32">
                  <c:v>1.2841825309999999</c:v>
                </c:pt>
                <c:pt idx="33">
                  <c:v>1.2922520879999999</c:v>
                </c:pt>
                <c:pt idx="34">
                  <c:v>1.3000702900000001</c:v>
                </c:pt>
                <c:pt idx="35">
                  <c:v>1.3076050779999999</c:v>
                </c:pt>
                <c:pt idx="36">
                  <c:v>1.314824942</c:v>
                </c:pt>
                <c:pt idx="37">
                  <c:v>1.321699135</c:v>
                </c:pt>
                <c:pt idx="38">
                  <c:v>1.3281978889999999</c:v>
                </c:pt>
                <c:pt idx="39">
                  <c:v>1.33429263</c:v>
                </c:pt>
                <c:pt idx="40">
                  <c:v>1.339956186</c:v>
                </c:pt>
                <c:pt idx="41">
                  <c:v>1.3451629919999999</c:v>
                </c:pt>
                <c:pt idx="42">
                  <c:v>1.3498892739999999</c:v>
                </c:pt>
                <c:pt idx="43">
                  <c:v>1.3541132389999999</c:v>
                </c:pt>
                <c:pt idx="44">
                  <c:v>1.357815234</c:v>
                </c:pt>
                <c:pt idx="45">
                  <c:v>1.360977903</c:v>
                </c:pt>
                <c:pt idx="46">
                  <c:v>1.363586323</c:v>
                </c:pt>
                <c:pt idx="47">
                  <c:v>1.3656281180000001</c:v>
                </c:pt>
                <c:pt idx="48">
                  <c:v>1.367093559</c:v>
                </c:pt>
                <c:pt idx="49">
                  <c:v>1.367975642</c:v>
                </c:pt>
                <c:pt idx="50">
                  <c:v>1.3682701399999999</c:v>
                </c:pt>
                <c:pt idx="51">
                  <c:v>1.367975642</c:v>
                </c:pt>
                <c:pt idx="52">
                  <c:v>1.367093559</c:v>
                </c:pt>
                <c:pt idx="53">
                  <c:v>1.3656281180000001</c:v>
                </c:pt>
                <c:pt idx="54">
                  <c:v>1.363586323</c:v>
                </c:pt>
                <c:pt idx="55">
                  <c:v>1.360977903</c:v>
                </c:pt>
                <c:pt idx="56">
                  <c:v>1.357815234</c:v>
                </c:pt>
                <c:pt idx="57">
                  <c:v>1.3541132389999999</c:v>
                </c:pt>
                <c:pt idx="58">
                  <c:v>1.3498892739999999</c:v>
                </c:pt>
                <c:pt idx="59">
                  <c:v>1.3451629919999999</c:v>
                </c:pt>
                <c:pt idx="60">
                  <c:v>1.339956186</c:v>
                </c:pt>
                <c:pt idx="61">
                  <c:v>1.33429263</c:v>
                </c:pt>
                <c:pt idx="62">
                  <c:v>1.3281978889999999</c:v>
                </c:pt>
                <c:pt idx="63">
                  <c:v>1.321699135</c:v>
                </c:pt>
                <c:pt idx="64">
                  <c:v>1.314824942</c:v>
                </c:pt>
                <c:pt idx="65">
                  <c:v>1.3076050779999999</c:v>
                </c:pt>
                <c:pt idx="66">
                  <c:v>1.3000702900000001</c:v>
                </c:pt>
                <c:pt idx="67">
                  <c:v>1.2922520879999999</c:v>
                </c:pt>
                <c:pt idx="68">
                  <c:v>1.2841825309999999</c:v>
                </c:pt>
                <c:pt idx="69">
                  <c:v>1.2758940030000001</c:v>
                </c:pt>
                <c:pt idx="70">
                  <c:v>1.2674190080000001</c:v>
                </c:pt>
                <c:pt idx="71">
                  <c:v>1.258789954</c:v>
                </c:pt>
                <c:pt idx="72">
                  <c:v>1.2500389599999999</c:v>
                </c:pt>
                <c:pt idx="73">
                  <c:v>1.241197656</c:v>
                </c:pt>
                <c:pt idx="74">
                  <c:v>1.2322970049999999</c:v>
                </c:pt>
                <c:pt idx="75">
                  <c:v>1.2233671310000001</c:v>
                </c:pt>
                <c:pt idx="76">
                  <c:v>1.2144371620000001</c:v>
                </c:pt>
                <c:pt idx="77">
                  <c:v>1.2055350840000001</c:v>
                </c:pt>
                <c:pt idx="78">
                  <c:v>1.1966876120000001</c:v>
                </c:pt>
                <c:pt idx="79">
                  <c:v>1.1879200759999999</c:v>
                </c:pt>
                <c:pt idx="80">
                  <c:v>1.1792563220000001</c:v>
                </c:pt>
                <c:pt idx="81">
                  <c:v>1.1707186270000001</c:v>
                </c:pt>
                <c:pt idx="82">
                  <c:v>1.162327637</c:v>
                </c:pt>
                <c:pt idx="83">
                  <c:v>1.154102312</c:v>
                </c:pt>
                <c:pt idx="84">
                  <c:v>1.1460598900000001</c:v>
                </c:pt>
                <c:pt idx="85">
                  <c:v>1.1382158710000001</c:v>
                </c:pt>
                <c:pt idx="86">
                  <c:v>1.1305840060000001</c:v>
                </c:pt>
                <c:pt idx="87">
                  <c:v>1.1231763100000001</c:v>
                </c:pt>
                <c:pt idx="88">
                  <c:v>1.11600308</c:v>
                </c:pt>
                <c:pt idx="89">
                  <c:v>1.109072931</c:v>
                </c:pt>
                <c:pt idx="90">
                  <c:v>1.1023928359999999</c:v>
                </c:pt>
                <c:pt idx="91">
                  <c:v>1.0959681859999999</c:v>
                </c:pt>
                <c:pt idx="92">
                  <c:v>1.0898028529999999</c:v>
                </c:pt>
                <c:pt idx="93">
                  <c:v>1.083899256</c:v>
                </c:pt>
                <c:pt idx="94">
                  <c:v>1.0782584449999999</c:v>
                </c:pt>
                <c:pt idx="95">
                  <c:v>1.072880182</c:v>
                </c:pt>
                <c:pt idx="96">
                  <c:v>1.067763029</c:v>
                </c:pt>
                <c:pt idx="97">
                  <c:v>1.0629044400000001</c:v>
                </c:pt>
                <c:pt idx="98">
                  <c:v>1.0583008540000001</c:v>
                </c:pt>
                <c:pt idx="99">
                  <c:v>1.0539477909999999</c:v>
                </c:pt>
                <c:pt idx="100">
                  <c:v>1.0498399439999999</c:v>
                </c:pt>
              </c:numCache>
            </c:numRef>
          </c:val>
        </c:ser>
        <c:ser>
          <c:idx val="61"/>
          <c:order val="61"/>
          <c:val>
            <c:numRef>
              <c:f>Sheet1!$A$62:$CW$62</c:f>
              <c:numCache>
                <c:formatCode>General</c:formatCode>
                <c:ptCount val="101"/>
                <c:pt idx="0">
                  <c:v>1.049009627</c:v>
                </c:pt>
                <c:pt idx="1">
                  <c:v>1.053049039</c:v>
                </c:pt>
                <c:pt idx="2">
                  <c:v>1.0573295810000001</c:v>
                </c:pt>
                <c:pt idx="3">
                  <c:v>1.061856473</c:v>
                </c:pt>
                <c:pt idx="4">
                  <c:v>1.0666341189999999</c:v>
                </c:pt>
                <c:pt idx="5">
                  <c:v>1.0716660220000001</c:v>
                </c:pt>
                <c:pt idx="6">
                  <c:v>1.076954685</c:v>
                </c:pt>
                <c:pt idx="7">
                  <c:v>1.082501522</c:v>
                </c:pt>
                <c:pt idx="8">
                  <c:v>1.088306767</c:v>
                </c:pt>
                <c:pt idx="9">
                  <c:v>1.0943693880000001</c:v>
                </c:pt>
                <c:pt idx="10">
                  <c:v>1.1006870049999999</c:v>
                </c:pt>
                <c:pt idx="11">
                  <c:v>1.107255812</c:v>
                </c:pt>
                <c:pt idx="12">
                  <c:v>1.114070508</c:v>
                </c:pt>
                <c:pt idx="13">
                  <c:v>1.1211242340000001</c:v>
                </c:pt>
                <c:pt idx="14">
                  <c:v>1.12840852</c:v>
                </c:pt>
                <c:pt idx="15">
                  <c:v>1.1359132409999999</c:v>
                </c:pt>
                <c:pt idx="16">
                  <c:v>1.1436265809999999</c:v>
                </c:pt>
                <c:pt idx="17">
                  <c:v>1.151535019</c:v>
                </c:pt>
                <c:pt idx="18">
                  <c:v>1.159623313</c:v>
                </c:pt>
                <c:pt idx="19">
                  <c:v>1.167874512</c:v>
                </c:pt>
                <c:pt idx="20">
                  <c:v>1.176269971</c:v>
                </c:pt>
                <c:pt idx="21">
                  <c:v>1.1847893899999999</c:v>
                </c:pt>
                <c:pt idx="22">
                  <c:v>1.1934108619999999</c:v>
                </c:pt>
                <c:pt idx="23">
                  <c:v>1.2021109379999999</c:v>
                </c:pt>
                <c:pt idx="24">
                  <c:v>1.210864710999999</c:v>
                </c:pt>
                <c:pt idx="25">
                  <c:v>1.219645909</c:v>
                </c:pt>
                <c:pt idx="26">
                  <c:v>1.228427014</c:v>
                </c:pt>
                <c:pt idx="27">
                  <c:v>1.237179383</c:v>
                </c:pt>
                <c:pt idx="28">
                  <c:v>1.245873394</c:v>
                </c:pt>
                <c:pt idx="29">
                  <c:v>1.2544786000000001</c:v>
                </c:pt>
                <c:pt idx="30">
                  <c:v>1.262963896</c:v>
                </c:pt>
                <c:pt idx="31">
                  <c:v>1.2712977009999999</c:v>
                </c:pt>
                <c:pt idx="32">
                  <c:v>1.2794481440000001</c:v>
                </c:pt>
                <c:pt idx="33">
                  <c:v>1.287383266</c:v>
                </c:pt>
                <c:pt idx="34">
                  <c:v>1.295071217999999</c:v>
                </c:pt>
                <c:pt idx="35">
                  <c:v>1.3024804800000001</c:v>
                </c:pt>
                <c:pt idx="36">
                  <c:v>1.3095800639999999</c:v>
                </c:pt>
                <c:pt idx="37">
                  <c:v>1.3163397349999999</c:v>
                </c:pt>
                <c:pt idx="38">
                  <c:v>1.322730221</c:v>
                </c:pt>
                <c:pt idx="39">
                  <c:v>1.328723426</c:v>
                </c:pt>
                <c:pt idx="40">
                  <c:v>1.33429263</c:v>
                </c:pt>
                <c:pt idx="41">
                  <c:v>1.3394126909999999</c:v>
                </c:pt>
                <c:pt idx="42">
                  <c:v>1.344060236</c:v>
                </c:pt>
                <c:pt idx="43">
                  <c:v>1.3482138299999999</c:v>
                </c:pt>
                <c:pt idx="44">
                  <c:v>1.3518541509999999</c:v>
                </c:pt>
                <c:pt idx="45">
                  <c:v>1.354964131</c:v>
                </c:pt>
                <c:pt idx="46">
                  <c:v>1.357529095999999</c:v>
                </c:pt>
                <c:pt idx="47">
                  <c:v>1.3595368750000001</c:v>
                </c:pt>
                <c:pt idx="48">
                  <c:v>1.360977903</c:v>
                </c:pt>
                <c:pt idx="49">
                  <c:v>1.36184529</c:v>
                </c:pt>
                <c:pt idx="50">
                  <c:v>1.3621348820000001</c:v>
                </c:pt>
                <c:pt idx="51">
                  <c:v>1.36184529</c:v>
                </c:pt>
                <c:pt idx="52">
                  <c:v>1.360977903</c:v>
                </c:pt>
                <c:pt idx="53">
                  <c:v>1.3595368750000001</c:v>
                </c:pt>
                <c:pt idx="54">
                  <c:v>1.357529095999999</c:v>
                </c:pt>
                <c:pt idx="55">
                  <c:v>1.354964131</c:v>
                </c:pt>
                <c:pt idx="56">
                  <c:v>1.3518541509999999</c:v>
                </c:pt>
                <c:pt idx="57">
                  <c:v>1.3482138299999999</c:v>
                </c:pt>
                <c:pt idx="58">
                  <c:v>1.344060236</c:v>
                </c:pt>
                <c:pt idx="59">
                  <c:v>1.3394126909999999</c:v>
                </c:pt>
                <c:pt idx="60">
                  <c:v>1.33429263</c:v>
                </c:pt>
                <c:pt idx="61">
                  <c:v>1.328723426</c:v>
                </c:pt>
                <c:pt idx="62">
                  <c:v>1.322730221</c:v>
                </c:pt>
                <c:pt idx="63">
                  <c:v>1.3163397349999999</c:v>
                </c:pt>
                <c:pt idx="64">
                  <c:v>1.3095800639999999</c:v>
                </c:pt>
                <c:pt idx="65">
                  <c:v>1.3024804800000001</c:v>
                </c:pt>
                <c:pt idx="66">
                  <c:v>1.295071217999999</c:v>
                </c:pt>
                <c:pt idx="67">
                  <c:v>1.287383266</c:v>
                </c:pt>
                <c:pt idx="68">
                  <c:v>1.2794481440000001</c:v>
                </c:pt>
                <c:pt idx="69">
                  <c:v>1.2712977009999999</c:v>
                </c:pt>
                <c:pt idx="70">
                  <c:v>1.262963896</c:v>
                </c:pt>
                <c:pt idx="71">
                  <c:v>1.2544786000000001</c:v>
                </c:pt>
                <c:pt idx="72">
                  <c:v>1.245873394</c:v>
                </c:pt>
                <c:pt idx="73">
                  <c:v>1.237179383</c:v>
                </c:pt>
                <c:pt idx="74">
                  <c:v>1.228427014</c:v>
                </c:pt>
                <c:pt idx="75">
                  <c:v>1.219645909</c:v>
                </c:pt>
                <c:pt idx="76">
                  <c:v>1.210864710999999</c:v>
                </c:pt>
                <c:pt idx="77">
                  <c:v>1.2021109379999999</c:v>
                </c:pt>
                <c:pt idx="78">
                  <c:v>1.1934108619999999</c:v>
                </c:pt>
                <c:pt idx="79">
                  <c:v>1.1847893899999999</c:v>
                </c:pt>
                <c:pt idx="80">
                  <c:v>1.176269971</c:v>
                </c:pt>
                <c:pt idx="81">
                  <c:v>1.167874512</c:v>
                </c:pt>
                <c:pt idx="82">
                  <c:v>1.159623313</c:v>
                </c:pt>
                <c:pt idx="83">
                  <c:v>1.151535019</c:v>
                </c:pt>
                <c:pt idx="84">
                  <c:v>1.1436265809999999</c:v>
                </c:pt>
                <c:pt idx="85">
                  <c:v>1.1359132409999999</c:v>
                </c:pt>
                <c:pt idx="86">
                  <c:v>1.12840852</c:v>
                </c:pt>
                <c:pt idx="87">
                  <c:v>1.1211242340000001</c:v>
                </c:pt>
                <c:pt idx="88">
                  <c:v>1.114070508</c:v>
                </c:pt>
                <c:pt idx="89">
                  <c:v>1.107255812</c:v>
                </c:pt>
                <c:pt idx="90">
                  <c:v>1.1006870049999999</c:v>
                </c:pt>
                <c:pt idx="91">
                  <c:v>1.0943693880000001</c:v>
                </c:pt>
                <c:pt idx="92">
                  <c:v>1.088306767</c:v>
                </c:pt>
                <c:pt idx="93">
                  <c:v>1.082501522</c:v>
                </c:pt>
                <c:pt idx="94">
                  <c:v>1.076954685</c:v>
                </c:pt>
                <c:pt idx="95">
                  <c:v>1.0716660220000001</c:v>
                </c:pt>
                <c:pt idx="96">
                  <c:v>1.0666341189999999</c:v>
                </c:pt>
                <c:pt idx="97">
                  <c:v>1.061856473</c:v>
                </c:pt>
                <c:pt idx="98">
                  <c:v>1.0573295810000001</c:v>
                </c:pt>
                <c:pt idx="99">
                  <c:v>1.053049039</c:v>
                </c:pt>
                <c:pt idx="100">
                  <c:v>1.049009627</c:v>
                </c:pt>
              </c:numCache>
            </c:numRef>
          </c:val>
        </c:ser>
        <c:ser>
          <c:idx val="62"/>
          <c:order val="62"/>
          <c:val>
            <c:numRef>
              <c:f>Sheet1!$A$63:$CW$63</c:f>
              <c:numCache>
                <c:formatCode>General</c:formatCode>
                <c:ptCount val="101"/>
                <c:pt idx="0">
                  <c:v>1.0481160949999999</c:v>
                </c:pt>
                <c:pt idx="1">
                  <c:v>1.0520818620000001</c:v>
                </c:pt>
                <c:pt idx="2">
                  <c:v>1.0562843630000001</c:v>
                </c:pt>
                <c:pt idx="3">
                  <c:v>1.060728721</c:v>
                </c:pt>
                <c:pt idx="4">
                  <c:v>1.065419262</c:v>
                </c:pt>
                <c:pt idx="5">
                  <c:v>1.0703594249999999</c:v>
                </c:pt>
                <c:pt idx="6">
                  <c:v>1.075551666</c:v>
                </c:pt>
                <c:pt idx="7">
                  <c:v>1.0809973749999999</c:v>
                </c:pt>
                <c:pt idx="8">
                  <c:v>1.08669678</c:v>
                </c:pt>
                <c:pt idx="9">
                  <c:v>1.092648869</c:v>
                </c:pt>
                <c:pt idx="10">
                  <c:v>1.0988513040000001</c:v>
                </c:pt>
                <c:pt idx="11">
                  <c:v>1.10530035</c:v>
                </c:pt>
                <c:pt idx="12">
                  <c:v>1.111990802</c:v>
                </c:pt>
                <c:pt idx="13">
                  <c:v>1.118915927</c:v>
                </c:pt>
                <c:pt idx="14">
                  <c:v>1.1260674079999999</c:v>
                </c:pt>
                <c:pt idx="15">
                  <c:v>1.133435304</c:v>
                </c:pt>
                <c:pt idx="16">
                  <c:v>1.1410080170000001</c:v>
                </c:pt>
                <c:pt idx="17">
                  <c:v>1.14877227</c:v>
                </c:pt>
                <c:pt idx="18">
                  <c:v>1.1567130999999999</c:v>
                </c:pt>
                <c:pt idx="19">
                  <c:v>1.1648138649999999</c:v>
                </c:pt>
                <c:pt idx="20">
                  <c:v>1.1730562600000001</c:v>
                </c:pt>
                <c:pt idx="21">
                  <c:v>1.1814203560000001</c:v>
                </c:pt>
                <c:pt idx="22">
                  <c:v>1.1898846430000001</c:v>
                </c:pt>
                <c:pt idx="23">
                  <c:v>1.1984261009999999</c:v>
                </c:pt>
                <c:pt idx="24">
                  <c:v>1.207020277</c:v>
                </c:pt>
                <c:pt idx="25">
                  <c:v>1.215641379</c:v>
                </c:pt>
                <c:pt idx="26">
                  <c:v>1.224262389</c:v>
                </c:pt>
                <c:pt idx="27">
                  <c:v>1.232855187</c:v>
                </c:pt>
                <c:pt idx="28">
                  <c:v>1.2413906910000001</c:v>
                </c:pt>
                <c:pt idx="29">
                  <c:v>1.249839009</c:v>
                </c:pt>
                <c:pt idx="30">
                  <c:v>1.258169603</c:v>
                </c:pt>
                <c:pt idx="31">
                  <c:v>1.2663514680000001</c:v>
                </c:pt>
                <c:pt idx="32">
                  <c:v>1.2743533149999999</c:v>
                </c:pt>
                <c:pt idx="33">
                  <c:v>1.282143765</c:v>
                </c:pt>
                <c:pt idx="34">
                  <c:v>1.289691552999999</c:v>
                </c:pt>
                <c:pt idx="35">
                  <c:v>1.2969657299999999</c:v>
                </c:pt>
                <c:pt idx="36">
                  <c:v>1.3039358759999999</c:v>
                </c:pt>
                <c:pt idx="37">
                  <c:v>1.3105723069999999</c:v>
                </c:pt>
                <c:pt idx="38">
                  <c:v>1.3168462830000001</c:v>
                </c:pt>
                <c:pt idx="39">
                  <c:v>1.322730221</c:v>
                </c:pt>
                <c:pt idx="40">
                  <c:v>1.3281978889999999</c:v>
                </c:pt>
                <c:pt idx="41">
                  <c:v>1.333224602999999</c:v>
                </c:pt>
                <c:pt idx="42">
                  <c:v>1.3377874139999999</c:v>
                </c:pt>
                <c:pt idx="43">
                  <c:v>1.3418652820000001</c:v>
                </c:pt>
                <c:pt idx="44">
                  <c:v>1.345439233</c:v>
                </c:pt>
                <c:pt idx="45">
                  <c:v>1.3484925130000001</c:v>
                </c:pt>
                <c:pt idx="46">
                  <c:v>1.351010713</c:v>
                </c:pt>
                <c:pt idx="47">
                  <c:v>1.352981888</c:v>
                </c:pt>
                <c:pt idx="48">
                  <c:v>1.3543966430000001</c:v>
                </c:pt>
                <c:pt idx="49">
                  <c:v>1.3552482159999999</c:v>
                </c:pt>
                <c:pt idx="50">
                  <c:v>1.355532529</c:v>
                </c:pt>
                <c:pt idx="51">
                  <c:v>1.3552482159999999</c:v>
                </c:pt>
                <c:pt idx="52">
                  <c:v>1.3543966430000001</c:v>
                </c:pt>
                <c:pt idx="53">
                  <c:v>1.352981888</c:v>
                </c:pt>
                <c:pt idx="54">
                  <c:v>1.351010713</c:v>
                </c:pt>
                <c:pt idx="55">
                  <c:v>1.3484925130000001</c:v>
                </c:pt>
                <c:pt idx="56">
                  <c:v>1.345439233</c:v>
                </c:pt>
                <c:pt idx="57">
                  <c:v>1.3418652820000001</c:v>
                </c:pt>
                <c:pt idx="58">
                  <c:v>1.3377874139999999</c:v>
                </c:pt>
                <c:pt idx="59">
                  <c:v>1.333224602999999</c:v>
                </c:pt>
                <c:pt idx="60">
                  <c:v>1.3281978889999999</c:v>
                </c:pt>
                <c:pt idx="61">
                  <c:v>1.322730221</c:v>
                </c:pt>
                <c:pt idx="62">
                  <c:v>1.3168462830000001</c:v>
                </c:pt>
                <c:pt idx="63">
                  <c:v>1.3105723069999999</c:v>
                </c:pt>
                <c:pt idx="64">
                  <c:v>1.3039358759999999</c:v>
                </c:pt>
                <c:pt idx="65">
                  <c:v>1.2969657299999999</c:v>
                </c:pt>
                <c:pt idx="66">
                  <c:v>1.289691552999999</c:v>
                </c:pt>
                <c:pt idx="67">
                  <c:v>1.282143765</c:v>
                </c:pt>
                <c:pt idx="68">
                  <c:v>1.2743533149999999</c:v>
                </c:pt>
                <c:pt idx="69">
                  <c:v>1.2663514680000001</c:v>
                </c:pt>
                <c:pt idx="70">
                  <c:v>1.258169603</c:v>
                </c:pt>
                <c:pt idx="71">
                  <c:v>1.249839009</c:v>
                </c:pt>
                <c:pt idx="72">
                  <c:v>1.2413906910000001</c:v>
                </c:pt>
                <c:pt idx="73">
                  <c:v>1.232855187</c:v>
                </c:pt>
                <c:pt idx="74">
                  <c:v>1.224262389</c:v>
                </c:pt>
                <c:pt idx="75">
                  <c:v>1.215641379</c:v>
                </c:pt>
                <c:pt idx="76">
                  <c:v>1.207020277</c:v>
                </c:pt>
                <c:pt idx="77">
                  <c:v>1.1984261009999999</c:v>
                </c:pt>
                <c:pt idx="78">
                  <c:v>1.1898846430000001</c:v>
                </c:pt>
                <c:pt idx="79">
                  <c:v>1.1814203560000001</c:v>
                </c:pt>
                <c:pt idx="80">
                  <c:v>1.1730562600000001</c:v>
                </c:pt>
                <c:pt idx="81">
                  <c:v>1.1648138649999999</c:v>
                </c:pt>
                <c:pt idx="82">
                  <c:v>1.1567130999999999</c:v>
                </c:pt>
                <c:pt idx="83">
                  <c:v>1.14877227</c:v>
                </c:pt>
                <c:pt idx="84">
                  <c:v>1.1410080170000001</c:v>
                </c:pt>
                <c:pt idx="85">
                  <c:v>1.133435304</c:v>
                </c:pt>
                <c:pt idx="86">
                  <c:v>1.1260674079999999</c:v>
                </c:pt>
                <c:pt idx="87">
                  <c:v>1.118915927</c:v>
                </c:pt>
                <c:pt idx="88">
                  <c:v>1.111990802</c:v>
                </c:pt>
                <c:pt idx="89">
                  <c:v>1.10530035</c:v>
                </c:pt>
                <c:pt idx="90">
                  <c:v>1.0988513040000001</c:v>
                </c:pt>
                <c:pt idx="91">
                  <c:v>1.092648869</c:v>
                </c:pt>
                <c:pt idx="92">
                  <c:v>1.08669678</c:v>
                </c:pt>
                <c:pt idx="93">
                  <c:v>1.0809973749999999</c:v>
                </c:pt>
                <c:pt idx="94">
                  <c:v>1.075551666</c:v>
                </c:pt>
                <c:pt idx="95">
                  <c:v>1.0703594249999999</c:v>
                </c:pt>
                <c:pt idx="96">
                  <c:v>1.065419262</c:v>
                </c:pt>
                <c:pt idx="97">
                  <c:v>1.060728721</c:v>
                </c:pt>
                <c:pt idx="98">
                  <c:v>1.0562843630000001</c:v>
                </c:pt>
                <c:pt idx="99">
                  <c:v>1.0520818620000001</c:v>
                </c:pt>
                <c:pt idx="100">
                  <c:v>1.0481160949999999</c:v>
                </c:pt>
              </c:numCache>
            </c:numRef>
          </c:val>
        </c:ser>
        <c:ser>
          <c:idx val="63"/>
          <c:order val="63"/>
          <c:val>
            <c:numRef>
              <c:f>Sheet1!$A$64:$CW$64</c:f>
              <c:numCache>
                <c:formatCode>General</c:formatCode>
                <c:ptCount val="101"/>
                <c:pt idx="0">
                  <c:v>1.0471633330000001</c:v>
                </c:pt>
                <c:pt idx="1">
                  <c:v>1.0510505720000001</c:v>
                </c:pt>
                <c:pt idx="2">
                  <c:v>1.055169858</c:v>
                </c:pt>
                <c:pt idx="3">
                  <c:v>1.059526212</c:v>
                </c:pt>
                <c:pt idx="4">
                  <c:v>1.0641238740000001</c:v>
                </c:pt>
                <c:pt idx="5">
                  <c:v>1.0689662150000001</c:v>
                </c:pt>
                <c:pt idx="6">
                  <c:v>1.0740556429999999</c:v>
                </c:pt>
                <c:pt idx="7">
                  <c:v>1.0793935189999999</c:v>
                </c:pt>
                <c:pt idx="8">
                  <c:v>1.084980069</c:v>
                </c:pt>
                <c:pt idx="9">
                  <c:v>1.090814299</c:v>
                </c:pt>
                <c:pt idx="10">
                  <c:v>1.0968939170000001</c:v>
                </c:pt>
                <c:pt idx="11">
                  <c:v>1.1032152639999999</c:v>
                </c:pt>
                <c:pt idx="12">
                  <c:v>1.1097732360000001</c:v>
                </c:pt>
                <c:pt idx="13">
                  <c:v>1.116561234</c:v>
                </c:pt>
                <c:pt idx="14">
                  <c:v>1.123571106</c:v>
                </c:pt>
                <c:pt idx="15">
                  <c:v>1.130793108</c:v>
                </c:pt>
                <c:pt idx="16">
                  <c:v>1.1382158710000001</c:v>
                </c:pt>
                <c:pt idx="17">
                  <c:v>1.145826381</c:v>
                </c:pt>
                <c:pt idx="18">
                  <c:v>1.153609973</c:v>
                </c:pt>
                <c:pt idx="19">
                  <c:v>1.161550332</c:v>
                </c:pt>
                <c:pt idx="20">
                  <c:v>1.169629517</c:v>
                </c:pt>
                <c:pt idx="21">
                  <c:v>1.1778279920000001</c:v>
                </c:pt>
                <c:pt idx="22">
                  <c:v>1.1861246750000001</c:v>
                </c:pt>
                <c:pt idx="23">
                  <c:v>1.194497001</c:v>
                </c:pt>
                <c:pt idx="24">
                  <c:v>1.202921001</c:v>
                </c:pt>
                <c:pt idx="25">
                  <c:v>1.211371393999999</c:v>
                </c:pt>
                <c:pt idx="26">
                  <c:v>1.219821695999993</c:v>
                </c:pt>
                <c:pt idx="27">
                  <c:v>1.228244345</c:v>
                </c:pt>
                <c:pt idx="28">
                  <c:v>1.236610835</c:v>
                </c:pt>
                <c:pt idx="29">
                  <c:v>1.244891865</c:v>
                </c:pt>
                <c:pt idx="30">
                  <c:v>1.253057503</c:v>
                </c:pt>
                <c:pt idx="31">
                  <c:v>1.2610773559999999</c:v>
                </c:pt>
                <c:pt idx="32">
                  <c:v>1.2689207549999999</c:v>
                </c:pt>
                <c:pt idx="33">
                  <c:v>1.276556944</c:v>
                </c:pt>
                <c:pt idx="34">
                  <c:v>1.2839552759999999</c:v>
                </c:pt>
                <c:pt idx="35">
                  <c:v>1.291085415</c:v>
                </c:pt>
                <c:pt idx="36">
                  <c:v>1.2979175430000001</c:v>
                </c:pt>
                <c:pt idx="37">
                  <c:v>1.3044225629999999</c:v>
                </c:pt>
                <c:pt idx="38">
                  <c:v>1.3105723069999999</c:v>
                </c:pt>
                <c:pt idx="39">
                  <c:v>1.3163397349999999</c:v>
                </c:pt>
                <c:pt idx="40">
                  <c:v>1.321699135</c:v>
                </c:pt>
                <c:pt idx="41">
                  <c:v>1.3266263140000001</c:v>
                </c:pt>
                <c:pt idx="42">
                  <c:v>1.3310987750000001</c:v>
                </c:pt>
                <c:pt idx="43">
                  <c:v>1.335095895</c:v>
                </c:pt>
                <c:pt idx="44">
                  <c:v>1.3385990780000001</c:v>
                </c:pt>
                <c:pt idx="45">
                  <c:v>1.341591899</c:v>
                </c:pt>
                <c:pt idx="46">
                  <c:v>1.344060236</c:v>
                </c:pt>
                <c:pt idx="47">
                  <c:v>1.345992378</c:v>
                </c:pt>
                <c:pt idx="48">
                  <c:v>1.347379119</c:v>
                </c:pt>
                <c:pt idx="49">
                  <c:v>1.3482138299999999</c:v>
                </c:pt>
                <c:pt idx="50">
                  <c:v>1.3484925130000001</c:v>
                </c:pt>
                <c:pt idx="51">
                  <c:v>1.3482138299999999</c:v>
                </c:pt>
                <c:pt idx="52">
                  <c:v>1.347379119</c:v>
                </c:pt>
                <c:pt idx="53">
                  <c:v>1.345992378</c:v>
                </c:pt>
                <c:pt idx="54">
                  <c:v>1.344060236</c:v>
                </c:pt>
                <c:pt idx="55">
                  <c:v>1.341591899</c:v>
                </c:pt>
                <c:pt idx="56">
                  <c:v>1.3385990780000001</c:v>
                </c:pt>
                <c:pt idx="57">
                  <c:v>1.335095895</c:v>
                </c:pt>
                <c:pt idx="58">
                  <c:v>1.3310987750000001</c:v>
                </c:pt>
                <c:pt idx="59">
                  <c:v>1.3266263140000001</c:v>
                </c:pt>
                <c:pt idx="60">
                  <c:v>1.321699135</c:v>
                </c:pt>
                <c:pt idx="61">
                  <c:v>1.3163397349999999</c:v>
                </c:pt>
                <c:pt idx="62">
                  <c:v>1.3105723069999999</c:v>
                </c:pt>
                <c:pt idx="63">
                  <c:v>1.3044225629999999</c:v>
                </c:pt>
                <c:pt idx="64">
                  <c:v>1.2979175430000001</c:v>
                </c:pt>
                <c:pt idx="65">
                  <c:v>1.291085415</c:v>
                </c:pt>
                <c:pt idx="66">
                  <c:v>1.2839552759999999</c:v>
                </c:pt>
                <c:pt idx="67">
                  <c:v>1.276556944</c:v>
                </c:pt>
                <c:pt idx="68">
                  <c:v>1.2689207549999999</c:v>
                </c:pt>
                <c:pt idx="69">
                  <c:v>1.2610773559999999</c:v>
                </c:pt>
                <c:pt idx="70">
                  <c:v>1.253057503</c:v>
                </c:pt>
                <c:pt idx="71">
                  <c:v>1.244891865</c:v>
                </c:pt>
                <c:pt idx="72">
                  <c:v>1.236610835</c:v>
                </c:pt>
                <c:pt idx="73">
                  <c:v>1.228244345</c:v>
                </c:pt>
                <c:pt idx="74">
                  <c:v>1.219821695999993</c:v>
                </c:pt>
                <c:pt idx="75">
                  <c:v>1.211371393999999</c:v>
                </c:pt>
                <c:pt idx="76">
                  <c:v>1.202921001</c:v>
                </c:pt>
                <c:pt idx="77">
                  <c:v>1.194497001</c:v>
                </c:pt>
                <c:pt idx="78">
                  <c:v>1.1861246750000001</c:v>
                </c:pt>
                <c:pt idx="79">
                  <c:v>1.1778279920000001</c:v>
                </c:pt>
                <c:pt idx="80">
                  <c:v>1.169629517</c:v>
                </c:pt>
                <c:pt idx="81">
                  <c:v>1.161550332</c:v>
                </c:pt>
                <c:pt idx="82">
                  <c:v>1.153609973</c:v>
                </c:pt>
                <c:pt idx="83">
                  <c:v>1.145826381</c:v>
                </c:pt>
                <c:pt idx="84">
                  <c:v>1.1382158710000001</c:v>
                </c:pt>
                <c:pt idx="85">
                  <c:v>1.130793108</c:v>
                </c:pt>
                <c:pt idx="86">
                  <c:v>1.123571106</c:v>
                </c:pt>
                <c:pt idx="87">
                  <c:v>1.116561234</c:v>
                </c:pt>
                <c:pt idx="88">
                  <c:v>1.1097732360000001</c:v>
                </c:pt>
                <c:pt idx="89">
                  <c:v>1.1032152639999999</c:v>
                </c:pt>
                <c:pt idx="90">
                  <c:v>1.0968939170000001</c:v>
                </c:pt>
                <c:pt idx="91">
                  <c:v>1.090814299</c:v>
                </c:pt>
                <c:pt idx="92">
                  <c:v>1.084980069</c:v>
                </c:pt>
                <c:pt idx="93">
                  <c:v>1.0793935189999999</c:v>
                </c:pt>
                <c:pt idx="94">
                  <c:v>1.0740556429999999</c:v>
                </c:pt>
                <c:pt idx="95">
                  <c:v>1.0689662150000001</c:v>
                </c:pt>
                <c:pt idx="96">
                  <c:v>1.0641238740000001</c:v>
                </c:pt>
                <c:pt idx="97">
                  <c:v>1.059526212</c:v>
                </c:pt>
                <c:pt idx="98">
                  <c:v>1.055169858</c:v>
                </c:pt>
                <c:pt idx="99">
                  <c:v>1.0510505720000001</c:v>
                </c:pt>
                <c:pt idx="100">
                  <c:v>1.0471633330000001</c:v>
                </c:pt>
              </c:numCache>
            </c:numRef>
          </c:val>
        </c:ser>
        <c:ser>
          <c:idx val="64"/>
          <c:order val="64"/>
          <c:val>
            <c:numRef>
              <c:f>Sheet1!$A$65:$CW$65</c:f>
              <c:numCache>
                <c:formatCode>General</c:formatCode>
                <c:ptCount val="101"/>
                <c:pt idx="0">
                  <c:v>1.0461555279999999</c:v>
                </c:pt>
                <c:pt idx="1">
                  <c:v>1.0499597030000001</c:v>
                </c:pt>
                <c:pt idx="2">
                  <c:v>1.0539909670000001</c:v>
                </c:pt>
                <c:pt idx="3">
                  <c:v>1.0582542319999999</c:v>
                </c:pt>
                <c:pt idx="4">
                  <c:v>1.0627536500000001</c:v>
                </c:pt>
                <c:pt idx="5">
                  <c:v>1.0674925179999999</c:v>
                </c:pt>
                <c:pt idx="6">
                  <c:v>1.072473193</c:v>
                </c:pt>
                <c:pt idx="7">
                  <c:v>1.0776970079999999</c:v>
                </c:pt>
                <c:pt idx="8">
                  <c:v>1.083164182</c:v>
                </c:pt>
                <c:pt idx="9">
                  <c:v>1.0888737429999999</c:v>
                </c:pt>
                <c:pt idx="10">
                  <c:v>1.09482345</c:v>
                </c:pt>
                <c:pt idx="11">
                  <c:v>1.10100972</c:v>
                </c:pt>
                <c:pt idx="12">
                  <c:v>1.1074275579999999</c:v>
                </c:pt>
                <c:pt idx="13">
                  <c:v>1.114070508</c:v>
                </c:pt>
                <c:pt idx="14">
                  <c:v>1.1209305899999999</c:v>
                </c:pt>
                <c:pt idx="15">
                  <c:v>1.12799827</c:v>
                </c:pt>
                <c:pt idx="16">
                  <c:v>1.1352624200000001</c:v>
                </c:pt>
                <c:pt idx="17">
                  <c:v>1.1427103059999999</c:v>
                </c:pt>
                <c:pt idx="18">
                  <c:v>1.1503275749999999</c:v>
                </c:pt>
                <c:pt idx="19">
                  <c:v>1.1580982609999999</c:v>
                </c:pt>
                <c:pt idx="20">
                  <c:v>1.166004807</c:v>
                </c:pt>
                <c:pt idx="21">
                  <c:v>1.1740280940000001</c:v>
                </c:pt>
                <c:pt idx="22">
                  <c:v>1.18214749</c:v>
                </c:pt>
                <c:pt idx="23">
                  <c:v>1.190340913</c:v>
                </c:pt>
                <c:pt idx="24">
                  <c:v>1.198584906</c:v>
                </c:pt>
                <c:pt idx="25">
                  <c:v>1.2068547270000001</c:v>
                </c:pt>
                <c:pt idx="26">
                  <c:v>1.21512446</c:v>
                </c:pt>
                <c:pt idx="27">
                  <c:v>1.2233671310000001</c:v>
                </c:pt>
                <c:pt idx="28">
                  <c:v>1.231554842</c:v>
                </c:pt>
                <c:pt idx="29">
                  <c:v>1.2396589200000001</c:v>
                </c:pt>
                <c:pt idx="30">
                  <c:v>1.247650071</c:v>
                </c:pt>
                <c:pt idx="31">
                  <c:v>1.255498553</c:v>
                </c:pt>
                <c:pt idx="32">
                  <c:v>1.263174351</c:v>
                </c:pt>
                <c:pt idx="33">
                  <c:v>1.270647367</c:v>
                </c:pt>
                <c:pt idx="34">
                  <c:v>1.2778876079999999</c:v>
                </c:pt>
                <c:pt idx="35">
                  <c:v>1.2848653880000001</c:v>
                </c:pt>
                <c:pt idx="36">
                  <c:v>1.291551524</c:v>
                </c:pt>
                <c:pt idx="37">
                  <c:v>1.2979175430000001</c:v>
                </c:pt>
                <c:pt idx="38">
                  <c:v>1.3039358759999999</c:v>
                </c:pt>
                <c:pt idx="39">
                  <c:v>1.3095800639999999</c:v>
                </c:pt>
                <c:pt idx="40">
                  <c:v>1.314824942</c:v>
                </c:pt>
                <c:pt idx="41">
                  <c:v>1.3196468349999999</c:v>
                </c:pt>
                <c:pt idx="42">
                  <c:v>1.3240237269999999</c:v>
                </c:pt>
                <c:pt idx="43">
                  <c:v>1.3279354350000001</c:v>
                </c:pt>
                <c:pt idx="44">
                  <c:v>1.3313637599999999</c:v>
                </c:pt>
                <c:pt idx="45">
                  <c:v>1.33429263</c:v>
                </c:pt>
                <c:pt idx="46">
                  <c:v>1.3367082219999999</c:v>
                </c:pt>
                <c:pt idx="47">
                  <c:v>1.3385990780000001</c:v>
                </c:pt>
                <c:pt idx="48">
                  <c:v>1.339956186</c:v>
                </c:pt>
                <c:pt idx="49">
                  <c:v>1.3407730609999999</c:v>
                </c:pt>
                <c:pt idx="50">
                  <c:v>1.341045789</c:v>
                </c:pt>
                <c:pt idx="51">
                  <c:v>1.3407730609999999</c:v>
                </c:pt>
                <c:pt idx="52">
                  <c:v>1.339956186</c:v>
                </c:pt>
                <c:pt idx="53">
                  <c:v>1.3385990780000001</c:v>
                </c:pt>
                <c:pt idx="54">
                  <c:v>1.3367082219999999</c:v>
                </c:pt>
                <c:pt idx="55">
                  <c:v>1.33429263</c:v>
                </c:pt>
                <c:pt idx="56">
                  <c:v>1.3313637599999999</c:v>
                </c:pt>
                <c:pt idx="57">
                  <c:v>1.3279354350000001</c:v>
                </c:pt>
                <c:pt idx="58">
                  <c:v>1.3240237269999999</c:v>
                </c:pt>
                <c:pt idx="59">
                  <c:v>1.3196468349999999</c:v>
                </c:pt>
                <c:pt idx="60">
                  <c:v>1.314824942</c:v>
                </c:pt>
                <c:pt idx="61">
                  <c:v>1.3095800639999999</c:v>
                </c:pt>
                <c:pt idx="62">
                  <c:v>1.3039358759999999</c:v>
                </c:pt>
                <c:pt idx="63">
                  <c:v>1.2979175430000001</c:v>
                </c:pt>
                <c:pt idx="64">
                  <c:v>1.291551524</c:v>
                </c:pt>
                <c:pt idx="65">
                  <c:v>1.2848653880000001</c:v>
                </c:pt>
                <c:pt idx="66">
                  <c:v>1.2778876079999999</c:v>
                </c:pt>
                <c:pt idx="67">
                  <c:v>1.270647367</c:v>
                </c:pt>
                <c:pt idx="68">
                  <c:v>1.263174351</c:v>
                </c:pt>
                <c:pt idx="69">
                  <c:v>1.255498553</c:v>
                </c:pt>
                <c:pt idx="70">
                  <c:v>1.247650071</c:v>
                </c:pt>
                <c:pt idx="71">
                  <c:v>1.2396589200000001</c:v>
                </c:pt>
                <c:pt idx="72">
                  <c:v>1.231554842</c:v>
                </c:pt>
                <c:pt idx="73">
                  <c:v>1.2233671310000001</c:v>
                </c:pt>
                <c:pt idx="74">
                  <c:v>1.21512446</c:v>
                </c:pt>
                <c:pt idx="75">
                  <c:v>1.2068547270000001</c:v>
                </c:pt>
                <c:pt idx="76">
                  <c:v>1.198584906</c:v>
                </c:pt>
                <c:pt idx="77">
                  <c:v>1.190340913</c:v>
                </c:pt>
                <c:pt idx="78">
                  <c:v>1.18214749</c:v>
                </c:pt>
                <c:pt idx="79">
                  <c:v>1.1740280940000001</c:v>
                </c:pt>
                <c:pt idx="80">
                  <c:v>1.166004807</c:v>
                </c:pt>
                <c:pt idx="81">
                  <c:v>1.1580982609999999</c:v>
                </c:pt>
                <c:pt idx="82">
                  <c:v>1.1503275749999999</c:v>
                </c:pt>
                <c:pt idx="83">
                  <c:v>1.1427103059999999</c:v>
                </c:pt>
                <c:pt idx="84">
                  <c:v>1.1352624200000001</c:v>
                </c:pt>
                <c:pt idx="85">
                  <c:v>1.12799827</c:v>
                </c:pt>
                <c:pt idx="86">
                  <c:v>1.1209305899999999</c:v>
                </c:pt>
                <c:pt idx="87">
                  <c:v>1.114070508</c:v>
                </c:pt>
                <c:pt idx="88">
                  <c:v>1.1074275579999999</c:v>
                </c:pt>
                <c:pt idx="89">
                  <c:v>1.10100972</c:v>
                </c:pt>
                <c:pt idx="90">
                  <c:v>1.09482345</c:v>
                </c:pt>
                <c:pt idx="91">
                  <c:v>1.0888737429999999</c:v>
                </c:pt>
                <c:pt idx="92">
                  <c:v>1.083164182</c:v>
                </c:pt>
                <c:pt idx="93">
                  <c:v>1.0776970079999999</c:v>
                </c:pt>
                <c:pt idx="94">
                  <c:v>1.072473193</c:v>
                </c:pt>
                <c:pt idx="95">
                  <c:v>1.0674925179999999</c:v>
                </c:pt>
                <c:pt idx="96">
                  <c:v>1.0627536500000001</c:v>
                </c:pt>
                <c:pt idx="97">
                  <c:v>1.0582542319999999</c:v>
                </c:pt>
                <c:pt idx="98">
                  <c:v>1.0539909670000001</c:v>
                </c:pt>
                <c:pt idx="99">
                  <c:v>1.0499597030000001</c:v>
                </c:pt>
                <c:pt idx="100">
                  <c:v>1.0461555279999999</c:v>
                </c:pt>
              </c:numCache>
            </c:numRef>
          </c:val>
        </c:ser>
        <c:ser>
          <c:idx val="65"/>
          <c:order val="65"/>
          <c:val>
            <c:numRef>
              <c:f>Sheet1!$A$66:$CW$66</c:f>
              <c:numCache>
                <c:formatCode>General</c:formatCode>
                <c:ptCount val="101"/>
                <c:pt idx="0">
                  <c:v>1.045097046</c:v>
                </c:pt>
                <c:pt idx="1">
                  <c:v>1.04881398</c:v>
                </c:pt>
                <c:pt idx="2">
                  <c:v>1.0527527940000001</c:v>
                </c:pt>
                <c:pt idx="3">
                  <c:v>1.0569182909999999</c:v>
                </c:pt>
                <c:pt idx="4">
                  <c:v>1.0613145239999999</c:v>
                </c:pt>
                <c:pt idx="5">
                  <c:v>1.0659447150000001</c:v>
                </c:pt>
                <c:pt idx="6">
                  <c:v>1.070811169</c:v>
                </c:pt>
                <c:pt idx="7">
                  <c:v>1.075915186</c:v>
                </c:pt>
                <c:pt idx="8">
                  <c:v>1.081256982</c:v>
                </c:pt>
                <c:pt idx="9">
                  <c:v>1.086835606</c:v>
                </c:pt>
                <c:pt idx="10">
                  <c:v>1.092648869</c:v>
                </c:pt>
                <c:pt idx="11">
                  <c:v>1.098693269</c:v>
                </c:pt>
                <c:pt idx="12">
                  <c:v>1.1049639280000001</c:v>
                </c:pt>
                <c:pt idx="13">
                  <c:v>1.111454535</c:v>
                </c:pt>
                <c:pt idx="14">
                  <c:v>1.1181572950000001</c:v>
                </c:pt>
                <c:pt idx="15">
                  <c:v>1.1250628920000001</c:v>
                </c:pt>
                <c:pt idx="16">
                  <c:v>1.1321604540000001</c:v>
                </c:pt>
                <c:pt idx="17">
                  <c:v>1.1394375379999999</c:v>
                </c:pt>
                <c:pt idx="18">
                  <c:v>1.1468801200000001</c:v>
                </c:pt>
                <c:pt idx="19">
                  <c:v>1.154472602</c:v>
                </c:pt>
                <c:pt idx="20">
                  <c:v>1.162197827</c:v>
                </c:pt>
                <c:pt idx="21">
                  <c:v>1.1700371169999999</c:v>
                </c:pt>
                <c:pt idx="22">
                  <c:v>1.1779703109999999</c:v>
                </c:pt>
                <c:pt idx="23">
                  <c:v>1.185975835</c:v>
                </c:pt>
                <c:pt idx="24">
                  <c:v>1.194030768</c:v>
                </c:pt>
                <c:pt idx="25">
                  <c:v>1.2021109379999999</c:v>
                </c:pt>
                <c:pt idx="26">
                  <c:v>1.2101910220000001</c:v>
                </c:pt>
                <c:pt idx="27">
                  <c:v>1.218244664</c:v>
                </c:pt>
                <c:pt idx="28">
                  <c:v>1.2262446069999999</c:v>
                </c:pt>
                <c:pt idx="29">
                  <c:v>1.2341628339999999</c:v>
                </c:pt>
                <c:pt idx="30">
                  <c:v>1.2419707250000001</c:v>
                </c:pt>
                <c:pt idx="31">
                  <c:v>1.249639218</c:v>
                </c:pt>
                <c:pt idx="32">
                  <c:v>1.257138987</c:v>
                </c:pt>
                <c:pt idx="33">
                  <c:v>1.264440625</c:v>
                </c:pt>
                <c:pt idx="34">
                  <c:v>1.271514826</c:v>
                </c:pt>
                <c:pt idx="35">
                  <c:v>1.278332585</c:v>
                </c:pt>
                <c:pt idx="36">
                  <c:v>1.2848653880000001</c:v>
                </c:pt>
                <c:pt idx="37">
                  <c:v>1.291085415</c:v>
                </c:pt>
                <c:pt idx="38">
                  <c:v>1.2969657299999999</c:v>
                </c:pt>
                <c:pt idx="39">
                  <c:v>1.3024804800000001</c:v>
                </c:pt>
                <c:pt idx="40">
                  <c:v>1.3076050779999999</c:v>
                </c:pt>
                <c:pt idx="41">
                  <c:v>1.3123163900000001</c:v>
                </c:pt>
                <c:pt idx="42">
                  <c:v>1.3165929080000001</c:v>
                </c:pt>
                <c:pt idx="43">
                  <c:v>1.3204149089999999</c:v>
                </c:pt>
                <c:pt idx="44">
                  <c:v>1.3237646119999991</c:v>
                </c:pt>
                <c:pt idx="45">
                  <c:v>1.3266263140000001</c:v>
                </c:pt>
                <c:pt idx="46">
                  <c:v>1.32898651</c:v>
                </c:pt>
                <c:pt idx="47">
                  <c:v>1.330834002</c:v>
                </c:pt>
                <c:pt idx="48">
                  <c:v>1.3321599879999999</c:v>
                </c:pt>
                <c:pt idx="49">
                  <c:v>1.33295813</c:v>
                </c:pt>
                <c:pt idx="50">
                  <c:v>1.333224602999999</c:v>
                </c:pt>
                <c:pt idx="51">
                  <c:v>1.33295813</c:v>
                </c:pt>
                <c:pt idx="52">
                  <c:v>1.3321599879999999</c:v>
                </c:pt>
                <c:pt idx="53">
                  <c:v>1.330834002</c:v>
                </c:pt>
                <c:pt idx="54">
                  <c:v>1.32898651</c:v>
                </c:pt>
                <c:pt idx="55">
                  <c:v>1.3266263140000001</c:v>
                </c:pt>
                <c:pt idx="56">
                  <c:v>1.3237646119999991</c:v>
                </c:pt>
                <c:pt idx="57">
                  <c:v>1.3204149089999999</c:v>
                </c:pt>
                <c:pt idx="58">
                  <c:v>1.3165929080000001</c:v>
                </c:pt>
                <c:pt idx="59">
                  <c:v>1.3123163900000001</c:v>
                </c:pt>
                <c:pt idx="60">
                  <c:v>1.3076050779999999</c:v>
                </c:pt>
                <c:pt idx="61">
                  <c:v>1.3024804800000001</c:v>
                </c:pt>
                <c:pt idx="62">
                  <c:v>1.2969657299999999</c:v>
                </c:pt>
                <c:pt idx="63">
                  <c:v>1.291085415</c:v>
                </c:pt>
                <c:pt idx="64">
                  <c:v>1.2848653880000001</c:v>
                </c:pt>
                <c:pt idx="65">
                  <c:v>1.278332585</c:v>
                </c:pt>
                <c:pt idx="66">
                  <c:v>1.271514826</c:v>
                </c:pt>
                <c:pt idx="67">
                  <c:v>1.264440625</c:v>
                </c:pt>
                <c:pt idx="68">
                  <c:v>1.257138987</c:v>
                </c:pt>
                <c:pt idx="69">
                  <c:v>1.249639218</c:v>
                </c:pt>
                <c:pt idx="70">
                  <c:v>1.2419707250000001</c:v>
                </c:pt>
                <c:pt idx="71">
                  <c:v>1.2341628339999999</c:v>
                </c:pt>
                <c:pt idx="72">
                  <c:v>1.2262446069999999</c:v>
                </c:pt>
                <c:pt idx="73">
                  <c:v>1.218244664</c:v>
                </c:pt>
                <c:pt idx="74">
                  <c:v>1.2101910220000001</c:v>
                </c:pt>
                <c:pt idx="75">
                  <c:v>1.2021109379999999</c:v>
                </c:pt>
                <c:pt idx="76">
                  <c:v>1.194030768</c:v>
                </c:pt>
                <c:pt idx="77">
                  <c:v>1.185975835</c:v>
                </c:pt>
                <c:pt idx="78">
                  <c:v>1.1779703109999999</c:v>
                </c:pt>
                <c:pt idx="79">
                  <c:v>1.1700371169999999</c:v>
                </c:pt>
                <c:pt idx="80">
                  <c:v>1.162197827</c:v>
                </c:pt>
                <c:pt idx="81">
                  <c:v>1.154472602</c:v>
                </c:pt>
                <c:pt idx="82">
                  <c:v>1.1468801200000001</c:v>
                </c:pt>
                <c:pt idx="83">
                  <c:v>1.1394375379999999</c:v>
                </c:pt>
                <c:pt idx="84">
                  <c:v>1.1321604540000001</c:v>
                </c:pt>
                <c:pt idx="85">
                  <c:v>1.1250628920000001</c:v>
                </c:pt>
                <c:pt idx="86">
                  <c:v>1.1181572950000001</c:v>
                </c:pt>
                <c:pt idx="87">
                  <c:v>1.111454535</c:v>
                </c:pt>
                <c:pt idx="88">
                  <c:v>1.1049639280000001</c:v>
                </c:pt>
                <c:pt idx="89">
                  <c:v>1.098693269</c:v>
                </c:pt>
                <c:pt idx="90">
                  <c:v>1.092648869</c:v>
                </c:pt>
                <c:pt idx="91">
                  <c:v>1.086835606</c:v>
                </c:pt>
                <c:pt idx="92">
                  <c:v>1.081256982</c:v>
                </c:pt>
                <c:pt idx="93">
                  <c:v>1.075915186</c:v>
                </c:pt>
                <c:pt idx="94">
                  <c:v>1.070811169</c:v>
                </c:pt>
                <c:pt idx="95">
                  <c:v>1.0659447150000001</c:v>
                </c:pt>
                <c:pt idx="96">
                  <c:v>1.0613145239999999</c:v>
                </c:pt>
                <c:pt idx="97">
                  <c:v>1.0569182909999999</c:v>
                </c:pt>
                <c:pt idx="98">
                  <c:v>1.0527527940000001</c:v>
                </c:pt>
                <c:pt idx="99">
                  <c:v>1.04881398</c:v>
                </c:pt>
                <c:pt idx="100">
                  <c:v>1.045097046</c:v>
                </c:pt>
              </c:numCache>
            </c:numRef>
          </c:val>
        </c:ser>
        <c:ser>
          <c:idx val="66"/>
          <c:order val="66"/>
          <c:val>
            <c:numRef>
              <c:f>Sheet1!$A$67:$CW$67</c:f>
              <c:numCache>
                <c:formatCode>General</c:formatCode>
                <c:ptCount val="101"/>
                <c:pt idx="0">
                  <c:v>1.043992394</c:v>
                </c:pt>
                <c:pt idx="1">
                  <c:v>1.0476182810000001</c:v>
                </c:pt>
                <c:pt idx="2">
                  <c:v>1.051460614</c:v>
                </c:pt>
                <c:pt idx="3">
                  <c:v>1.0555240770000001</c:v>
                </c:pt>
                <c:pt idx="4">
                  <c:v>1.0598126240000001</c:v>
                </c:pt>
                <c:pt idx="5">
                  <c:v>1.064329399</c:v>
                </c:pt>
                <c:pt idx="6">
                  <c:v>1.0690766490000001</c:v>
                </c:pt>
                <c:pt idx="7">
                  <c:v>1.0740556429999999</c:v>
                </c:pt>
                <c:pt idx="8">
                  <c:v>1.0792665910000001</c:v>
                </c:pt>
                <c:pt idx="9">
                  <c:v>1.0847085670000001</c:v>
                </c:pt>
                <c:pt idx="10">
                  <c:v>1.0903794339999999</c:v>
                </c:pt>
                <c:pt idx="11">
                  <c:v>1.096275777</c:v>
                </c:pt>
                <c:pt idx="12">
                  <c:v>1.1023928359999999</c:v>
                </c:pt>
                <c:pt idx="13">
                  <c:v>1.1087244549999999</c:v>
                </c:pt>
                <c:pt idx="14">
                  <c:v>1.115263031</c:v>
                </c:pt>
                <c:pt idx="15">
                  <c:v>1.1219994760000001</c:v>
                </c:pt>
                <c:pt idx="16">
                  <c:v>1.1289231829999999</c:v>
                </c:pt>
                <c:pt idx="17">
                  <c:v>1.136022015</c:v>
                </c:pt>
                <c:pt idx="18">
                  <c:v>1.143282291</c:v>
                </c:pt>
                <c:pt idx="19">
                  <c:v>1.1506887939999999</c:v>
                </c:pt>
                <c:pt idx="20">
                  <c:v>1.15822479</c:v>
                </c:pt>
                <c:pt idx="21">
                  <c:v>1.165872056</c:v>
                </c:pt>
                <c:pt idx="22">
                  <c:v>1.1736109269999999</c:v>
                </c:pt>
                <c:pt idx="23">
                  <c:v>1.1814203560000001</c:v>
                </c:pt>
                <c:pt idx="24">
                  <c:v>1.189277983</c:v>
                </c:pt>
                <c:pt idx="25">
                  <c:v>1.1971602290000001</c:v>
                </c:pt>
                <c:pt idx="26">
                  <c:v>1.205042392</c:v>
                </c:pt>
                <c:pt idx="27">
                  <c:v>1.2128987600000001</c:v>
                </c:pt>
                <c:pt idx="28">
                  <c:v>1.220702744</c:v>
                </c:pt>
                <c:pt idx="29">
                  <c:v>1.228427014</c:v>
                </c:pt>
                <c:pt idx="30">
                  <c:v>1.23604365</c:v>
                </c:pt>
                <c:pt idx="31">
                  <c:v>1.2435243030000001</c:v>
                </c:pt>
                <c:pt idx="32">
                  <c:v>1.250840366</c:v>
                </c:pt>
                <c:pt idx="33">
                  <c:v>1.2579631499999999</c:v>
                </c:pt>
                <c:pt idx="34">
                  <c:v>1.2648640689999999</c:v>
                </c:pt>
                <c:pt idx="35">
                  <c:v>1.271514826</c:v>
                </c:pt>
                <c:pt idx="36">
                  <c:v>1.2778876079999999</c:v>
                </c:pt>
                <c:pt idx="37">
                  <c:v>1.2839552759999999</c:v>
                </c:pt>
                <c:pt idx="38">
                  <c:v>1.289691552999999</c:v>
                </c:pt>
                <c:pt idx="39">
                  <c:v>1.295071217999999</c:v>
                </c:pt>
                <c:pt idx="40">
                  <c:v>1.3000702900000001</c:v>
                </c:pt>
                <c:pt idx="41">
                  <c:v>1.3046661980000001</c:v>
                </c:pt>
                <c:pt idx="42">
                  <c:v>1.3088379619999999</c:v>
                </c:pt>
                <c:pt idx="43">
                  <c:v>1.3125663430000001</c:v>
                </c:pt>
                <c:pt idx="44">
                  <c:v>1.3158339960000001</c:v>
                </c:pt>
                <c:pt idx="45">
                  <c:v>1.3186256000000001</c:v>
                </c:pt>
                <c:pt idx="46">
                  <c:v>1.320927983</c:v>
                </c:pt>
                <c:pt idx="47">
                  <c:v>1.322730221</c:v>
                </c:pt>
                <c:pt idx="48">
                  <c:v>1.3240237269999999</c:v>
                </c:pt>
                <c:pt idx="49">
                  <c:v>1.3248023179999999</c:v>
                </c:pt>
                <c:pt idx="50">
                  <c:v>1.325062264</c:v>
                </c:pt>
                <c:pt idx="51">
                  <c:v>1.3248023179999999</c:v>
                </c:pt>
                <c:pt idx="52">
                  <c:v>1.3240237269999999</c:v>
                </c:pt>
                <c:pt idx="53">
                  <c:v>1.322730221</c:v>
                </c:pt>
                <c:pt idx="54">
                  <c:v>1.320927983</c:v>
                </c:pt>
                <c:pt idx="55">
                  <c:v>1.3186256000000001</c:v>
                </c:pt>
                <c:pt idx="56">
                  <c:v>1.3158339960000001</c:v>
                </c:pt>
                <c:pt idx="57">
                  <c:v>1.3125663430000001</c:v>
                </c:pt>
                <c:pt idx="58">
                  <c:v>1.3088379619999999</c:v>
                </c:pt>
                <c:pt idx="59">
                  <c:v>1.3046661980000001</c:v>
                </c:pt>
                <c:pt idx="60">
                  <c:v>1.3000702900000001</c:v>
                </c:pt>
                <c:pt idx="61">
                  <c:v>1.295071217999999</c:v>
                </c:pt>
                <c:pt idx="62">
                  <c:v>1.289691552999999</c:v>
                </c:pt>
                <c:pt idx="63">
                  <c:v>1.2839552759999999</c:v>
                </c:pt>
                <c:pt idx="64">
                  <c:v>1.2778876079999999</c:v>
                </c:pt>
                <c:pt idx="65">
                  <c:v>1.271514826</c:v>
                </c:pt>
                <c:pt idx="66">
                  <c:v>1.2648640689999999</c:v>
                </c:pt>
                <c:pt idx="67">
                  <c:v>1.2579631499999999</c:v>
                </c:pt>
                <c:pt idx="68">
                  <c:v>1.250840366</c:v>
                </c:pt>
                <c:pt idx="69">
                  <c:v>1.2435243030000001</c:v>
                </c:pt>
                <c:pt idx="70">
                  <c:v>1.23604365</c:v>
                </c:pt>
                <c:pt idx="71">
                  <c:v>1.228427014</c:v>
                </c:pt>
                <c:pt idx="72">
                  <c:v>1.220702744</c:v>
                </c:pt>
                <c:pt idx="73">
                  <c:v>1.2128987600000001</c:v>
                </c:pt>
                <c:pt idx="74">
                  <c:v>1.205042392</c:v>
                </c:pt>
                <c:pt idx="75">
                  <c:v>1.1971602290000001</c:v>
                </c:pt>
                <c:pt idx="76">
                  <c:v>1.189277983</c:v>
                </c:pt>
                <c:pt idx="77">
                  <c:v>1.1814203560000001</c:v>
                </c:pt>
                <c:pt idx="78">
                  <c:v>1.1736109269999999</c:v>
                </c:pt>
                <c:pt idx="79">
                  <c:v>1.165872056</c:v>
                </c:pt>
                <c:pt idx="80">
                  <c:v>1.15822479</c:v>
                </c:pt>
                <c:pt idx="81">
                  <c:v>1.1506887939999999</c:v>
                </c:pt>
                <c:pt idx="82">
                  <c:v>1.143282291</c:v>
                </c:pt>
                <c:pt idx="83">
                  <c:v>1.136022015</c:v>
                </c:pt>
                <c:pt idx="84">
                  <c:v>1.1289231829999999</c:v>
                </c:pt>
                <c:pt idx="85">
                  <c:v>1.1219994760000001</c:v>
                </c:pt>
                <c:pt idx="86">
                  <c:v>1.115263031</c:v>
                </c:pt>
                <c:pt idx="87">
                  <c:v>1.1087244549999999</c:v>
                </c:pt>
                <c:pt idx="88">
                  <c:v>1.1023928359999999</c:v>
                </c:pt>
                <c:pt idx="89">
                  <c:v>1.096275777</c:v>
                </c:pt>
                <c:pt idx="90">
                  <c:v>1.0903794339999999</c:v>
                </c:pt>
                <c:pt idx="91">
                  <c:v>1.0847085670000001</c:v>
                </c:pt>
                <c:pt idx="92">
                  <c:v>1.0792665910000001</c:v>
                </c:pt>
                <c:pt idx="93">
                  <c:v>1.0740556429999999</c:v>
                </c:pt>
                <c:pt idx="94">
                  <c:v>1.0690766490000001</c:v>
                </c:pt>
                <c:pt idx="95">
                  <c:v>1.064329399</c:v>
                </c:pt>
                <c:pt idx="96">
                  <c:v>1.0598126240000001</c:v>
                </c:pt>
                <c:pt idx="97">
                  <c:v>1.0555240770000001</c:v>
                </c:pt>
                <c:pt idx="98">
                  <c:v>1.051460614</c:v>
                </c:pt>
                <c:pt idx="99">
                  <c:v>1.0476182810000001</c:v>
                </c:pt>
                <c:pt idx="100">
                  <c:v>1.043992394</c:v>
                </c:pt>
              </c:numCache>
            </c:numRef>
          </c:val>
        </c:ser>
        <c:ser>
          <c:idx val="67"/>
          <c:order val="67"/>
          <c:val>
            <c:numRef>
              <c:f>Sheet1!$A$68:$CW$68</c:f>
              <c:numCache>
                <c:formatCode>General</c:formatCode>
                <c:ptCount val="101"/>
                <c:pt idx="0">
                  <c:v>1.042846191</c:v>
                </c:pt>
                <c:pt idx="1">
                  <c:v>1.046377608</c:v>
                </c:pt>
                <c:pt idx="2">
                  <c:v>1.0501198300000001</c:v>
                </c:pt>
                <c:pt idx="3">
                  <c:v>1.0540774209999999</c:v>
                </c:pt>
                <c:pt idx="4">
                  <c:v>1.0582542319999999</c:v>
                </c:pt>
                <c:pt idx="5">
                  <c:v>1.0626533250000001</c:v>
                </c:pt>
                <c:pt idx="6">
                  <c:v>1.067276887</c:v>
                </c:pt>
                <c:pt idx="7">
                  <c:v>1.0721261559999999</c:v>
                </c:pt>
                <c:pt idx="8">
                  <c:v>1.077201335</c:v>
                </c:pt>
                <c:pt idx="9">
                  <c:v>1.082501522</c:v>
                </c:pt>
                <c:pt idx="10">
                  <c:v>1.088024637</c:v>
                </c:pt>
                <c:pt idx="11">
                  <c:v>1.0937673530000001</c:v>
                </c:pt>
                <c:pt idx="12">
                  <c:v>1.0997250350000001</c:v>
                </c:pt>
                <c:pt idx="13">
                  <c:v>1.1058916860000001</c:v>
                </c:pt>
                <c:pt idx="14">
                  <c:v>1.112259903</c:v>
                </c:pt>
                <c:pt idx="15">
                  <c:v>1.1188208319999999</c:v>
                </c:pt>
                <c:pt idx="16">
                  <c:v>1.125564145</c:v>
                </c:pt>
                <c:pt idx="17">
                  <c:v>1.13247802</c:v>
                </c:pt>
                <c:pt idx="18">
                  <c:v>1.139549133</c:v>
                </c:pt>
                <c:pt idx="19">
                  <c:v>1.1467626630000001</c:v>
                </c:pt>
                <c:pt idx="20">
                  <c:v>1.154102312</c:v>
                </c:pt>
                <c:pt idx="21">
                  <c:v>1.161550332</c:v>
                </c:pt>
                <c:pt idx="22">
                  <c:v>1.1690875700000001</c:v>
                </c:pt>
                <c:pt idx="23">
                  <c:v>1.1766935270000001</c:v>
                </c:pt>
                <c:pt idx="24">
                  <c:v>1.184346428</c:v>
                </c:pt>
                <c:pt idx="25">
                  <c:v>1.192023305</c:v>
                </c:pt>
                <c:pt idx="26">
                  <c:v>1.1997001009999999</c:v>
                </c:pt>
                <c:pt idx="27">
                  <c:v>1.207351775</c:v>
                </c:pt>
                <c:pt idx="28">
                  <c:v>1.2149524300000001</c:v>
                </c:pt>
                <c:pt idx="29">
                  <c:v>1.2224754470000001</c:v>
                </c:pt>
                <c:pt idx="30">
                  <c:v>1.229893635</c:v>
                </c:pt>
                <c:pt idx="31">
                  <c:v>1.237179383</c:v>
                </c:pt>
                <c:pt idx="32">
                  <c:v>1.2443048290000001</c:v>
                </c:pt>
                <c:pt idx="33">
                  <c:v>1.2512420319999999</c:v>
                </c:pt>
                <c:pt idx="34">
                  <c:v>1.2579631499999999</c:v>
                </c:pt>
                <c:pt idx="35">
                  <c:v>1.264440625</c:v>
                </c:pt>
                <c:pt idx="36">
                  <c:v>1.270647367</c:v>
                </c:pt>
                <c:pt idx="37">
                  <c:v>1.276556944</c:v>
                </c:pt>
                <c:pt idx="38">
                  <c:v>1.282143765</c:v>
                </c:pt>
                <c:pt idx="39">
                  <c:v>1.287383266</c:v>
                </c:pt>
                <c:pt idx="40">
                  <c:v>1.2922520879999999</c:v>
                </c:pt>
                <c:pt idx="41">
                  <c:v>1.2967282529999991</c:v>
                </c:pt>
                <c:pt idx="42">
                  <c:v>1.3007913230000001</c:v>
                </c:pt>
                <c:pt idx="43">
                  <c:v>1.3044225629999999</c:v>
                </c:pt>
                <c:pt idx="44">
                  <c:v>1.3076050779999999</c:v>
                </c:pt>
                <c:pt idx="45">
                  <c:v>1.310323948</c:v>
                </c:pt>
                <c:pt idx="46">
                  <c:v>1.3125663430000001</c:v>
                </c:pt>
                <c:pt idx="47">
                  <c:v>1.314321625</c:v>
                </c:pt>
                <c:pt idx="48">
                  <c:v>1.3155814299999999</c:v>
                </c:pt>
                <c:pt idx="49">
                  <c:v>1.3163397349999999</c:v>
                </c:pt>
                <c:pt idx="50">
                  <c:v>1.3165929080000001</c:v>
                </c:pt>
                <c:pt idx="51">
                  <c:v>1.3163397349999999</c:v>
                </c:pt>
                <c:pt idx="52">
                  <c:v>1.3155814299999999</c:v>
                </c:pt>
                <c:pt idx="53">
                  <c:v>1.314321625</c:v>
                </c:pt>
                <c:pt idx="54">
                  <c:v>1.3125663430000001</c:v>
                </c:pt>
                <c:pt idx="55">
                  <c:v>1.310323948</c:v>
                </c:pt>
                <c:pt idx="56">
                  <c:v>1.3076050779999999</c:v>
                </c:pt>
                <c:pt idx="57">
                  <c:v>1.3044225629999999</c:v>
                </c:pt>
                <c:pt idx="58">
                  <c:v>1.3007913230000001</c:v>
                </c:pt>
                <c:pt idx="59">
                  <c:v>1.2967282529999991</c:v>
                </c:pt>
                <c:pt idx="60">
                  <c:v>1.2922520879999999</c:v>
                </c:pt>
                <c:pt idx="61">
                  <c:v>1.287383266</c:v>
                </c:pt>
                <c:pt idx="62">
                  <c:v>1.282143765</c:v>
                </c:pt>
                <c:pt idx="63">
                  <c:v>1.276556944</c:v>
                </c:pt>
                <c:pt idx="64">
                  <c:v>1.270647367</c:v>
                </c:pt>
                <c:pt idx="65">
                  <c:v>1.264440625</c:v>
                </c:pt>
                <c:pt idx="66">
                  <c:v>1.2579631499999999</c:v>
                </c:pt>
                <c:pt idx="67">
                  <c:v>1.2512420319999999</c:v>
                </c:pt>
                <c:pt idx="68">
                  <c:v>1.2443048290000001</c:v>
                </c:pt>
                <c:pt idx="69">
                  <c:v>1.237179383</c:v>
                </c:pt>
                <c:pt idx="70">
                  <c:v>1.229893635</c:v>
                </c:pt>
                <c:pt idx="71">
                  <c:v>1.2224754470000001</c:v>
                </c:pt>
                <c:pt idx="72">
                  <c:v>1.2149524300000001</c:v>
                </c:pt>
                <c:pt idx="73">
                  <c:v>1.207351775</c:v>
                </c:pt>
                <c:pt idx="74">
                  <c:v>1.1997001009999999</c:v>
                </c:pt>
                <c:pt idx="75">
                  <c:v>1.192023305</c:v>
                </c:pt>
                <c:pt idx="76">
                  <c:v>1.184346428</c:v>
                </c:pt>
                <c:pt idx="77">
                  <c:v>1.1766935270000001</c:v>
                </c:pt>
                <c:pt idx="78">
                  <c:v>1.1690875700000001</c:v>
                </c:pt>
                <c:pt idx="79">
                  <c:v>1.161550332</c:v>
                </c:pt>
                <c:pt idx="80">
                  <c:v>1.154102312</c:v>
                </c:pt>
                <c:pt idx="81">
                  <c:v>1.1467626630000001</c:v>
                </c:pt>
                <c:pt idx="82">
                  <c:v>1.139549133</c:v>
                </c:pt>
                <c:pt idx="83">
                  <c:v>1.13247802</c:v>
                </c:pt>
                <c:pt idx="84">
                  <c:v>1.125564145</c:v>
                </c:pt>
                <c:pt idx="85">
                  <c:v>1.1188208319999999</c:v>
                </c:pt>
                <c:pt idx="86">
                  <c:v>1.112259903</c:v>
                </c:pt>
                <c:pt idx="87">
                  <c:v>1.1058916860000001</c:v>
                </c:pt>
                <c:pt idx="88">
                  <c:v>1.0997250350000001</c:v>
                </c:pt>
                <c:pt idx="89">
                  <c:v>1.0937673530000001</c:v>
                </c:pt>
                <c:pt idx="90">
                  <c:v>1.088024637</c:v>
                </c:pt>
                <c:pt idx="91">
                  <c:v>1.082501522</c:v>
                </c:pt>
                <c:pt idx="92">
                  <c:v>1.077201335</c:v>
                </c:pt>
                <c:pt idx="93">
                  <c:v>1.0721261559999999</c:v>
                </c:pt>
                <c:pt idx="94">
                  <c:v>1.067276887</c:v>
                </c:pt>
                <c:pt idx="95">
                  <c:v>1.0626533250000001</c:v>
                </c:pt>
                <c:pt idx="96">
                  <c:v>1.0582542319999999</c:v>
                </c:pt>
                <c:pt idx="97">
                  <c:v>1.0540774209999999</c:v>
                </c:pt>
                <c:pt idx="98">
                  <c:v>1.0501198300000001</c:v>
                </c:pt>
                <c:pt idx="99">
                  <c:v>1.046377608</c:v>
                </c:pt>
                <c:pt idx="100">
                  <c:v>1.042846191</c:v>
                </c:pt>
              </c:numCache>
            </c:numRef>
          </c:val>
        </c:ser>
        <c:ser>
          <c:idx val="68"/>
          <c:order val="68"/>
          <c:val>
            <c:numRef>
              <c:f>Sheet1!$A$69:$CW$69</c:f>
              <c:numCache>
                <c:formatCode>General</c:formatCode>
                <c:ptCount val="101"/>
                <c:pt idx="0">
                  <c:v>1.0416631380000001</c:v>
                </c:pt>
                <c:pt idx="1">
                  <c:v>1.045097046</c:v>
                </c:pt>
                <c:pt idx="2">
                  <c:v>1.04873594</c:v>
                </c:pt>
                <c:pt idx="3">
                  <c:v>1.052584255</c:v>
                </c:pt>
                <c:pt idx="4">
                  <c:v>1.0566457380000001</c:v>
                </c:pt>
                <c:pt idx="5">
                  <c:v>1.060923364</c:v>
                </c:pt>
                <c:pt idx="6">
                  <c:v>1.065419262</c:v>
                </c:pt>
                <c:pt idx="7">
                  <c:v>1.0701346350000001</c:v>
                </c:pt>
                <c:pt idx="8">
                  <c:v>1.0750696799999999</c:v>
                </c:pt>
                <c:pt idx="9">
                  <c:v>1.080223521</c:v>
                </c:pt>
                <c:pt idx="10">
                  <c:v>1.0855941330000001</c:v>
                </c:pt>
                <c:pt idx="11">
                  <c:v>1.0911782830000001</c:v>
                </c:pt>
                <c:pt idx="12">
                  <c:v>1.0969714639999999</c:v>
                </c:pt>
                <c:pt idx="13">
                  <c:v>1.1029678439999999</c:v>
                </c:pt>
                <c:pt idx="14">
                  <c:v>1.109160224</c:v>
                </c:pt>
                <c:pt idx="15">
                  <c:v>1.115539995</c:v>
                </c:pt>
                <c:pt idx="16">
                  <c:v>1.122097114</c:v>
                </c:pt>
                <c:pt idx="17">
                  <c:v>1.1288200859999999</c:v>
                </c:pt>
                <c:pt idx="18">
                  <c:v>1.1356959529999999</c:v>
                </c:pt>
                <c:pt idx="19">
                  <c:v>1.1427103059999999</c:v>
                </c:pt>
                <c:pt idx="20">
                  <c:v>1.1498472959999999</c:v>
                </c:pt>
                <c:pt idx="21">
                  <c:v>1.157089663</c:v>
                </c:pt>
                <c:pt idx="22">
                  <c:v>1.1644187859999999</c:v>
                </c:pt>
                <c:pt idx="23">
                  <c:v>1.1718147299999999</c:v>
                </c:pt>
                <c:pt idx="24">
                  <c:v>1.1792563220000001</c:v>
                </c:pt>
                <c:pt idx="25">
                  <c:v>1.1867212279999999</c:v>
                </c:pt>
                <c:pt idx="26">
                  <c:v>1.1941860550000001</c:v>
                </c:pt>
                <c:pt idx="27">
                  <c:v>1.201626453999999</c:v>
                </c:pt>
                <c:pt idx="28">
                  <c:v>1.209017242</c:v>
                </c:pt>
                <c:pt idx="29">
                  <c:v>1.216332537</c:v>
                </c:pt>
                <c:pt idx="30">
                  <c:v>1.2235458960000001</c:v>
                </c:pt>
                <c:pt idx="31">
                  <c:v>1.2306304729999999</c:v>
                </c:pt>
                <c:pt idx="32">
                  <c:v>1.237559174</c:v>
                </c:pt>
                <c:pt idx="33">
                  <c:v>1.2443048290000001</c:v>
                </c:pt>
                <c:pt idx="34">
                  <c:v>1.250840366</c:v>
                </c:pt>
                <c:pt idx="35">
                  <c:v>1.257138987</c:v>
                </c:pt>
                <c:pt idx="36">
                  <c:v>1.263174351</c:v>
                </c:pt>
                <c:pt idx="37">
                  <c:v>1.2689207549999999</c:v>
                </c:pt>
                <c:pt idx="38">
                  <c:v>1.2743533149999999</c:v>
                </c:pt>
                <c:pt idx="39">
                  <c:v>1.2794481440000001</c:v>
                </c:pt>
                <c:pt idx="40">
                  <c:v>1.2841825309999999</c:v>
                </c:pt>
                <c:pt idx="41">
                  <c:v>1.2885351009999999</c:v>
                </c:pt>
                <c:pt idx="42">
                  <c:v>1.2924859829999999</c:v>
                </c:pt>
                <c:pt idx="43">
                  <c:v>1.2960169589999999</c:v>
                </c:pt>
                <c:pt idx="44">
                  <c:v>1.299111599</c:v>
                </c:pt>
                <c:pt idx="45">
                  <c:v>1.301755397</c:v>
                </c:pt>
                <c:pt idx="46">
                  <c:v>1.3039358759999999</c:v>
                </c:pt>
                <c:pt idx="47">
                  <c:v>1.3056426919999999</c:v>
                </c:pt>
                <c:pt idx="48">
                  <c:v>1.306867711</c:v>
                </c:pt>
                <c:pt idx="49">
                  <c:v>1.3076050779999999</c:v>
                </c:pt>
                <c:pt idx="50">
                  <c:v>1.3078512600000001</c:v>
                </c:pt>
                <c:pt idx="51">
                  <c:v>1.3076050779999999</c:v>
                </c:pt>
                <c:pt idx="52">
                  <c:v>1.306867711</c:v>
                </c:pt>
                <c:pt idx="53">
                  <c:v>1.3056426919999999</c:v>
                </c:pt>
                <c:pt idx="54">
                  <c:v>1.3039358759999999</c:v>
                </c:pt>
                <c:pt idx="55">
                  <c:v>1.301755397</c:v>
                </c:pt>
                <c:pt idx="56">
                  <c:v>1.299111599</c:v>
                </c:pt>
                <c:pt idx="57">
                  <c:v>1.2960169589999999</c:v>
                </c:pt>
                <c:pt idx="58">
                  <c:v>1.2924859829999999</c:v>
                </c:pt>
                <c:pt idx="59">
                  <c:v>1.2885351009999999</c:v>
                </c:pt>
                <c:pt idx="60">
                  <c:v>1.2841825309999999</c:v>
                </c:pt>
                <c:pt idx="61">
                  <c:v>1.2794481440000001</c:v>
                </c:pt>
                <c:pt idx="62">
                  <c:v>1.2743533149999999</c:v>
                </c:pt>
                <c:pt idx="63">
                  <c:v>1.2689207549999999</c:v>
                </c:pt>
                <c:pt idx="64">
                  <c:v>1.263174351</c:v>
                </c:pt>
                <c:pt idx="65">
                  <c:v>1.257138987</c:v>
                </c:pt>
                <c:pt idx="66">
                  <c:v>1.250840366</c:v>
                </c:pt>
                <c:pt idx="67">
                  <c:v>1.2443048290000001</c:v>
                </c:pt>
                <c:pt idx="68">
                  <c:v>1.237559174</c:v>
                </c:pt>
                <c:pt idx="69">
                  <c:v>1.2306304729999999</c:v>
                </c:pt>
                <c:pt idx="70">
                  <c:v>1.2235458960000001</c:v>
                </c:pt>
                <c:pt idx="71">
                  <c:v>1.216332537</c:v>
                </c:pt>
                <c:pt idx="72">
                  <c:v>1.209017242</c:v>
                </c:pt>
                <c:pt idx="73">
                  <c:v>1.201626453999999</c:v>
                </c:pt>
                <c:pt idx="74">
                  <c:v>1.1941860550000001</c:v>
                </c:pt>
                <c:pt idx="75">
                  <c:v>1.1867212279999999</c:v>
                </c:pt>
                <c:pt idx="76">
                  <c:v>1.1792563220000001</c:v>
                </c:pt>
                <c:pt idx="77">
                  <c:v>1.1718147299999999</c:v>
                </c:pt>
                <c:pt idx="78">
                  <c:v>1.1644187859999999</c:v>
                </c:pt>
                <c:pt idx="79">
                  <c:v>1.157089663</c:v>
                </c:pt>
                <c:pt idx="80">
                  <c:v>1.1498472959999999</c:v>
                </c:pt>
                <c:pt idx="81">
                  <c:v>1.1427103059999999</c:v>
                </c:pt>
                <c:pt idx="82">
                  <c:v>1.1356959529999999</c:v>
                </c:pt>
                <c:pt idx="83">
                  <c:v>1.1288200859999999</c:v>
                </c:pt>
                <c:pt idx="84">
                  <c:v>1.122097114</c:v>
                </c:pt>
                <c:pt idx="85">
                  <c:v>1.115539995</c:v>
                </c:pt>
                <c:pt idx="86">
                  <c:v>1.109160224</c:v>
                </c:pt>
                <c:pt idx="87">
                  <c:v>1.1029678439999999</c:v>
                </c:pt>
                <c:pt idx="88">
                  <c:v>1.0969714639999999</c:v>
                </c:pt>
                <c:pt idx="89">
                  <c:v>1.0911782830000001</c:v>
                </c:pt>
                <c:pt idx="90">
                  <c:v>1.0855941330000001</c:v>
                </c:pt>
                <c:pt idx="91">
                  <c:v>1.080223521</c:v>
                </c:pt>
                <c:pt idx="92">
                  <c:v>1.0750696799999999</c:v>
                </c:pt>
                <c:pt idx="93">
                  <c:v>1.0701346350000001</c:v>
                </c:pt>
                <c:pt idx="94">
                  <c:v>1.065419262</c:v>
                </c:pt>
                <c:pt idx="95">
                  <c:v>1.060923364</c:v>
                </c:pt>
                <c:pt idx="96">
                  <c:v>1.0566457380000001</c:v>
                </c:pt>
                <c:pt idx="97">
                  <c:v>1.052584255</c:v>
                </c:pt>
                <c:pt idx="98">
                  <c:v>1.04873594</c:v>
                </c:pt>
                <c:pt idx="99">
                  <c:v>1.045097046</c:v>
                </c:pt>
                <c:pt idx="100">
                  <c:v>1.0416631380000001</c:v>
                </c:pt>
              </c:numCache>
            </c:numRef>
          </c:val>
        </c:ser>
        <c:ser>
          <c:idx val="69"/>
          <c:order val="69"/>
          <c:val>
            <c:numRef>
              <c:f>Sheet1!$A$70:$CW$70</c:f>
              <c:numCache>
                <c:formatCode>General</c:formatCode>
                <c:ptCount val="101"/>
                <c:pt idx="0">
                  <c:v>1.0404479820000001</c:v>
                </c:pt>
                <c:pt idx="1">
                  <c:v>1.0437817359999999</c:v>
                </c:pt>
                <c:pt idx="2">
                  <c:v>1.0473144969999999</c:v>
                </c:pt>
                <c:pt idx="3">
                  <c:v>1.0510505720000001</c:v>
                </c:pt>
                <c:pt idx="4">
                  <c:v>1.0549935960000001</c:v>
                </c:pt>
                <c:pt idx="5">
                  <c:v>1.05914646</c:v>
                </c:pt>
                <c:pt idx="6">
                  <c:v>1.06351123</c:v>
                </c:pt>
                <c:pt idx="7">
                  <c:v>1.0680890729999999</c:v>
                </c:pt>
                <c:pt idx="8">
                  <c:v>1.072880182</c:v>
                </c:pt>
                <c:pt idx="9">
                  <c:v>1.077883704</c:v>
                </c:pt>
                <c:pt idx="10">
                  <c:v>1.083097677</c:v>
                </c:pt>
                <c:pt idx="11">
                  <c:v>1.0885189580000001</c:v>
                </c:pt>
                <c:pt idx="12">
                  <c:v>1.094143173</c:v>
                </c:pt>
                <c:pt idx="13">
                  <c:v>1.0999646620000001</c:v>
                </c:pt>
                <c:pt idx="14">
                  <c:v>1.105976434</c:v>
                </c:pt>
                <c:pt idx="15">
                  <c:v>1.1121701310000001</c:v>
                </c:pt>
                <c:pt idx="16">
                  <c:v>1.1185360040000001</c:v>
                </c:pt>
                <c:pt idx="17">
                  <c:v>1.1250628920000001</c:v>
                </c:pt>
                <c:pt idx="18">
                  <c:v>1.1317382170000001</c:v>
                </c:pt>
                <c:pt idx="19">
                  <c:v>1.138547988</c:v>
                </c:pt>
                <c:pt idx="20">
                  <c:v>1.1454768179999999</c:v>
                </c:pt>
                <c:pt idx="21">
                  <c:v>1.152507953</c:v>
                </c:pt>
                <c:pt idx="22">
                  <c:v>1.159623313</c:v>
                </c:pt>
                <c:pt idx="23">
                  <c:v>1.1668035459999999</c:v>
                </c:pt>
                <c:pt idx="24">
                  <c:v>1.1740280940000001</c:v>
                </c:pt>
                <c:pt idx="25">
                  <c:v>1.1812752769999999</c:v>
                </c:pt>
                <c:pt idx="26">
                  <c:v>1.1885223840000001</c:v>
                </c:pt>
                <c:pt idx="27">
                  <c:v>1.1957457739999999</c:v>
                </c:pt>
                <c:pt idx="28">
                  <c:v>1.202921001</c:v>
                </c:pt>
                <c:pt idx="29">
                  <c:v>1.2100229360000001</c:v>
                </c:pt>
                <c:pt idx="30">
                  <c:v>1.21702591</c:v>
                </c:pt>
                <c:pt idx="31">
                  <c:v>1.223903856</c:v>
                </c:pt>
                <c:pt idx="32">
                  <c:v>1.2306304729999999</c:v>
                </c:pt>
                <c:pt idx="33">
                  <c:v>1.237179383</c:v>
                </c:pt>
                <c:pt idx="34">
                  <c:v>1.2435243030000001</c:v>
                </c:pt>
                <c:pt idx="35">
                  <c:v>1.249639218</c:v>
                </c:pt>
                <c:pt idx="36">
                  <c:v>1.255498553</c:v>
                </c:pt>
                <c:pt idx="37">
                  <c:v>1.2610773559999999</c:v>
                </c:pt>
                <c:pt idx="38">
                  <c:v>1.2663514680000001</c:v>
                </c:pt>
                <c:pt idx="39">
                  <c:v>1.2712977009999999</c:v>
                </c:pt>
                <c:pt idx="40">
                  <c:v>1.2758940030000001</c:v>
                </c:pt>
                <c:pt idx="41">
                  <c:v>1.280119625</c:v>
                </c:pt>
                <c:pt idx="42">
                  <c:v>1.2839552759999999</c:v>
                </c:pt>
                <c:pt idx="43">
                  <c:v>1.287383266</c:v>
                </c:pt>
                <c:pt idx="44">
                  <c:v>1.290387647</c:v>
                </c:pt>
                <c:pt idx="45">
                  <c:v>1.292954336</c:v>
                </c:pt>
                <c:pt idx="46">
                  <c:v>1.295071217999999</c:v>
                </c:pt>
                <c:pt idx="47">
                  <c:v>1.2967282529999991</c:v>
                </c:pt>
                <c:pt idx="48">
                  <c:v>1.2979175430000001</c:v>
                </c:pt>
                <c:pt idx="49">
                  <c:v>1.298633403</c:v>
                </c:pt>
                <c:pt idx="50">
                  <c:v>1.2988724060000001</c:v>
                </c:pt>
                <c:pt idx="51">
                  <c:v>1.298633403</c:v>
                </c:pt>
                <c:pt idx="52">
                  <c:v>1.2979175430000001</c:v>
                </c:pt>
                <c:pt idx="53">
                  <c:v>1.2967282529999991</c:v>
                </c:pt>
                <c:pt idx="54">
                  <c:v>1.295071217999999</c:v>
                </c:pt>
                <c:pt idx="55">
                  <c:v>1.292954336</c:v>
                </c:pt>
                <c:pt idx="56">
                  <c:v>1.290387647</c:v>
                </c:pt>
                <c:pt idx="57">
                  <c:v>1.287383266</c:v>
                </c:pt>
                <c:pt idx="58">
                  <c:v>1.2839552759999999</c:v>
                </c:pt>
                <c:pt idx="59">
                  <c:v>1.280119625</c:v>
                </c:pt>
                <c:pt idx="60">
                  <c:v>1.2758940030000001</c:v>
                </c:pt>
                <c:pt idx="61">
                  <c:v>1.2712977009999999</c:v>
                </c:pt>
                <c:pt idx="62">
                  <c:v>1.2663514680000001</c:v>
                </c:pt>
                <c:pt idx="63">
                  <c:v>1.2610773559999999</c:v>
                </c:pt>
                <c:pt idx="64">
                  <c:v>1.255498553</c:v>
                </c:pt>
                <c:pt idx="65">
                  <c:v>1.249639218</c:v>
                </c:pt>
                <c:pt idx="66">
                  <c:v>1.2435243030000001</c:v>
                </c:pt>
                <c:pt idx="67">
                  <c:v>1.237179383</c:v>
                </c:pt>
                <c:pt idx="68">
                  <c:v>1.2306304729999999</c:v>
                </c:pt>
                <c:pt idx="69">
                  <c:v>1.223903856</c:v>
                </c:pt>
                <c:pt idx="70">
                  <c:v>1.21702591</c:v>
                </c:pt>
                <c:pt idx="71">
                  <c:v>1.2100229360000001</c:v>
                </c:pt>
                <c:pt idx="72">
                  <c:v>1.202921001</c:v>
                </c:pt>
                <c:pt idx="73">
                  <c:v>1.1957457739999999</c:v>
                </c:pt>
                <c:pt idx="74">
                  <c:v>1.1885223840000001</c:v>
                </c:pt>
                <c:pt idx="75">
                  <c:v>1.1812752769999999</c:v>
                </c:pt>
                <c:pt idx="76">
                  <c:v>1.1740280940000001</c:v>
                </c:pt>
                <c:pt idx="77">
                  <c:v>1.1668035459999999</c:v>
                </c:pt>
                <c:pt idx="78">
                  <c:v>1.159623313</c:v>
                </c:pt>
                <c:pt idx="79">
                  <c:v>1.152507953</c:v>
                </c:pt>
                <c:pt idx="80">
                  <c:v>1.1454768179999999</c:v>
                </c:pt>
                <c:pt idx="81">
                  <c:v>1.138547988</c:v>
                </c:pt>
                <c:pt idx="82">
                  <c:v>1.1317382170000001</c:v>
                </c:pt>
                <c:pt idx="83">
                  <c:v>1.1250628920000001</c:v>
                </c:pt>
                <c:pt idx="84">
                  <c:v>1.1185360040000001</c:v>
                </c:pt>
                <c:pt idx="85">
                  <c:v>1.1121701310000001</c:v>
                </c:pt>
                <c:pt idx="86">
                  <c:v>1.105976434</c:v>
                </c:pt>
                <c:pt idx="87">
                  <c:v>1.0999646620000001</c:v>
                </c:pt>
                <c:pt idx="88">
                  <c:v>1.094143173</c:v>
                </c:pt>
                <c:pt idx="89">
                  <c:v>1.0885189580000001</c:v>
                </c:pt>
                <c:pt idx="90">
                  <c:v>1.083097677</c:v>
                </c:pt>
                <c:pt idx="91">
                  <c:v>1.077883704</c:v>
                </c:pt>
                <c:pt idx="92">
                  <c:v>1.072880182</c:v>
                </c:pt>
                <c:pt idx="93">
                  <c:v>1.0680890729999999</c:v>
                </c:pt>
                <c:pt idx="94">
                  <c:v>1.06351123</c:v>
                </c:pt>
                <c:pt idx="95">
                  <c:v>1.05914646</c:v>
                </c:pt>
                <c:pt idx="96">
                  <c:v>1.0549935960000001</c:v>
                </c:pt>
                <c:pt idx="97">
                  <c:v>1.0510505720000001</c:v>
                </c:pt>
                <c:pt idx="98">
                  <c:v>1.0473144969999999</c:v>
                </c:pt>
                <c:pt idx="99">
                  <c:v>1.0437817359999999</c:v>
                </c:pt>
                <c:pt idx="100">
                  <c:v>1.0404479820000001</c:v>
                </c:pt>
              </c:numCache>
            </c:numRef>
          </c:val>
        </c:ser>
        <c:ser>
          <c:idx val="70"/>
          <c:order val="70"/>
          <c:val>
            <c:numRef>
              <c:f>Sheet1!$A$71:$CW$71</c:f>
              <c:numCache>
                <c:formatCode>General</c:formatCode>
                <c:ptCount val="101"/>
                <c:pt idx="0">
                  <c:v>1.0392054879999999</c:v>
                </c:pt>
                <c:pt idx="1">
                  <c:v>1.042436835</c:v>
                </c:pt>
                <c:pt idx="2">
                  <c:v>1.045861076</c:v>
                </c:pt>
                <c:pt idx="3">
                  <c:v>1.0494823849999999</c:v>
                </c:pt>
                <c:pt idx="4">
                  <c:v>1.053304285999999</c:v>
                </c:pt>
                <c:pt idx="5">
                  <c:v>1.0573295810000001</c:v>
                </c:pt>
                <c:pt idx="6">
                  <c:v>1.061560273</c:v>
                </c:pt>
                <c:pt idx="7">
                  <c:v>1.0659974919999999</c:v>
                </c:pt>
                <c:pt idx="8">
                  <c:v>1.0706414259999999</c:v>
                </c:pt>
                <c:pt idx="9">
                  <c:v>1.075491248999999</c:v>
                </c:pt>
                <c:pt idx="10">
                  <c:v>1.0805450569999999</c:v>
                </c:pt>
                <c:pt idx="11">
                  <c:v>1.085799806</c:v>
                </c:pt>
                <c:pt idx="12">
                  <c:v>1.091251255</c:v>
                </c:pt>
                <c:pt idx="13">
                  <c:v>1.0968939170000001</c:v>
                </c:pt>
                <c:pt idx="14">
                  <c:v>1.102721018</c:v>
                </c:pt>
                <c:pt idx="15">
                  <c:v>1.1087244549999999</c:v>
                </c:pt>
                <c:pt idx="16">
                  <c:v>1.1148947789999999</c:v>
                </c:pt>
                <c:pt idx="17">
                  <c:v>1.121221172</c:v>
                </c:pt>
                <c:pt idx="18">
                  <c:v>1.1276914419999999</c:v>
                </c:pt>
                <c:pt idx="19">
                  <c:v>1.134292028</c:v>
                </c:pt>
                <c:pt idx="20">
                  <c:v>1.1410080170000001</c:v>
                </c:pt>
                <c:pt idx="21">
                  <c:v>1.1478231679999999</c:v>
                </c:pt>
                <c:pt idx="22">
                  <c:v>1.1547199560000001</c:v>
                </c:pt>
                <c:pt idx="23">
                  <c:v>1.161679624</c:v>
                </c:pt>
                <c:pt idx="24">
                  <c:v>1.1686822459999999</c:v>
                </c:pt>
                <c:pt idx="25">
                  <c:v>1.175706809</c:v>
                </c:pt>
                <c:pt idx="26">
                  <c:v>1.182731296</c:v>
                </c:pt>
                <c:pt idx="27">
                  <c:v>1.1897327959999999</c:v>
                </c:pt>
                <c:pt idx="28">
                  <c:v>1.1966876120000001</c:v>
                </c:pt>
                <c:pt idx="29">
                  <c:v>1.2035713880000001</c:v>
                </c:pt>
                <c:pt idx="30">
                  <c:v>1.210359242</c:v>
                </c:pt>
                <c:pt idx="31">
                  <c:v>1.21702591</c:v>
                </c:pt>
                <c:pt idx="32">
                  <c:v>1.2235458960000001</c:v>
                </c:pt>
                <c:pt idx="33">
                  <c:v>1.229893635</c:v>
                </c:pt>
                <c:pt idx="34">
                  <c:v>1.23604365</c:v>
                </c:pt>
                <c:pt idx="35">
                  <c:v>1.2419707250000001</c:v>
                </c:pt>
                <c:pt idx="36">
                  <c:v>1.247650071</c:v>
                </c:pt>
                <c:pt idx="37">
                  <c:v>1.253057503</c:v>
                </c:pt>
                <c:pt idx="38">
                  <c:v>1.258169603</c:v>
                </c:pt>
                <c:pt idx="39">
                  <c:v>1.262963896</c:v>
                </c:pt>
                <c:pt idx="40">
                  <c:v>1.2674190080000001</c:v>
                </c:pt>
                <c:pt idx="41">
                  <c:v>1.271514826</c:v>
                </c:pt>
                <c:pt idx="42">
                  <c:v>1.2752326519999999</c:v>
                </c:pt>
                <c:pt idx="43">
                  <c:v>1.27855534</c:v>
                </c:pt>
                <c:pt idx="44">
                  <c:v>1.2814674319999999</c:v>
                </c:pt>
                <c:pt idx="45">
                  <c:v>1.2839552759999999</c:v>
                </c:pt>
                <c:pt idx="46">
                  <c:v>1.2860071310000001</c:v>
                </c:pt>
                <c:pt idx="47">
                  <c:v>1.287613264</c:v>
                </c:pt>
                <c:pt idx="48">
                  <c:v>1.288766021</c:v>
                </c:pt>
                <c:pt idx="49">
                  <c:v>1.289459892</c:v>
                </c:pt>
                <c:pt idx="50">
                  <c:v>1.289691552999999</c:v>
                </c:pt>
                <c:pt idx="51">
                  <c:v>1.289459892</c:v>
                </c:pt>
                <c:pt idx="52">
                  <c:v>1.288766021</c:v>
                </c:pt>
                <c:pt idx="53">
                  <c:v>1.287613264</c:v>
                </c:pt>
                <c:pt idx="54">
                  <c:v>1.2860071310000001</c:v>
                </c:pt>
                <c:pt idx="55">
                  <c:v>1.2839552759999999</c:v>
                </c:pt>
                <c:pt idx="56">
                  <c:v>1.2814674319999999</c:v>
                </c:pt>
                <c:pt idx="57">
                  <c:v>1.27855534</c:v>
                </c:pt>
                <c:pt idx="58">
                  <c:v>1.2752326519999999</c:v>
                </c:pt>
                <c:pt idx="59">
                  <c:v>1.271514826</c:v>
                </c:pt>
                <c:pt idx="60">
                  <c:v>1.2674190080000001</c:v>
                </c:pt>
                <c:pt idx="61">
                  <c:v>1.262963896</c:v>
                </c:pt>
                <c:pt idx="62">
                  <c:v>1.258169603</c:v>
                </c:pt>
                <c:pt idx="63">
                  <c:v>1.253057503</c:v>
                </c:pt>
                <c:pt idx="64">
                  <c:v>1.247650071</c:v>
                </c:pt>
                <c:pt idx="65">
                  <c:v>1.2419707250000001</c:v>
                </c:pt>
                <c:pt idx="66">
                  <c:v>1.23604365</c:v>
                </c:pt>
                <c:pt idx="67">
                  <c:v>1.229893635</c:v>
                </c:pt>
                <c:pt idx="68">
                  <c:v>1.2235458960000001</c:v>
                </c:pt>
                <c:pt idx="69">
                  <c:v>1.21702591</c:v>
                </c:pt>
                <c:pt idx="70">
                  <c:v>1.210359242</c:v>
                </c:pt>
                <c:pt idx="71">
                  <c:v>1.2035713880000001</c:v>
                </c:pt>
                <c:pt idx="72">
                  <c:v>1.1966876120000001</c:v>
                </c:pt>
                <c:pt idx="73">
                  <c:v>1.1897327959999999</c:v>
                </c:pt>
                <c:pt idx="74">
                  <c:v>1.182731296</c:v>
                </c:pt>
                <c:pt idx="75">
                  <c:v>1.175706809</c:v>
                </c:pt>
                <c:pt idx="76">
                  <c:v>1.1686822459999999</c:v>
                </c:pt>
                <c:pt idx="77">
                  <c:v>1.161679624</c:v>
                </c:pt>
                <c:pt idx="78">
                  <c:v>1.1547199560000001</c:v>
                </c:pt>
                <c:pt idx="79">
                  <c:v>1.1478231679999999</c:v>
                </c:pt>
                <c:pt idx="80">
                  <c:v>1.1410080170000001</c:v>
                </c:pt>
                <c:pt idx="81">
                  <c:v>1.134292028</c:v>
                </c:pt>
                <c:pt idx="82">
                  <c:v>1.1276914419999999</c:v>
                </c:pt>
                <c:pt idx="83">
                  <c:v>1.121221172</c:v>
                </c:pt>
                <c:pt idx="84">
                  <c:v>1.1148947789999999</c:v>
                </c:pt>
                <c:pt idx="85">
                  <c:v>1.1087244549999999</c:v>
                </c:pt>
                <c:pt idx="86">
                  <c:v>1.102721018</c:v>
                </c:pt>
                <c:pt idx="87">
                  <c:v>1.0968939170000001</c:v>
                </c:pt>
                <c:pt idx="88">
                  <c:v>1.091251255</c:v>
                </c:pt>
                <c:pt idx="89">
                  <c:v>1.085799806</c:v>
                </c:pt>
                <c:pt idx="90">
                  <c:v>1.0805450569999999</c:v>
                </c:pt>
                <c:pt idx="91">
                  <c:v>1.075491248999999</c:v>
                </c:pt>
                <c:pt idx="92">
                  <c:v>1.0706414259999999</c:v>
                </c:pt>
                <c:pt idx="93">
                  <c:v>1.0659974919999999</c:v>
                </c:pt>
                <c:pt idx="94">
                  <c:v>1.061560273</c:v>
                </c:pt>
                <c:pt idx="95">
                  <c:v>1.0573295810000001</c:v>
                </c:pt>
                <c:pt idx="96">
                  <c:v>1.053304285999999</c:v>
                </c:pt>
                <c:pt idx="97">
                  <c:v>1.0494823849999999</c:v>
                </c:pt>
                <c:pt idx="98">
                  <c:v>1.045861076</c:v>
                </c:pt>
                <c:pt idx="99">
                  <c:v>1.042436835</c:v>
                </c:pt>
                <c:pt idx="100">
                  <c:v>1.0392054879999999</c:v>
                </c:pt>
              </c:numCache>
            </c:numRef>
          </c:val>
        </c:ser>
        <c:ser>
          <c:idx val="71"/>
          <c:order val="71"/>
          <c:val>
            <c:numRef>
              <c:f>Sheet1!$A$72:$CW$72</c:f>
              <c:numCache>
                <c:formatCode>General</c:formatCode>
                <c:ptCount val="101"/>
                <c:pt idx="0">
                  <c:v>1.037940409</c:v>
                </c:pt>
                <c:pt idx="1">
                  <c:v>1.0410674870000001</c:v>
                </c:pt>
                <c:pt idx="2">
                  <c:v>1.0443812349999999</c:v>
                </c:pt>
                <c:pt idx="3">
                  <c:v>1.0478856919999999</c:v>
                </c:pt>
                <c:pt idx="4">
                  <c:v>1.051584268</c:v>
                </c:pt>
                <c:pt idx="5">
                  <c:v>1.055479675</c:v>
                </c:pt>
                <c:pt idx="6">
                  <c:v>1.059573852</c:v>
                </c:pt>
                <c:pt idx="7">
                  <c:v>1.0638678909999999</c:v>
                </c:pt>
                <c:pt idx="8">
                  <c:v>1.068361975</c:v>
                </c:pt>
                <c:pt idx="9">
                  <c:v>1.0730553039999999</c:v>
                </c:pt>
                <c:pt idx="10">
                  <c:v>1.0779460359999999</c:v>
                </c:pt>
                <c:pt idx="11">
                  <c:v>1.083031225</c:v>
                </c:pt>
                <c:pt idx="12">
                  <c:v>1.088306767</c:v>
                </c:pt>
                <c:pt idx="13">
                  <c:v>1.0937673530000001</c:v>
                </c:pt>
                <c:pt idx="14">
                  <c:v>1.099406425</c:v>
                </c:pt>
                <c:pt idx="15">
                  <c:v>1.1052161439999999</c:v>
                </c:pt>
                <c:pt idx="16">
                  <c:v>1.1111873640000001</c:v>
                </c:pt>
                <c:pt idx="17">
                  <c:v>1.1173096179999991</c:v>
                </c:pt>
                <c:pt idx="18">
                  <c:v>1.123571106</c:v>
                </c:pt>
                <c:pt idx="19">
                  <c:v>1.129958705</c:v>
                </c:pt>
                <c:pt idx="20">
                  <c:v>1.136457982</c:v>
                </c:pt>
                <c:pt idx="21">
                  <c:v>1.143053222</c:v>
                </c:pt>
                <c:pt idx="22">
                  <c:v>1.1497274660000001</c:v>
                </c:pt>
                <c:pt idx="23">
                  <c:v>1.15646256</c:v>
                </c:pt>
                <c:pt idx="24">
                  <c:v>1.1632392220000001</c:v>
                </c:pt>
                <c:pt idx="25">
                  <c:v>1.1700371169999999</c:v>
                </c:pt>
                <c:pt idx="26">
                  <c:v>1.1768349380000001</c:v>
                </c:pt>
                <c:pt idx="27">
                  <c:v>1.183610515</c:v>
                </c:pt>
                <c:pt idx="28">
                  <c:v>1.190340913</c:v>
                </c:pt>
                <c:pt idx="29">
                  <c:v>1.1970025639999999</c:v>
                </c:pt>
                <c:pt idx="30">
                  <c:v>1.2035713880000001</c:v>
                </c:pt>
                <c:pt idx="31">
                  <c:v>1.2100229360000001</c:v>
                </c:pt>
                <c:pt idx="32">
                  <c:v>1.216332537</c:v>
                </c:pt>
                <c:pt idx="33">
                  <c:v>1.2224754470000001</c:v>
                </c:pt>
                <c:pt idx="34">
                  <c:v>1.228427014</c:v>
                </c:pt>
                <c:pt idx="35">
                  <c:v>1.2341628339999999</c:v>
                </c:pt>
                <c:pt idx="36">
                  <c:v>1.2396589200000001</c:v>
                </c:pt>
                <c:pt idx="37">
                  <c:v>1.244891865</c:v>
                </c:pt>
                <c:pt idx="38">
                  <c:v>1.249839009</c:v>
                </c:pt>
                <c:pt idx="39">
                  <c:v>1.2544786000000001</c:v>
                </c:pt>
                <c:pt idx="40">
                  <c:v>1.258789954</c:v>
                </c:pt>
                <c:pt idx="41">
                  <c:v>1.262753609</c:v>
                </c:pt>
                <c:pt idx="42">
                  <c:v>1.2663514680000001</c:v>
                </c:pt>
                <c:pt idx="43">
                  <c:v>1.26956694</c:v>
                </c:pt>
                <c:pt idx="44">
                  <c:v>1.2723850649999999</c:v>
                </c:pt>
                <c:pt idx="45">
                  <c:v>1.274792631</c:v>
                </c:pt>
                <c:pt idx="46">
                  <c:v>1.2767782780000001</c:v>
                </c:pt>
                <c:pt idx="47">
                  <c:v>1.278332585</c:v>
                </c:pt>
                <c:pt idx="48">
                  <c:v>1.2794481440000001</c:v>
                </c:pt>
                <c:pt idx="49">
                  <c:v>1.280119625</c:v>
                </c:pt>
                <c:pt idx="50">
                  <c:v>1.2803438110000001</c:v>
                </c:pt>
                <c:pt idx="51">
                  <c:v>1.280119625</c:v>
                </c:pt>
                <c:pt idx="52">
                  <c:v>1.2794481440000001</c:v>
                </c:pt>
                <c:pt idx="53">
                  <c:v>1.278332585</c:v>
                </c:pt>
                <c:pt idx="54">
                  <c:v>1.2767782780000001</c:v>
                </c:pt>
                <c:pt idx="55">
                  <c:v>1.274792631</c:v>
                </c:pt>
                <c:pt idx="56">
                  <c:v>1.2723850649999999</c:v>
                </c:pt>
                <c:pt idx="57">
                  <c:v>1.26956694</c:v>
                </c:pt>
                <c:pt idx="58">
                  <c:v>1.2663514680000001</c:v>
                </c:pt>
                <c:pt idx="59">
                  <c:v>1.262753609</c:v>
                </c:pt>
                <c:pt idx="60">
                  <c:v>1.258789954</c:v>
                </c:pt>
                <c:pt idx="61">
                  <c:v>1.2544786000000001</c:v>
                </c:pt>
                <c:pt idx="62">
                  <c:v>1.249839009</c:v>
                </c:pt>
                <c:pt idx="63">
                  <c:v>1.244891865</c:v>
                </c:pt>
                <c:pt idx="64">
                  <c:v>1.2396589200000001</c:v>
                </c:pt>
                <c:pt idx="65">
                  <c:v>1.2341628339999999</c:v>
                </c:pt>
                <c:pt idx="66">
                  <c:v>1.228427014</c:v>
                </c:pt>
                <c:pt idx="67">
                  <c:v>1.2224754470000001</c:v>
                </c:pt>
                <c:pt idx="68">
                  <c:v>1.216332537</c:v>
                </c:pt>
                <c:pt idx="69">
                  <c:v>1.2100229360000001</c:v>
                </c:pt>
                <c:pt idx="70">
                  <c:v>1.2035713880000001</c:v>
                </c:pt>
                <c:pt idx="71">
                  <c:v>1.1970025639999999</c:v>
                </c:pt>
                <c:pt idx="72">
                  <c:v>1.190340913</c:v>
                </c:pt>
                <c:pt idx="73">
                  <c:v>1.183610515</c:v>
                </c:pt>
                <c:pt idx="74">
                  <c:v>1.1768349380000001</c:v>
                </c:pt>
                <c:pt idx="75">
                  <c:v>1.1700371169999999</c:v>
                </c:pt>
                <c:pt idx="76">
                  <c:v>1.1632392220000001</c:v>
                </c:pt>
                <c:pt idx="77">
                  <c:v>1.15646256</c:v>
                </c:pt>
                <c:pt idx="78">
                  <c:v>1.1497274660000001</c:v>
                </c:pt>
                <c:pt idx="79">
                  <c:v>1.143053222</c:v>
                </c:pt>
                <c:pt idx="80">
                  <c:v>1.136457982</c:v>
                </c:pt>
                <c:pt idx="81">
                  <c:v>1.129958705</c:v>
                </c:pt>
                <c:pt idx="82">
                  <c:v>1.123571106</c:v>
                </c:pt>
                <c:pt idx="83">
                  <c:v>1.1173096179999991</c:v>
                </c:pt>
                <c:pt idx="84">
                  <c:v>1.1111873640000001</c:v>
                </c:pt>
                <c:pt idx="85">
                  <c:v>1.1052161439999999</c:v>
                </c:pt>
                <c:pt idx="86">
                  <c:v>1.099406425</c:v>
                </c:pt>
                <c:pt idx="87">
                  <c:v>1.0937673530000001</c:v>
                </c:pt>
                <c:pt idx="88">
                  <c:v>1.088306767</c:v>
                </c:pt>
                <c:pt idx="89">
                  <c:v>1.083031225</c:v>
                </c:pt>
                <c:pt idx="90">
                  <c:v>1.0779460359999999</c:v>
                </c:pt>
                <c:pt idx="91">
                  <c:v>1.0730553039999999</c:v>
                </c:pt>
                <c:pt idx="92">
                  <c:v>1.068361975</c:v>
                </c:pt>
                <c:pt idx="93">
                  <c:v>1.0638678909999999</c:v>
                </c:pt>
                <c:pt idx="94">
                  <c:v>1.059573852</c:v>
                </c:pt>
                <c:pt idx="95">
                  <c:v>1.055479675</c:v>
                </c:pt>
                <c:pt idx="96">
                  <c:v>1.051584268</c:v>
                </c:pt>
                <c:pt idx="97">
                  <c:v>1.0478856919999999</c:v>
                </c:pt>
                <c:pt idx="98">
                  <c:v>1.0443812349999999</c:v>
                </c:pt>
                <c:pt idx="99">
                  <c:v>1.0410674870000001</c:v>
                </c:pt>
                <c:pt idx="100">
                  <c:v>1.037940409</c:v>
                </c:pt>
              </c:numCache>
            </c:numRef>
          </c:val>
        </c:ser>
        <c:ser>
          <c:idx val="72"/>
          <c:order val="72"/>
          <c:val>
            <c:numRef>
              <c:f>Sheet1!$A$73:$CW$73</c:f>
              <c:numCache>
                <c:formatCode>General</c:formatCode>
                <c:ptCount val="101"/>
                <c:pt idx="0">
                  <c:v>1.036657452</c:v>
                </c:pt>
                <c:pt idx="1">
                  <c:v>1.039678788</c:v>
                </c:pt>
                <c:pt idx="2">
                  <c:v>1.0428804819999999</c:v>
                </c:pt>
                <c:pt idx="3">
                  <c:v>1.0462664349999999</c:v>
                </c:pt>
                <c:pt idx="4">
                  <c:v>1.0498399439999999</c:v>
                </c:pt>
                <c:pt idx="5">
                  <c:v>1.0536036280000001</c:v>
                </c:pt>
                <c:pt idx="6">
                  <c:v>1.0575593590000001</c:v>
                </c:pt>
                <c:pt idx="7">
                  <c:v>1.061708195</c:v>
                </c:pt>
                <c:pt idx="8">
                  <c:v>1.0660503109999999</c:v>
                </c:pt>
                <c:pt idx="9">
                  <c:v>1.0705849359999999</c:v>
                </c:pt>
                <c:pt idx="10">
                  <c:v>1.0753102880000001</c:v>
                </c:pt>
                <c:pt idx="11">
                  <c:v>1.080223521</c:v>
                </c:pt>
                <c:pt idx="12">
                  <c:v>1.08532067</c:v>
                </c:pt>
                <c:pt idx="13">
                  <c:v>1.0905966060000001</c:v>
                </c:pt>
                <c:pt idx="14">
                  <c:v>1.0960449919999999</c:v>
                </c:pt>
                <c:pt idx="15">
                  <c:v>1.101658255</c:v>
                </c:pt>
                <c:pt idx="16">
                  <c:v>1.1074275579999999</c:v>
                </c:pt>
                <c:pt idx="17">
                  <c:v>1.113342788</c:v>
                </c:pt>
                <c:pt idx="18">
                  <c:v>1.119392543</c:v>
                </c:pt>
                <c:pt idx="19">
                  <c:v>1.125564145</c:v>
                </c:pt>
                <c:pt idx="20">
                  <c:v>1.1318436489999999</c:v>
                </c:pt>
                <c:pt idx="21">
                  <c:v>1.1382158710000001</c:v>
                </c:pt>
                <c:pt idx="22">
                  <c:v>1.1446644239999999</c:v>
                </c:pt>
                <c:pt idx="23">
                  <c:v>1.151171771</c:v>
                </c:pt>
                <c:pt idx="24">
                  <c:v>1.15771928</c:v>
                </c:pt>
                <c:pt idx="25">
                  <c:v>1.1642873039999999</c:v>
                </c:pt>
                <c:pt idx="26">
                  <c:v>1.1708552569999999</c:v>
                </c:pt>
                <c:pt idx="27">
                  <c:v>1.177401717</c:v>
                </c:pt>
                <c:pt idx="28">
                  <c:v>1.1839045269999999</c:v>
                </c:pt>
                <c:pt idx="29">
                  <c:v>1.190340913</c:v>
                </c:pt>
                <c:pt idx="30">
                  <c:v>1.1966876120000001</c:v>
                </c:pt>
                <c:pt idx="31">
                  <c:v>1.202921001</c:v>
                </c:pt>
                <c:pt idx="32">
                  <c:v>1.209017242</c:v>
                </c:pt>
                <c:pt idx="33">
                  <c:v>1.2149524300000001</c:v>
                </c:pt>
                <c:pt idx="34">
                  <c:v>1.220702744</c:v>
                </c:pt>
                <c:pt idx="35">
                  <c:v>1.2262446069999999</c:v>
                </c:pt>
                <c:pt idx="36">
                  <c:v>1.231554842</c:v>
                </c:pt>
                <c:pt idx="37">
                  <c:v>1.236610835</c:v>
                </c:pt>
                <c:pt idx="38">
                  <c:v>1.2413906910000001</c:v>
                </c:pt>
                <c:pt idx="39">
                  <c:v>1.245873394</c:v>
                </c:pt>
                <c:pt idx="40">
                  <c:v>1.2500389599999999</c:v>
                </c:pt>
                <c:pt idx="41">
                  <c:v>1.2538685839999999</c:v>
                </c:pt>
                <c:pt idx="42">
                  <c:v>1.257344781</c:v>
                </c:pt>
                <c:pt idx="43">
                  <c:v>1.260451521</c:v>
                </c:pt>
                <c:pt idx="44">
                  <c:v>1.263174351</c:v>
                </c:pt>
                <c:pt idx="45">
                  <c:v>1.265500506</c:v>
                </c:pt>
                <c:pt idx="46">
                  <c:v>1.2674190080000001</c:v>
                </c:pt>
                <c:pt idx="47">
                  <c:v>1.2689207549999999</c:v>
                </c:pt>
                <c:pt idx="48">
                  <c:v>1.2699985920000001</c:v>
                </c:pt>
                <c:pt idx="49">
                  <c:v>1.270647367</c:v>
                </c:pt>
                <c:pt idx="50">
                  <c:v>1.2708639719999999</c:v>
                </c:pt>
                <c:pt idx="51">
                  <c:v>1.270647367</c:v>
                </c:pt>
                <c:pt idx="52">
                  <c:v>1.2699985920000001</c:v>
                </c:pt>
                <c:pt idx="53">
                  <c:v>1.2689207549999999</c:v>
                </c:pt>
                <c:pt idx="54">
                  <c:v>1.2674190080000001</c:v>
                </c:pt>
                <c:pt idx="55">
                  <c:v>1.265500506</c:v>
                </c:pt>
                <c:pt idx="56">
                  <c:v>1.263174351</c:v>
                </c:pt>
                <c:pt idx="57">
                  <c:v>1.260451521</c:v>
                </c:pt>
                <c:pt idx="58">
                  <c:v>1.257344781</c:v>
                </c:pt>
                <c:pt idx="59">
                  <c:v>1.2538685839999999</c:v>
                </c:pt>
                <c:pt idx="60">
                  <c:v>1.2500389599999999</c:v>
                </c:pt>
                <c:pt idx="61">
                  <c:v>1.245873394</c:v>
                </c:pt>
                <c:pt idx="62">
                  <c:v>1.2413906910000001</c:v>
                </c:pt>
                <c:pt idx="63">
                  <c:v>1.236610835</c:v>
                </c:pt>
                <c:pt idx="64">
                  <c:v>1.231554842</c:v>
                </c:pt>
                <c:pt idx="65">
                  <c:v>1.2262446069999999</c:v>
                </c:pt>
                <c:pt idx="66">
                  <c:v>1.220702744</c:v>
                </c:pt>
                <c:pt idx="67">
                  <c:v>1.2149524300000001</c:v>
                </c:pt>
                <c:pt idx="68">
                  <c:v>1.209017242</c:v>
                </c:pt>
                <c:pt idx="69">
                  <c:v>1.202921001</c:v>
                </c:pt>
                <c:pt idx="70">
                  <c:v>1.1966876120000001</c:v>
                </c:pt>
                <c:pt idx="71">
                  <c:v>1.190340913</c:v>
                </c:pt>
                <c:pt idx="72">
                  <c:v>1.1839045269999999</c:v>
                </c:pt>
                <c:pt idx="73">
                  <c:v>1.177401717</c:v>
                </c:pt>
                <c:pt idx="74">
                  <c:v>1.1708552569999999</c:v>
                </c:pt>
                <c:pt idx="75">
                  <c:v>1.1642873039999999</c:v>
                </c:pt>
                <c:pt idx="76">
                  <c:v>1.15771928</c:v>
                </c:pt>
                <c:pt idx="77">
                  <c:v>1.151171771</c:v>
                </c:pt>
                <c:pt idx="78">
                  <c:v>1.1446644239999999</c:v>
                </c:pt>
                <c:pt idx="79">
                  <c:v>1.1382158710000001</c:v>
                </c:pt>
                <c:pt idx="80">
                  <c:v>1.1318436489999999</c:v>
                </c:pt>
                <c:pt idx="81">
                  <c:v>1.125564145</c:v>
                </c:pt>
                <c:pt idx="82">
                  <c:v>1.119392543</c:v>
                </c:pt>
                <c:pt idx="83">
                  <c:v>1.113342788</c:v>
                </c:pt>
                <c:pt idx="84">
                  <c:v>1.1074275579999999</c:v>
                </c:pt>
                <c:pt idx="85">
                  <c:v>1.101658255</c:v>
                </c:pt>
                <c:pt idx="86">
                  <c:v>1.0960449919999999</c:v>
                </c:pt>
                <c:pt idx="87">
                  <c:v>1.0905966060000001</c:v>
                </c:pt>
                <c:pt idx="88">
                  <c:v>1.08532067</c:v>
                </c:pt>
                <c:pt idx="89">
                  <c:v>1.080223521</c:v>
                </c:pt>
                <c:pt idx="90">
                  <c:v>1.0753102880000001</c:v>
                </c:pt>
                <c:pt idx="91">
                  <c:v>1.0705849359999999</c:v>
                </c:pt>
                <c:pt idx="92">
                  <c:v>1.0660503109999999</c:v>
                </c:pt>
                <c:pt idx="93">
                  <c:v>1.061708195</c:v>
                </c:pt>
                <c:pt idx="94">
                  <c:v>1.0575593590000001</c:v>
                </c:pt>
                <c:pt idx="95">
                  <c:v>1.0536036280000001</c:v>
                </c:pt>
                <c:pt idx="96">
                  <c:v>1.0498399439999999</c:v>
                </c:pt>
                <c:pt idx="97">
                  <c:v>1.0462664349999999</c:v>
                </c:pt>
                <c:pt idx="98">
                  <c:v>1.0428804819999999</c:v>
                </c:pt>
                <c:pt idx="99">
                  <c:v>1.039678788</c:v>
                </c:pt>
                <c:pt idx="100">
                  <c:v>1.036657452</c:v>
                </c:pt>
              </c:numCache>
            </c:numRef>
          </c:val>
        </c:ser>
        <c:ser>
          <c:idx val="73"/>
          <c:order val="73"/>
          <c:val>
            <c:numRef>
              <c:f>Sheet1!$A$74:$CW$74</c:f>
              <c:numCache>
                <c:formatCode>General</c:formatCode>
                <c:ptCount val="101"/>
                <c:pt idx="0">
                  <c:v>1.0353612560000001</c:v>
                </c:pt>
                <c:pt idx="1">
                  <c:v>1.0382757579999999</c:v>
                </c:pt>
                <c:pt idx="2">
                  <c:v>1.0413642400000001</c:v>
                </c:pt>
                <c:pt idx="3">
                  <c:v>1.044630467</c:v>
                </c:pt>
                <c:pt idx="4">
                  <c:v>1.048077618</c:v>
                </c:pt>
                <c:pt idx="5">
                  <c:v>1.051708219</c:v>
                </c:pt>
                <c:pt idx="6">
                  <c:v>1.0555240770000001</c:v>
                </c:pt>
                <c:pt idx="7">
                  <c:v>1.059526212</c:v>
                </c:pt>
                <c:pt idx="8">
                  <c:v>1.0637147920000001</c:v>
                </c:pt>
                <c:pt idx="9">
                  <c:v>1.0680890729999999</c:v>
                </c:pt>
                <c:pt idx="10">
                  <c:v>1.0726473379999999</c:v>
                </c:pt>
                <c:pt idx="11">
                  <c:v>1.07738684</c:v>
                </c:pt>
                <c:pt idx="12">
                  <c:v>1.082303756</c:v>
                </c:pt>
                <c:pt idx="13">
                  <c:v>1.087393136</c:v>
                </c:pt>
                <c:pt idx="14">
                  <c:v>1.092648869</c:v>
                </c:pt>
                <c:pt idx="15">
                  <c:v>1.098063649</c:v>
                </c:pt>
                <c:pt idx="16">
                  <c:v>1.103628952</c:v>
                </c:pt>
                <c:pt idx="17">
                  <c:v>1.1093350200000001</c:v>
                </c:pt>
                <c:pt idx="18">
                  <c:v>1.1151708579999999</c:v>
                </c:pt>
                <c:pt idx="19">
                  <c:v>1.1211242340000001</c:v>
                </c:pt>
                <c:pt idx="20">
                  <c:v>1.1271816969999999</c:v>
                </c:pt>
                <c:pt idx="21">
                  <c:v>1.1333285980000001</c:v>
                </c:pt>
                <c:pt idx="22">
                  <c:v>1.139549133</c:v>
                </c:pt>
                <c:pt idx="23">
                  <c:v>1.145826381</c:v>
                </c:pt>
                <c:pt idx="24">
                  <c:v>1.152142373</c:v>
                </c:pt>
                <c:pt idx="25">
                  <c:v>1.1584781529999999</c:v>
                </c:pt>
                <c:pt idx="26">
                  <c:v>1.1648138649999999</c:v>
                </c:pt>
                <c:pt idx="27">
                  <c:v>1.1711288440000001</c:v>
                </c:pt>
                <c:pt idx="28">
                  <c:v>1.177401717</c:v>
                </c:pt>
                <c:pt idx="29">
                  <c:v>1.183610515</c:v>
                </c:pt>
                <c:pt idx="30">
                  <c:v>1.1897327959999999</c:v>
                </c:pt>
                <c:pt idx="31">
                  <c:v>1.1957457739999999</c:v>
                </c:pt>
                <c:pt idx="32">
                  <c:v>1.201626453999999</c:v>
                </c:pt>
                <c:pt idx="33">
                  <c:v>1.207351775</c:v>
                </c:pt>
                <c:pt idx="34">
                  <c:v>1.2128987600000001</c:v>
                </c:pt>
                <c:pt idx="35">
                  <c:v>1.218244664</c:v>
                </c:pt>
                <c:pt idx="36">
                  <c:v>1.2233671310000001</c:v>
                </c:pt>
                <c:pt idx="37">
                  <c:v>1.228244345</c:v>
                </c:pt>
                <c:pt idx="38">
                  <c:v>1.232855187</c:v>
                </c:pt>
                <c:pt idx="39">
                  <c:v>1.237179383</c:v>
                </c:pt>
                <c:pt idx="40">
                  <c:v>1.241197656</c:v>
                </c:pt>
                <c:pt idx="41">
                  <c:v>1.244891865</c:v>
                </c:pt>
                <c:pt idx="42">
                  <c:v>1.2482451450000001</c:v>
                </c:pt>
                <c:pt idx="43">
                  <c:v>1.2512420319999999</c:v>
                </c:pt>
                <c:pt idx="44">
                  <c:v>1.2538685839999999</c:v>
                </c:pt>
                <c:pt idx="45">
                  <c:v>1.2561124859999999</c:v>
                </c:pt>
                <c:pt idx="46">
                  <c:v>1.2579631499999999</c:v>
                </c:pt>
                <c:pt idx="47">
                  <c:v>1.259411796</c:v>
                </c:pt>
                <c:pt idx="48">
                  <c:v>1.260451521</c:v>
                </c:pt>
                <c:pt idx="49">
                  <c:v>1.2610773559999999</c:v>
                </c:pt>
                <c:pt idx="50">
                  <c:v>1.2612863009999999</c:v>
                </c:pt>
                <c:pt idx="51">
                  <c:v>1.2610773559999999</c:v>
                </c:pt>
                <c:pt idx="52">
                  <c:v>1.260451521</c:v>
                </c:pt>
                <c:pt idx="53">
                  <c:v>1.259411796</c:v>
                </c:pt>
                <c:pt idx="54">
                  <c:v>1.2579631499999999</c:v>
                </c:pt>
                <c:pt idx="55">
                  <c:v>1.2561124859999999</c:v>
                </c:pt>
                <c:pt idx="56">
                  <c:v>1.2538685839999999</c:v>
                </c:pt>
                <c:pt idx="57">
                  <c:v>1.2512420319999999</c:v>
                </c:pt>
                <c:pt idx="58">
                  <c:v>1.2482451450000001</c:v>
                </c:pt>
                <c:pt idx="59">
                  <c:v>1.244891865</c:v>
                </c:pt>
                <c:pt idx="60">
                  <c:v>1.241197656</c:v>
                </c:pt>
                <c:pt idx="61">
                  <c:v>1.237179383</c:v>
                </c:pt>
                <c:pt idx="62">
                  <c:v>1.232855187</c:v>
                </c:pt>
                <c:pt idx="63">
                  <c:v>1.228244345</c:v>
                </c:pt>
                <c:pt idx="64">
                  <c:v>1.2233671310000001</c:v>
                </c:pt>
                <c:pt idx="65">
                  <c:v>1.218244664</c:v>
                </c:pt>
                <c:pt idx="66">
                  <c:v>1.2128987600000001</c:v>
                </c:pt>
                <c:pt idx="67">
                  <c:v>1.207351775</c:v>
                </c:pt>
                <c:pt idx="68">
                  <c:v>1.201626453999999</c:v>
                </c:pt>
                <c:pt idx="69">
                  <c:v>1.1957457739999999</c:v>
                </c:pt>
                <c:pt idx="70">
                  <c:v>1.1897327959999999</c:v>
                </c:pt>
                <c:pt idx="71">
                  <c:v>1.183610515</c:v>
                </c:pt>
                <c:pt idx="72">
                  <c:v>1.177401717</c:v>
                </c:pt>
                <c:pt idx="73">
                  <c:v>1.1711288440000001</c:v>
                </c:pt>
                <c:pt idx="74">
                  <c:v>1.1648138649999999</c:v>
                </c:pt>
                <c:pt idx="75">
                  <c:v>1.1584781529999999</c:v>
                </c:pt>
                <c:pt idx="76">
                  <c:v>1.152142373</c:v>
                </c:pt>
                <c:pt idx="77">
                  <c:v>1.145826381</c:v>
                </c:pt>
                <c:pt idx="78">
                  <c:v>1.139549133</c:v>
                </c:pt>
                <c:pt idx="79">
                  <c:v>1.1333285980000001</c:v>
                </c:pt>
                <c:pt idx="80">
                  <c:v>1.1271816969999999</c:v>
                </c:pt>
                <c:pt idx="81">
                  <c:v>1.1211242340000001</c:v>
                </c:pt>
                <c:pt idx="82">
                  <c:v>1.1151708579999999</c:v>
                </c:pt>
                <c:pt idx="83">
                  <c:v>1.1093350200000001</c:v>
                </c:pt>
                <c:pt idx="84">
                  <c:v>1.103628952</c:v>
                </c:pt>
                <c:pt idx="85">
                  <c:v>1.098063649</c:v>
                </c:pt>
                <c:pt idx="86">
                  <c:v>1.092648869</c:v>
                </c:pt>
                <c:pt idx="87">
                  <c:v>1.087393136</c:v>
                </c:pt>
                <c:pt idx="88">
                  <c:v>1.082303756</c:v>
                </c:pt>
                <c:pt idx="89">
                  <c:v>1.07738684</c:v>
                </c:pt>
                <c:pt idx="90">
                  <c:v>1.0726473379999999</c:v>
                </c:pt>
                <c:pt idx="91">
                  <c:v>1.0680890729999999</c:v>
                </c:pt>
                <c:pt idx="92">
                  <c:v>1.0637147920000001</c:v>
                </c:pt>
                <c:pt idx="93">
                  <c:v>1.059526212</c:v>
                </c:pt>
                <c:pt idx="94">
                  <c:v>1.0555240770000001</c:v>
                </c:pt>
                <c:pt idx="95">
                  <c:v>1.051708219</c:v>
                </c:pt>
                <c:pt idx="96">
                  <c:v>1.048077618</c:v>
                </c:pt>
                <c:pt idx="97">
                  <c:v>1.044630467</c:v>
                </c:pt>
                <c:pt idx="98">
                  <c:v>1.0413642400000001</c:v>
                </c:pt>
                <c:pt idx="99">
                  <c:v>1.0382757579999999</c:v>
                </c:pt>
                <c:pt idx="100">
                  <c:v>1.0353612560000001</c:v>
                </c:pt>
              </c:numCache>
            </c:numRef>
          </c:val>
        </c:ser>
        <c:ser>
          <c:idx val="74"/>
          <c:order val="74"/>
          <c:val>
            <c:numRef>
              <c:f>Sheet1!$A$75:$CW$75</c:f>
              <c:numCache>
                <c:formatCode>General</c:formatCode>
                <c:ptCount val="101"/>
                <c:pt idx="0">
                  <c:v>1.034056358</c:v>
                </c:pt>
                <c:pt idx="1">
                  <c:v>1.03686331</c:v>
                </c:pt>
                <c:pt idx="2">
                  <c:v>1.0398378210000001</c:v>
                </c:pt>
                <c:pt idx="3">
                  <c:v>1.042983518</c:v>
                </c:pt>
                <c:pt idx="4">
                  <c:v>1.0463034630000001</c:v>
                </c:pt>
                <c:pt idx="5">
                  <c:v>1.049800088</c:v>
                </c:pt>
                <c:pt idx="6">
                  <c:v>1.0534751330000001</c:v>
                </c:pt>
                <c:pt idx="7">
                  <c:v>1.0573295810000001</c:v>
                </c:pt>
                <c:pt idx="8">
                  <c:v>1.061363595</c:v>
                </c:pt>
                <c:pt idx="9">
                  <c:v>1.0655764569999999</c:v>
                </c:pt>
                <c:pt idx="10">
                  <c:v>1.069966513</c:v>
                </c:pt>
                <c:pt idx="11">
                  <c:v>1.074531119</c:v>
                </c:pt>
                <c:pt idx="12">
                  <c:v>1.0792665910000001</c:v>
                </c:pt>
                <c:pt idx="13">
                  <c:v>1.084168164</c:v>
                </c:pt>
                <c:pt idx="14">
                  <c:v>1.08922995</c:v>
                </c:pt>
                <c:pt idx="15">
                  <c:v>1.0944449140000001</c:v>
                </c:pt>
                <c:pt idx="16">
                  <c:v>1.0998048469999999</c:v>
                </c:pt>
                <c:pt idx="17">
                  <c:v>1.10530035</c:v>
                </c:pt>
                <c:pt idx="18">
                  <c:v>1.1109208349999999</c:v>
                </c:pt>
                <c:pt idx="19">
                  <c:v>1.11665452</c:v>
                </c:pt>
                <c:pt idx="20">
                  <c:v>1.1224884509999999</c:v>
                </c:pt>
                <c:pt idx="21">
                  <c:v>1.12840852</c:v>
                </c:pt>
                <c:pt idx="22">
                  <c:v>1.134399505</c:v>
                </c:pt>
                <c:pt idx="23">
                  <c:v>1.140445111</c:v>
                </c:pt>
                <c:pt idx="24">
                  <c:v>1.1465280309999999</c:v>
                </c:pt>
                <c:pt idx="25">
                  <c:v>1.152630008</c:v>
                </c:pt>
                <c:pt idx="26">
                  <c:v>1.158731921</c:v>
                </c:pt>
                <c:pt idx="27">
                  <c:v>1.1648138649999999</c:v>
                </c:pt>
                <c:pt idx="28">
                  <c:v>1.1708552569999999</c:v>
                </c:pt>
                <c:pt idx="29">
                  <c:v>1.1768349380000001</c:v>
                </c:pt>
                <c:pt idx="30">
                  <c:v>1.182731296</c:v>
                </c:pt>
                <c:pt idx="31">
                  <c:v>1.1885223840000001</c:v>
                </c:pt>
                <c:pt idx="32">
                  <c:v>1.1941860550000001</c:v>
                </c:pt>
                <c:pt idx="33">
                  <c:v>1.1997001009999999</c:v>
                </c:pt>
                <c:pt idx="34">
                  <c:v>1.205042392</c:v>
                </c:pt>
                <c:pt idx="35">
                  <c:v>1.2101910220000001</c:v>
                </c:pt>
                <c:pt idx="36">
                  <c:v>1.21512446</c:v>
                </c:pt>
                <c:pt idx="37">
                  <c:v>1.219821695999993</c:v>
                </c:pt>
                <c:pt idx="38">
                  <c:v>1.224262389</c:v>
                </c:pt>
                <c:pt idx="39">
                  <c:v>1.228427014</c:v>
                </c:pt>
                <c:pt idx="40">
                  <c:v>1.2322970049999999</c:v>
                </c:pt>
                <c:pt idx="41">
                  <c:v>1.235854891</c:v>
                </c:pt>
                <c:pt idx="42">
                  <c:v>1.239084428</c:v>
                </c:pt>
                <c:pt idx="43">
                  <c:v>1.2419707250000001</c:v>
                </c:pt>
                <c:pt idx="44">
                  <c:v>1.2445003509999999</c:v>
                </c:pt>
                <c:pt idx="45">
                  <c:v>1.2466614490000001</c:v>
                </c:pt>
                <c:pt idx="46">
                  <c:v>1.248443821</c:v>
                </c:pt>
                <c:pt idx="47">
                  <c:v>1.249839009</c:v>
                </c:pt>
                <c:pt idx="48">
                  <c:v>1.250840366</c:v>
                </c:pt>
                <c:pt idx="49">
                  <c:v>1.251443106</c:v>
                </c:pt>
                <c:pt idx="50">
                  <c:v>1.251644341</c:v>
                </c:pt>
                <c:pt idx="51">
                  <c:v>1.251443106</c:v>
                </c:pt>
                <c:pt idx="52">
                  <c:v>1.250840366</c:v>
                </c:pt>
                <c:pt idx="53">
                  <c:v>1.249839009</c:v>
                </c:pt>
                <c:pt idx="54">
                  <c:v>1.248443821</c:v>
                </c:pt>
                <c:pt idx="55">
                  <c:v>1.2466614490000001</c:v>
                </c:pt>
                <c:pt idx="56">
                  <c:v>1.2445003509999999</c:v>
                </c:pt>
                <c:pt idx="57">
                  <c:v>1.2419707250000001</c:v>
                </c:pt>
                <c:pt idx="58">
                  <c:v>1.239084428</c:v>
                </c:pt>
                <c:pt idx="59">
                  <c:v>1.235854891</c:v>
                </c:pt>
                <c:pt idx="60">
                  <c:v>1.2322970049999999</c:v>
                </c:pt>
                <c:pt idx="61">
                  <c:v>1.228427014</c:v>
                </c:pt>
                <c:pt idx="62">
                  <c:v>1.224262389</c:v>
                </c:pt>
                <c:pt idx="63">
                  <c:v>1.219821695999993</c:v>
                </c:pt>
                <c:pt idx="64">
                  <c:v>1.21512446</c:v>
                </c:pt>
                <c:pt idx="65">
                  <c:v>1.2101910220000001</c:v>
                </c:pt>
                <c:pt idx="66">
                  <c:v>1.205042392</c:v>
                </c:pt>
                <c:pt idx="67">
                  <c:v>1.1997001009999999</c:v>
                </c:pt>
                <c:pt idx="68">
                  <c:v>1.1941860550000001</c:v>
                </c:pt>
                <c:pt idx="69">
                  <c:v>1.1885223840000001</c:v>
                </c:pt>
                <c:pt idx="70">
                  <c:v>1.182731296</c:v>
                </c:pt>
                <c:pt idx="71">
                  <c:v>1.1768349380000001</c:v>
                </c:pt>
                <c:pt idx="72">
                  <c:v>1.1708552569999999</c:v>
                </c:pt>
                <c:pt idx="73">
                  <c:v>1.1648138649999999</c:v>
                </c:pt>
                <c:pt idx="74">
                  <c:v>1.158731921</c:v>
                </c:pt>
                <c:pt idx="75">
                  <c:v>1.152630008</c:v>
                </c:pt>
                <c:pt idx="76">
                  <c:v>1.1465280309999999</c:v>
                </c:pt>
                <c:pt idx="77">
                  <c:v>1.140445111</c:v>
                </c:pt>
                <c:pt idx="78">
                  <c:v>1.134399505</c:v>
                </c:pt>
                <c:pt idx="79">
                  <c:v>1.12840852</c:v>
                </c:pt>
                <c:pt idx="80">
                  <c:v>1.1224884509999999</c:v>
                </c:pt>
                <c:pt idx="81">
                  <c:v>1.11665452</c:v>
                </c:pt>
                <c:pt idx="82">
                  <c:v>1.1109208349999999</c:v>
                </c:pt>
                <c:pt idx="83">
                  <c:v>1.10530035</c:v>
                </c:pt>
                <c:pt idx="84">
                  <c:v>1.0998048469999999</c:v>
                </c:pt>
                <c:pt idx="85">
                  <c:v>1.0944449140000001</c:v>
                </c:pt>
                <c:pt idx="86">
                  <c:v>1.08922995</c:v>
                </c:pt>
                <c:pt idx="87">
                  <c:v>1.084168164</c:v>
                </c:pt>
                <c:pt idx="88">
                  <c:v>1.0792665910000001</c:v>
                </c:pt>
                <c:pt idx="89">
                  <c:v>1.074531119</c:v>
                </c:pt>
                <c:pt idx="90">
                  <c:v>1.069966513</c:v>
                </c:pt>
                <c:pt idx="91">
                  <c:v>1.0655764569999999</c:v>
                </c:pt>
                <c:pt idx="92">
                  <c:v>1.061363595</c:v>
                </c:pt>
                <c:pt idx="93">
                  <c:v>1.0573295810000001</c:v>
                </c:pt>
                <c:pt idx="94">
                  <c:v>1.0534751330000001</c:v>
                </c:pt>
                <c:pt idx="95">
                  <c:v>1.049800088</c:v>
                </c:pt>
                <c:pt idx="96">
                  <c:v>1.0463034630000001</c:v>
                </c:pt>
                <c:pt idx="97">
                  <c:v>1.042983518</c:v>
                </c:pt>
                <c:pt idx="98">
                  <c:v>1.0398378210000001</c:v>
                </c:pt>
                <c:pt idx="99">
                  <c:v>1.03686331</c:v>
                </c:pt>
                <c:pt idx="100">
                  <c:v>1.034056358</c:v>
                </c:pt>
              </c:numCache>
            </c:numRef>
          </c:val>
        </c:ser>
        <c:ser>
          <c:idx val="75"/>
          <c:order val="75"/>
          <c:val>
            <c:numRef>
              <c:f>Sheet1!$A$76:$CW$76</c:f>
              <c:numCache>
                <c:formatCode>General</c:formatCode>
                <c:ptCount val="101"/>
                <c:pt idx="0">
                  <c:v>1.0327471770000001</c:v>
                </c:pt>
                <c:pt idx="1">
                  <c:v>1.0354462250000001</c:v>
                </c:pt>
                <c:pt idx="2">
                  <c:v>1.0383063910000001</c:v>
                </c:pt>
                <c:pt idx="3">
                  <c:v>1.0413311620000001</c:v>
                </c:pt>
                <c:pt idx="4">
                  <c:v>1.044523482</c:v>
                </c:pt>
                <c:pt idx="5">
                  <c:v>1.0478856919999999</c:v>
                </c:pt>
                <c:pt idx="6">
                  <c:v>1.0514194619999999</c:v>
                </c:pt>
                <c:pt idx="7">
                  <c:v>1.055125739</c:v>
                </c:pt>
                <c:pt idx="8">
                  <c:v>1.0590046790000001</c:v>
                </c:pt>
                <c:pt idx="9">
                  <c:v>1.063055592</c:v>
                </c:pt>
                <c:pt idx="10">
                  <c:v>1.067276887</c:v>
                </c:pt>
                <c:pt idx="11">
                  <c:v>1.0716660220000001</c:v>
                </c:pt>
                <c:pt idx="12">
                  <c:v>1.0762194549999999</c:v>
                </c:pt>
                <c:pt idx="13">
                  <c:v>1.0809326029999999</c:v>
                </c:pt>
                <c:pt idx="14">
                  <c:v>1.085799806</c:v>
                </c:pt>
                <c:pt idx="15">
                  <c:v>1.090814299</c:v>
                </c:pt>
                <c:pt idx="16">
                  <c:v>1.0959681859999999</c:v>
                </c:pt>
                <c:pt idx="17">
                  <c:v>1.1012524340000001</c:v>
                </c:pt>
                <c:pt idx="18">
                  <c:v>1.106656858</c:v>
                </c:pt>
                <c:pt idx="19">
                  <c:v>1.1121701310000001</c:v>
                </c:pt>
                <c:pt idx="20">
                  <c:v>1.117779796</c:v>
                </c:pt>
                <c:pt idx="21">
                  <c:v>1.1234722880000001</c:v>
                </c:pt>
                <c:pt idx="22">
                  <c:v>1.1292329699999999</c:v>
                </c:pt>
                <c:pt idx="23">
                  <c:v>1.1350461730000001</c:v>
                </c:pt>
                <c:pt idx="24">
                  <c:v>1.1408952560000001</c:v>
                </c:pt>
                <c:pt idx="25">
                  <c:v>1.1467626630000001</c:v>
                </c:pt>
                <c:pt idx="26">
                  <c:v>1.152630008</c:v>
                </c:pt>
                <c:pt idx="27">
                  <c:v>1.1584781529999999</c:v>
                </c:pt>
                <c:pt idx="28">
                  <c:v>1.1642873039999999</c:v>
                </c:pt>
                <c:pt idx="29">
                  <c:v>1.1700371169999999</c:v>
                </c:pt>
                <c:pt idx="30">
                  <c:v>1.175706809</c:v>
                </c:pt>
                <c:pt idx="31">
                  <c:v>1.1812752769999999</c:v>
                </c:pt>
                <c:pt idx="32">
                  <c:v>1.1867212279999999</c:v>
                </c:pt>
                <c:pt idx="33">
                  <c:v>1.192023305</c:v>
                </c:pt>
                <c:pt idx="34">
                  <c:v>1.1971602290000001</c:v>
                </c:pt>
                <c:pt idx="35">
                  <c:v>1.2021109379999999</c:v>
                </c:pt>
                <c:pt idx="36">
                  <c:v>1.2068547270000001</c:v>
                </c:pt>
                <c:pt idx="37">
                  <c:v>1.211371393999999</c:v>
                </c:pt>
                <c:pt idx="38">
                  <c:v>1.215641379</c:v>
                </c:pt>
                <c:pt idx="39">
                  <c:v>1.219645909</c:v>
                </c:pt>
                <c:pt idx="40">
                  <c:v>1.2233671310000001</c:v>
                </c:pt>
                <c:pt idx="41">
                  <c:v>1.2267882459999999</c:v>
                </c:pt>
                <c:pt idx="42">
                  <c:v>1.229893635</c:v>
                </c:pt>
                <c:pt idx="43">
                  <c:v>1.2326689770000001</c:v>
                </c:pt>
                <c:pt idx="44">
                  <c:v>1.2351013609999999</c:v>
                </c:pt>
                <c:pt idx="45">
                  <c:v>1.237179383</c:v>
                </c:pt>
                <c:pt idx="46">
                  <c:v>1.2388932370000001</c:v>
                </c:pt>
                <c:pt idx="47">
                  <c:v>1.2402347920000001</c:v>
                </c:pt>
                <c:pt idx="48">
                  <c:v>1.241197656</c:v>
                </c:pt>
                <c:pt idx="49">
                  <c:v>1.2417772250000001</c:v>
                </c:pt>
                <c:pt idx="50">
                  <c:v>1.2419707250000001</c:v>
                </c:pt>
                <c:pt idx="51">
                  <c:v>1.2417772250000001</c:v>
                </c:pt>
                <c:pt idx="52">
                  <c:v>1.241197656</c:v>
                </c:pt>
                <c:pt idx="53">
                  <c:v>1.2402347920000001</c:v>
                </c:pt>
                <c:pt idx="54">
                  <c:v>1.2388932370000001</c:v>
                </c:pt>
                <c:pt idx="55">
                  <c:v>1.237179383</c:v>
                </c:pt>
                <c:pt idx="56">
                  <c:v>1.2351013609999999</c:v>
                </c:pt>
                <c:pt idx="57">
                  <c:v>1.2326689770000001</c:v>
                </c:pt>
                <c:pt idx="58">
                  <c:v>1.229893635</c:v>
                </c:pt>
                <c:pt idx="59">
                  <c:v>1.2267882459999999</c:v>
                </c:pt>
                <c:pt idx="60">
                  <c:v>1.2233671310000001</c:v>
                </c:pt>
                <c:pt idx="61">
                  <c:v>1.219645909</c:v>
                </c:pt>
                <c:pt idx="62">
                  <c:v>1.215641379</c:v>
                </c:pt>
                <c:pt idx="63">
                  <c:v>1.211371393999999</c:v>
                </c:pt>
                <c:pt idx="64">
                  <c:v>1.2068547270000001</c:v>
                </c:pt>
                <c:pt idx="65">
                  <c:v>1.2021109379999999</c:v>
                </c:pt>
                <c:pt idx="66">
                  <c:v>1.1971602290000001</c:v>
                </c:pt>
                <c:pt idx="67">
                  <c:v>1.192023305</c:v>
                </c:pt>
                <c:pt idx="68">
                  <c:v>1.1867212279999999</c:v>
                </c:pt>
                <c:pt idx="69">
                  <c:v>1.1812752769999999</c:v>
                </c:pt>
                <c:pt idx="70">
                  <c:v>1.175706809</c:v>
                </c:pt>
                <c:pt idx="71">
                  <c:v>1.1700371169999999</c:v>
                </c:pt>
                <c:pt idx="72">
                  <c:v>1.1642873039999999</c:v>
                </c:pt>
                <c:pt idx="73">
                  <c:v>1.1584781529999999</c:v>
                </c:pt>
                <c:pt idx="74">
                  <c:v>1.152630008</c:v>
                </c:pt>
                <c:pt idx="75">
                  <c:v>1.1467626630000001</c:v>
                </c:pt>
                <c:pt idx="76">
                  <c:v>1.1408952560000001</c:v>
                </c:pt>
                <c:pt idx="77">
                  <c:v>1.1350461730000001</c:v>
                </c:pt>
                <c:pt idx="78">
                  <c:v>1.1292329699999999</c:v>
                </c:pt>
                <c:pt idx="79">
                  <c:v>1.1234722880000001</c:v>
                </c:pt>
                <c:pt idx="80">
                  <c:v>1.117779796</c:v>
                </c:pt>
                <c:pt idx="81">
                  <c:v>1.1121701310000001</c:v>
                </c:pt>
                <c:pt idx="82">
                  <c:v>1.106656858</c:v>
                </c:pt>
                <c:pt idx="83">
                  <c:v>1.1012524340000001</c:v>
                </c:pt>
                <c:pt idx="84">
                  <c:v>1.0959681859999999</c:v>
                </c:pt>
                <c:pt idx="85">
                  <c:v>1.090814299</c:v>
                </c:pt>
                <c:pt idx="86">
                  <c:v>1.085799806</c:v>
                </c:pt>
                <c:pt idx="87">
                  <c:v>1.0809326029999999</c:v>
                </c:pt>
                <c:pt idx="88">
                  <c:v>1.0762194549999999</c:v>
                </c:pt>
                <c:pt idx="89">
                  <c:v>1.0716660220000001</c:v>
                </c:pt>
                <c:pt idx="90">
                  <c:v>1.067276887</c:v>
                </c:pt>
                <c:pt idx="91">
                  <c:v>1.063055592</c:v>
                </c:pt>
                <c:pt idx="92">
                  <c:v>1.0590046790000001</c:v>
                </c:pt>
                <c:pt idx="93">
                  <c:v>1.055125739</c:v>
                </c:pt>
                <c:pt idx="94">
                  <c:v>1.0514194619999999</c:v>
                </c:pt>
                <c:pt idx="95">
                  <c:v>1.0478856919999999</c:v>
                </c:pt>
                <c:pt idx="96">
                  <c:v>1.044523482</c:v>
                </c:pt>
                <c:pt idx="97">
                  <c:v>1.0413311620000001</c:v>
                </c:pt>
                <c:pt idx="98">
                  <c:v>1.0383063910000001</c:v>
                </c:pt>
                <c:pt idx="99">
                  <c:v>1.0354462250000001</c:v>
                </c:pt>
                <c:pt idx="100">
                  <c:v>1.0327471770000001</c:v>
                </c:pt>
              </c:numCache>
            </c:numRef>
          </c:val>
        </c:ser>
        <c:ser>
          <c:idx val="76"/>
          <c:order val="76"/>
          <c:val>
            <c:numRef>
              <c:f>Sheet1!$A$77:$CW$77</c:f>
              <c:numCache>
                <c:formatCode>General</c:formatCode>
                <c:ptCount val="101"/>
                <c:pt idx="0">
                  <c:v>1.0314379810000001</c:v>
                </c:pt>
                <c:pt idx="1">
                  <c:v>1.0340291239999999</c:v>
                </c:pt>
                <c:pt idx="2">
                  <c:v>1.036774944</c:v>
                </c:pt>
                <c:pt idx="3">
                  <c:v>1.039678788</c:v>
                </c:pt>
                <c:pt idx="4">
                  <c:v>1.042743483</c:v>
                </c:pt>
                <c:pt idx="5">
                  <c:v>1.0459712750000001</c:v>
                </c:pt>
                <c:pt idx="6">
                  <c:v>1.04936377</c:v>
                </c:pt>
                <c:pt idx="7">
                  <c:v>1.0529218739999999</c:v>
                </c:pt>
                <c:pt idx="8">
                  <c:v>1.0566457380000001</c:v>
                </c:pt>
                <c:pt idx="9">
                  <c:v>1.060534699</c:v>
                </c:pt>
                <c:pt idx="10">
                  <c:v>1.064587232</c:v>
                </c:pt>
                <c:pt idx="11">
                  <c:v>1.068800894</c:v>
                </c:pt>
                <c:pt idx="12">
                  <c:v>1.0731722859999999</c:v>
                </c:pt>
                <c:pt idx="13">
                  <c:v>1.0776970079999999</c:v>
                </c:pt>
                <c:pt idx="14">
                  <c:v>1.0823696249999999</c:v>
                </c:pt>
                <c:pt idx="15">
                  <c:v>1.087183644</c:v>
                </c:pt>
                <c:pt idx="16">
                  <c:v>1.0921314849999999</c:v>
                </c:pt>
                <c:pt idx="17">
                  <c:v>1.0972044750000001</c:v>
                </c:pt>
                <c:pt idx="18">
                  <c:v>1.1023928359999999</c:v>
                </c:pt>
                <c:pt idx="19">
                  <c:v>1.1076856939999999</c:v>
                </c:pt>
                <c:pt idx="20">
                  <c:v>1.1130710909999999</c:v>
                </c:pt>
                <c:pt idx="21">
                  <c:v>1.1185360040000001</c:v>
                </c:pt>
                <c:pt idx="22">
                  <c:v>1.1240663799999999</c:v>
                </c:pt>
                <c:pt idx="23">
                  <c:v>1.1296471779999999</c:v>
                </c:pt>
                <c:pt idx="24">
                  <c:v>1.1352624200000001</c:v>
                </c:pt>
                <c:pt idx="25">
                  <c:v>1.1408952560000001</c:v>
                </c:pt>
                <c:pt idx="26">
                  <c:v>1.1465280309999999</c:v>
                </c:pt>
                <c:pt idx="27">
                  <c:v>1.152142373</c:v>
                </c:pt>
                <c:pt idx="28">
                  <c:v>1.15771928</c:v>
                </c:pt>
                <c:pt idx="29">
                  <c:v>1.1632392220000001</c:v>
                </c:pt>
                <c:pt idx="30">
                  <c:v>1.1686822459999999</c:v>
                </c:pt>
                <c:pt idx="31">
                  <c:v>1.1740280940000001</c:v>
                </c:pt>
                <c:pt idx="32">
                  <c:v>1.1792563220000001</c:v>
                </c:pt>
                <c:pt idx="33">
                  <c:v>1.184346428</c:v>
                </c:pt>
                <c:pt idx="34">
                  <c:v>1.189277983</c:v>
                </c:pt>
                <c:pt idx="35">
                  <c:v>1.194030768</c:v>
                </c:pt>
                <c:pt idx="36">
                  <c:v>1.198584906</c:v>
                </c:pt>
                <c:pt idx="37">
                  <c:v>1.202921001</c:v>
                </c:pt>
                <c:pt idx="38">
                  <c:v>1.207020277</c:v>
                </c:pt>
                <c:pt idx="39">
                  <c:v>1.210864710999999</c:v>
                </c:pt>
                <c:pt idx="40">
                  <c:v>1.2144371620000001</c:v>
                </c:pt>
                <c:pt idx="41">
                  <c:v>1.2177215050000001</c:v>
                </c:pt>
                <c:pt idx="42">
                  <c:v>1.220702744</c:v>
                </c:pt>
                <c:pt idx="43">
                  <c:v>1.2233671310000001</c:v>
                </c:pt>
                <c:pt idx="44">
                  <c:v>1.2257022710000001</c:v>
                </c:pt>
                <c:pt idx="45">
                  <c:v>1.227697215999999</c:v>
                </c:pt>
                <c:pt idx="46">
                  <c:v>1.2293425520000001</c:v>
                </c:pt>
                <c:pt idx="47">
                  <c:v>1.2306304729999999</c:v>
                </c:pt>
                <c:pt idx="48">
                  <c:v>1.231554842</c:v>
                </c:pt>
                <c:pt idx="49">
                  <c:v>1.2321112409999999</c:v>
                </c:pt>
                <c:pt idx="50">
                  <c:v>1.2322970049999999</c:v>
                </c:pt>
                <c:pt idx="51">
                  <c:v>1.2321112409999999</c:v>
                </c:pt>
                <c:pt idx="52">
                  <c:v>1.231554842</c:v>
                </c:pt>
                <c:pt idx="53">
                  <c:v>1.2306304729999999</c:v>
                </c:pt>
                <c:pt idx="54">
                  <c:v>1.2293425520000001</c:v>
                </c:pt>
                <c:pt idx="55">
                  <c:v>1.227697215999999</c:v>
                </c:pt>
                <c:pt idx="56">
                  <c:v>1.2257022710000001</c:v>
                </c:pt>
                <c:pt idx="57">
                  <c:v>1.2233671310000001</c:v>
                </c:pt>
                <c:pt idx="58">
                  <c:v>1.220702744</c:v>
                </c:pt>
                <c:pt idx="59">
                  <c:v>1.2177215050000001</c:v>
                </c:pt>
                <c:pt idx="60">
                  <c:v>1.2144371620000001</c:v>
                </c:pt>
                <c:pt idx="61">
                  <c:v>1.210864710999999</c:v>
                </c:pt>
                <c:pt idx="62">
                  <c:v>1.207020277</c:v>
                </c:pt>
                <c:pt idx="63">
                  <c:v>1.202921001</c:v>
                </c:pt>
                <c:pt idx="64">
                  <c:v>1.198584906</c:v>
                </c:pt>
                <c:pt idx="65">
                  <c:v>1.194030768</c:v>
                </c:pt>
                <c:pt idx="66">
                  <c:v>1.189277983</c:v>
                </c:pt>
                <c:pt idx="67">
                  <c:v>1.184346428</c:v>
                </c:pt>
                <c:pt idx="68">
                  <c:v>1.1792563220000001</c:v>
                </c:pt>
                <c:pt idx="69">
                  <c:v>1.1740280940000001</c:v>
                </c:pt>
                <c:pt idx="70">
                  <c:v>1.1686822459999999</c:v>
                </c:pt>
                <c:pt idx="71">
                  <c:v>1.1632392220000001</c:v>
                </c:pt>
                <c:pt idx="72">
                  <c:v>1.15771928</c:v>
                </c:pt>
                <c:pt idx="73">
                  <c:v>1.152142373</c:v>
                </c:pt>
                <c:pt idx="74">
                  <c:v>1.1465280309999999</c:v>
                </c:pt>
                <c:pt idx="75">
                  <c:v>1.1408952560000001</c:v>
                </c:pt>
                <c:pt idx="76">
                  <c:v>1.1352624200000001</c:v>
                </c:pt>
                <c:pt idx="77">
                  <c:v>1.1296471779999999</c:v>
                </c:pt>
                <c:pt idx="78">
                  <c:v>1.1240663799999999</c:v>
                </c:pt>
                <c:pt idx="79">
                  <c:v>1.1185360040000001</c:v>
                </c:pt>
                <c:pt idx="80">
                  <c:v>1.1130710909999999</c:v>
                </c:pt>
                <c:pt idx="81">
                  <c:v>1.1076856939999999</c:v>
                </c:pt>
                <c:pt idx="82">
                  <c:v>1.1023928359999999</c:v>
                </c:pt>
                <c:pt idx="83">
                  <c:v>1.0972044750000001</c:v>
                </c:pt>
                <c:pt idx="84">
                  <c:v>1.0921314849999999</c:v>
                </c:pt>
                <c:pt idx="85">
                  <c:v>1.087183644</c:v>
                </c:pt>
                <c:pt idx="86">
                  <c:v>1.0823696249999999</c:v>
                </c:pt>
                <c:pt idx="87">
                  <c:v>1.0776970079999999</c:v>
                </c:pt>
                <c:pt idx="88">
                  <c:v>1.0731722859999999</c:v>
                </c:pt>
                <c:pt idx="89">
                  <c:v>1.068800894</c:v>
                </c:pt>
                <c:pt idx="90">
                  <c:v>1.064587232</c:v>
                </c:pt>
                <c:pt idx="91">
                  <c:v>1.060534699</c:v>
                </c:pt>
                <c:pt idx="92">
                  <c:v>1.0566457380000001</c:v>
                </c:pt>
                <c:pt idx="93">
                  <c:v>1.0529218739999999</c:v>
                </c:pt>
                <c:pt idx="94">
                  <c:v>1.04936377</c:v>
                </c:pt>
                <c:pt idx="95">
                  <c:v>1.0459712750000001</c:v>
                </c:pt>
                <c:pt idx="96">
                  <c:v>1.042743483</c:v>
                </c:pt>
                <c:pt idx="97">
                  <c:v>1.039678788</c:v>
                </c:pt>
                <c:pt idx="98">
                  <c:v>1.036774944</c:v>
                </c:pt>
                <c:pt idx="99">
                  <c:v>1.0340291239999999</c:v>
                </c:pt>
                <c:pt idx="100">
                  <c:v>1.0314379810000001</c:v>
                </c:pt>
              </c:numCache>
            </c:numRef>
          </c:val>
        </c:ser>
        <c:ser>
          <c:idx val="77"/>
          <c:order val="77"/>
          <c:val>
            <c:numRef>
              <c:f>Sheet1!$A$78:$CW$78</c:f>
              <c:numCache>
                <c:formatCode>General</c:formatCode>
                <c:ptCount val="101"/>
                <c:pt idx="0">
                  <c:v>1.030132874</c:v>
                </c:pt>
                <c:pt idx="1">
                  <c:v>1.032616449</c:v>
                </c:pt>
                <c:pt idx="2">
                  <c:v>1.03524828</c:v>
                </c:pt>
                <c:pt idx="3">
                  <c:v>1.038031575</c:v>
                </c:pt>
                <c:pt idx="4">
                  <c:v>1.0409690439999999</c:v>
                </c:pt>
                <c:pt idx="5">
                  <c:v>1.0440628380000001</c:v>
                </c:pt>
                <c:pt idx="6">
                  <c:v>1.0473144969999999</c:v>
                </c:pt>
                <c:pt idx="7">
                  <c:v>1.050724891</c:v>
                </c:pt>
                <c:pt idx="8">
                  <c:v>1.0542941640000001</c:v>
                </c:pt>
                <c:pt idx="9">
                  <c:v>1.058021681</c:v>
                </c:pt>
                <c:pt idx="10">
                  <c:v>1.061905978</c:v>
                </c:pt>
                <c:pt idx="11">
                  <c:v>1.0659447150000001</c:v>
                </c:pt>
                <c:pt idx="12">
                  <c:v>1.0701346350000001</c:v>
                </c:pt>
                <c:pt idx="13">
                  <c:v>1.074471518</c:v>
                </c:pt>
                <c:pt idx="14">
                  <c:v>1.078950158</c:v>
                </c:pt>
                <c:pt idx="15">
                  <c:v>1.0835643290000001</c:v>
                </c:pt>
                <c:pt idx="16">
                  <c:v>1.088306767</c:v>
                </c:pt>
                <c:pt idx="17">
                  <c:v>1.093169158</c:v>
                </c:pt>
                <c:pt idx="18">
                  <c:v>1.0981421309999999</c:v>
                </c:pt>
                <c:pt idx="19">
                  <c:v>1.1032152639999999</c:v>
                </c:pt>
                <c:pt idx="20">
                  <c:v>1.1083770930000001</c:v>
                </c:pt>
                <c:pt idx="21">
                  <c:v>1.113615137</c:v>
                </c:pt>
                <c:pt idx="22">
                  <c:v>1.118915927</c:v>
                </c:pt>
                <c:pt idx="23">
                  <c:v>1.124265045</c:v>
                </c:pt>
                <c:pt idx="24">
                  <c:v>1.1296471779999999</c:v>
                </c:pt>
                <c:pt idx="25">
                  <c:v>1.1350461730000001</c:v>
                </c:pt>
                <c:pt idx="26">
                  <c:v>1.140445111</c:v>
                </c:pt>
                <c:pt idx="27">
                  <c:v>1.145826381</c:v>
                </c:pt>
                <c:pt idx="28">
                  <c:v>1.151171771</c:v>
                </c:pt>
                <c:pt idx="29">
                  <c:v>1.15646256</c:v>
                </c:pt>
                <c:pt idx="30">
                  <c:v>1.161679624</c:v>
                </c:pt>
                <c:pt idx="31">
                  <c:v>1.1668035459999999</c:v>
                </c:pt>
                <c:pt idx="32">
                  <c:v>1.1718147299999999</c:v>
                </c:pt>
                <c:pt idx="33">
                  <c:v>1.1766935270000001</c:v>
                </c:pt>
                <c:pt idx="34">
                  <c:v>1.1814203560000001</c:v>
                </c:pt>
                <c:pt idx="35">
                  <c:v>1.185975835</c:v>
                </c:pt>
                <c:pt idx="36">
                  <c:v>1.190340913</c:v>
                </c:pt>
                <c:pt idx="37">
                  <c:v>1.194497001</c:v>
                </c:pt>
                <c:pt idx="38">
                  <c:v>1.1984261009999999</c:v>
                </c:pt>
                <c:pt idx="39">
                  <c:v>1.2021109379999999</c:v>
                </c:pt>
                <c:pt idx="40">
                  <c:v>1.2055350840000001</c:v>
                </c:pt>
                <c:pt idx="41">
                  <c:v>1.2086830820000001</c:v>
                </c:pt>
                <c:pt idx="42">
                  <c:v>1.211540558</c:v>
                </c:pt>
                <c:pt idx="43">
                  <c:v>1.2140943369999999</c:v>
                </c:pt>
                <c:pt idx="44">
                  <c:v>1.216332537</c:v>
                </c:pt>
                <c:pt idx="45">
                  <c:v>1.218244664</c:v>
                </c:pt>
                <c:pt idx="46">
                  <c:v>1.219821695999993</c:v>
                </c:pt>
                <c:pt idx="47">
                  <c:v>1.221056151</c:v>
                </c:pt>
                <c:pt idx="48">
                  <c:v>1.221942146</c:v>
                </c:pt>
                <c:pt idx="49">
                  <c:v>1.2224754470000001</c:v>
                </c:pt>
                <c:pt idx="50">
                  <c:v>1.222653499</c:v>
                </c:pt>
                <c:pt idx="51">
                  <c:v>1.2224754470000001</c:v>
                </c:pt>
                <c:pt idx="52">
                  <c:v>1.221942146</c:v>
                </c:pt>
                <c:pt idx="53">
                  <c:v>1.221056151</c:v>
                </c:pt>
                <c:pt idx="54">
                  <c:v>1.219821695999993</c:v>
                </c:pt>
                <c:pt idx="55">
                  <c:v>1.218244664</c:v>
                </c:pt>
                <c:pt idx="56">
                  <c:v>1.216332537</c:v>
                </c:pt>
                <c:pt idx="57">
                  <c:v>1.2140943369999999</c:v>
                </c:pt>
                <c:pt idx="58">
                  <c:v>1.211540558</c:v>
                </c:pt>
                <c:pt idx="59">
                  <c:v>1.2086830820000001</c:v>
                </c:pt>
                <c:pt idx="60">
                  <c:v>1.2055350840000001</c:v>
                </c:pt>
                <c:pt idx="61">
                  <c:v>1.2021109379999999</c:v>
                </c:pt>
                <c:pt idx="62">
                  <c:v>1.1984261009999999</c:v>
                </c:pt>
                <c:pt idx="63">
                  <c:v>1.194497001</c:v>
                </c:pt>
                <c:pt idx="64">
                  <c:v>1.190340913</c:v>
                </c:pt>
                <c:pt idx="65">
                  <c:v>1.185975835</c:v>
                </c:pt>
                <c:pt idx="66">
                  <c:v>1.1814203560000001</c:v>
                </c:pt>
                <c:pt idx="67">
                  <c:v>1.1766935270000001</c:v>
                </c:pt>
                <c:pt idx="68">
                  <c:v>1.1718147299999999</c:v>
                </c:pt>
                <c:pt idx="69">
                  <c:v>1.1668035459999999</c:v>
                </c:pt>
                <c:pt idx="70">
                  <c:v>1.161679624</c:v>
                </c:pt>
                <c:pt idx="71">
                  <c:v>1.15646256</c:v>
                </c:pt>
                <c:pt idx="72">
                  <c:v>1.151171771</c:v>
                </c:pt>
                <c:pt idx="73">
                  <c:v>1.145826381</c:v>
                </c:pt>
                <c:pt idx="74">
                  <c:v>1.140445111</c:v>
                </c:pt>
                <c:pt idx="75">
                  <c:v>1.1350461730000001</c:v>
                </c:pt>
                <c:pt idx="76">
                  <c:v>1.1296471779999999</c:v>
                </c:pt>
                <c:pt idx="77">
                  <c:v>1.124265045</c:v>
                </c:pt>
                <c:pt idx="78">
                  <c:v>1.118915927</c:v>
                </c:pt>
                <c:pt idx="79">
                  <c:v>1.113615137</c:v>
                </c:pt>
                <c:pt idx="80">
                  <c:v>1.1083770930000001</c:v>
                </c:pt>
                <c:pt idx="81">
                  <c:v>1.1032152639999999</c:v>
                </c:pt>
                <c:pt idx="82">
                  <c:v>1.0981421309999999</c:v>
                </c:pt>
                <c:pt idx="83">
                  <c:v>1.093169158</c:v>
                </c:pt>
                <c:pt idx="84">
                  <c:v>1.088306767</c:v>
                </c:pt>
                <c:pt idx="85">
                  <c:v>1.0835643290000001</c:v>
                </c:pt>
                <c:pt idx="86">
                  <c:v>1.078950158</c:v>
                </c:pt>
                <c:pt idx="87">
                  <c:v>1.074471518</c:v>
                </c:pt>
                <c:pt idx="88">
                  <c:v>1.0701346350000001</c:v>
                </c:pt>
                <c:pt idx="89">
                  <c:v>1.0659447150000001</c:v>
                </c:pt>
                <c:pt idx="90">
                  <c:v>1.061905978</c:v>
                </c:pt>
                <c:pt idx="91">
                  <c:v>1.058021681</c:v>
                </c:pt>
                <c:pt idx="92">
                  <c:v>1.0542941640000001</c:v>
                </c:pt>
                <c:pt idx="93">
                  <c:v>1.050724891</c:v>
                </c:pt>
                <c:pt idx="94">
                  <c:v>1.0473144969999999</c:v>
                </c:pt>
                <c:pt idx="95">
                  <c:v>1.0440628380000001</c:v>
                </c:pt>
                <c:pt idx="96">
                  <c:v>1.0409690439999999</c:v>
                </c:pt>
                <c:pt idx="97">
                  <c:v>1.038031575</c:v>
                </c:pt>
                <c:pt idx="98">
                  <c:v>1.03524828</c:v>
                </c:pt>
                <c:pt idx="99">
                  <c:v>1.032616449</c:v>
                </c:pt>
                <c:pt idx="100">
                  <c:v>1.030132874</c:v>
                </c:pt>
              </c:numCache>
            </c:numRef>
          </c:val>
        </c:ser>
        <c:ser>
          <c:idx val="78"/>
          <c:order val="78"/>
          <c:val>
            <c:numRef>
              <c:f>Sheet1!$A$79:$CW$79</c:f>
              <c:numCache>
                <c:formatCode>General</c:formatCode>
                <c:ptCount val="101"/>
                <c:pt idx="0">
                  <c:v>1.028835773</c:v>
                </c:pt>
                <c:pt idx="1">
                  <c:v>1.03121244</c:v>
                </c:pt>
                <c:pt idx="2">
                  <c:v>1.0337309809999999</c:v>
                </c:pt>
                <c:pt idx="3">
                  <c:v>1.036394467</c:v>
                </c:pt>
                <c:pt idx="4">
                  <c:v>1.0392054879999999</c:v>
                </c:pt>
                <c:pt idx="5">
                  <c:v>1.0421661069999999</c:v>
                </c:pt>
                <c:pt idx="6">
                  <c:v>1.0452777950000001</c:v>
                </c:pt>
                <c:pt idx="7">
                  <c:v>1.0485413859999999</c:v>
                </c:pt>
                <c:pt idx="8">
                  <c:v>1.0519570149999999</c:v>
                </c:pt>
                <c:pt idx="9">
                  <c:v>1.0555240770000001</c:v>
                </c:pt>
                <c:pt idx="10">
                  <c:v>1.05924117</c:v>
                </c:pt>
                <c:pt idx="11">
                  <c:v>1.0631060560000001</c:v>
                </c:pt>
                <c:pt idx="12">
                  <c:v>1.0671156159999999</c:v>
                </c:pt>
                <c:pt idx="13">
                  <c:v>1.071265814</c:v>
                </c:pt>
                <c:pt idx="14">
                  <c:v>1.075551666</c:v>
                </c:pt>
                <c:pt idx="15">
                  <c:v>1.079967216</c:v>
                </c:pt>
                <c:pt idx="16">
                  <c:v>1.0845055109999999</c:v>
                </c:pt>
                <c:pt idx="17">
                  <c:v>1.089158595</c:v>
                </c:pt>
                <c:pt idx="18">
                  <c:v>1.093917501</c:v>
                </c:pt>
                <c:pt idx="19">
                  <c:v>1.0987722550000001</c:v>
                </c:pt>
                <c:pt idx="20">
                  <c:v>1.1037118880000001</c:v>
                </c:pt>
                <c:pt idx="21">
                  <c:v>1.1087244549999999</c:v>
                </c:pt>
                <c:pt idx="22">
                  <c:v>1.1137970669999999</c:v>
                </c:pt>
                <c:pt idx="23">
                  <c:v>1.118915927</c:v>
                </c:pt>
                <c:pt idx="24">
                  <c:v>1.1240663799999999</c:v>
                </c:pt>
                <c:pt idx="25">
                  <c:v>1.1292329699999999</c:v>
                </c:pt>
                <c:pt idx="26">
                  <c:v>1.134399505</c:v>
                </c:pt>
                <c:pt idx="27">
                  <c:v>1.139549133</c:v>
                </c:pt>
                <c:pt idx="28">
                  <c:v>1.1446644239999999</c:v>
                </c:pt>
                <c:pt idx="29">
                  <c:v>1.1497274660000001</c:v>
                </c:pt>
                <c:pt idx="30">
                  <c:v>1.1547199560000001</c:v>
                </c:pt>
                <c:pt idx="31">
                  <c:v>1.159623313</c:v>
                </c:pt>
                <c:pt idx="32">
                  <c:v>1.1644187859999999</c:v>
                </c:pt>
                <c:pt idx="33">
                  <c:v>1.1690875700000001</c:v>
                </c:pt>
                <c:pt idx="34">
                  <c:v>1.1736109269999999</c:v>
                </c:pt>
                <c:pt idx="35">
                  <c:v>1.1779703109999999</c:v>
                </c:pt>
                <c:pt idx="36">
                  <c:v>1.18214749</c:v>
                </c:pt>
                <c:pt idx="37">
                  <c:v>1.1861246750000001</c:v>
                </c:pt>
                <c:pt idx="38">
                  <c:v>1.1898846430000001</c:v>
                </c:pt>
                <c:pt idx="39">
                  <c:v>1.1934108619999999</c:v>
                </c:pt>
                <c:pt idx="40">
                  <c:v>1.1966876120000001</c:v>
                </c:pt>
                <c:pt idx="41">
                  <c:v>1.1997001009999999</c:v>
                </c:pt>
                <c:pt idx="42">
                  <c:v>1.2024345750000001</c:v>
                </c:pt>
                <c:pt idx="43">
                  <c:v>1.204878423</c:v>
                </c:pt>
                <c:pt idx="44">
                  <c:v>1.207020277</c:v>
                </c:pt>
                <c:pt idx="45">
                  <c:v>1.2088500950000001</c:v>
                </c:pt>
                <c:pt idx="46">
                  <c:v>1.210359242</c:v>
                </c:pt>
                <c:pt idx="47">
                  <c:v>1.211540558</c:v>
                </c:pt>
                <c:pt idx="48">
                  <c:v>1.2123884149999999</c:v>
                </c:pt>
                <c:pt idx="49">
                  <c:v>1.2128987600000001</c:v>
                </c:pt>
                <c:pt idx="50">
                  <c:v>1.2130691469999999</c:v>
                </c:pt>
                <c:pt idx="51">
                  <c:v>1.2128987600000001</c:v>
                </c:pt>
                <c:pt idx="52">
                  <c:v>1.2123884149999999</c:v>
                </c:pt>
                <c:pt idx="53">
                  <c:v>1.211540558</c:v>
                </c:pt>
                <c:pt idx="54">
                  <c:v>1.210359242</c:v>
                </c:pt>
                <c:pt idx="55">
                  <c:v>1.2088500950000001</c:v>
                </c:pt>
                <c:pt idx="56">
                  <c:v>1.207020277</c:v>
                </c:pt>
                <c:pt idx="57">
                  <c:v>1.204878423</c:v>
                </c:pt>
                <c:pt idx="58">
                  <c:v>1.2024345750000001</c:v>
                </c:pt>
                <c:pt idx="59">
                  <c:v>1.1997001009999999</c:v>
                </c:pt>
                <c:pt idx="60">
                  <c:v>1.1966876120000001</c:v>
                </c:pt>
                <c:pt idx="61">
                  <c:v>1.1934108619999999</c:v>
                </c:pt>
                <c:pt idx="62">
                  <c:v>1.1898846430000001</c:v>
                </c:pt>
                <c:pt idx="63">
                  <c:v>1.1861246750000001</c:v>
                </c:pt>
                <c:pt idx="64">
                  <c:v>1.18214749</c:v>
                </c:pt>
                <c:pt idx="65">
                  <c:v>1.1779703109999999</c:v>
                </c:pt>
                <c:pt idx="66">
                  <c:v>1.1736109269999999</c:v>
                </c:pt>
                <c:pt idx="67">
                  <c:v>1.1690875700000001</c:v>
                </c:pt>
                <c:pt idx="68">
                  <c:v>1.1644187859999999</c:v>
                </c:pt>
                <c:pt idx="69">
                  <c:v>1.159623313</c:v>
                </c:pt>
                <c:pt idx="70">
                  <c:v>1.1547199560000001</c:v>
                </c:pt>
                <c:pt idx="71">
                  <c:v>1.1497274660000001</c:v>
                </c:pt>
                <c:pt idx="72">
                  <c:v>1.1446644239999999</c:v>
                </c:pt>
                <c:pt idx="73">
                  <c:v>1.139549133</c:v>
                </c:pt>
                <c:pt idx="74">
                  <c:v>1.134399505</c:v>
                </c:pt>
                <c:pt idx="75">
                  <c:v>1.1292329699999999</c:v>
                </c:pt>
                <c:pt idx="76">
                  <c:v>1.1240663799999999</c:v>
                </c:pt>
                <c:pt idx="77">
                  <c:v>1.118915927</c:v>
                </c:pt>
                <c:pt idx="78">
                  <c:v>1.1137970669999999</c:v>
                </c:pt>
                <c:pt idx="79">
                  <c:v>1.1087244549999999</c:v>
                </c:pt>
                <c:pt idx="80">
                  <c:v>1.1037118880000001</c:v>
                </c:pt>
                <c:pt idx="81">
                  <c:v>1.0987722550000001</c:v>
                </c:pt>
                <c:pt idx="82">
                  <c:v>1.093917501</c:v>
                </c:pt>
                <c:pt idx="83">
                  <c:v>1.089158595</c:v>
                </c:pt>
                <c:pt idx="84">
                  <c:v>1.0845055109999999</c:v>
                </c:pt>
                <c:pt idx="85">
                  <c:v>1.079967216</c:v>
                </c:pt>
                <c:pt idx="86">
                  <c:v>1.075551666</c:v>
                </c:pt>
                <c:pt idx="87">
                  <c:v>1.071265814</c:v>
                </c:pt>
                <c:pt idx="88">
                  <c:v>1.0671156159999999</c:v>
                </c:pt>
                <c:pt idx="89">
                  <c:v>1.0631060560000001</c:v>
                </c:pt>
                <c:pt idx="90">
                  <c:v>1.05924117</c:v>
                </c:pt>
                <c:pt idx="91">
                  <c:v>1.0555240770000001</c:v>
                </c:pt>
                <c:pt idx="92">
                  <c:v>1.0519570149999999</c:v>
                </c:pt>
                <c:pt idx="93">
                  <c:v>1.0485413859999999</c:v>
                </c:pt>
                <c:pt idx="94">
                  <c:v>1.0452777950000001</c:v>
                </c:pt>
                <c:pt idx="95">
                  <c:v>1.0421661069999999</c:v>
                </c:pt>
                <c:pt idx="96">
                  <c:v>1.0392054879999999</c:v>
                </c:pt>
                <c:pt idx="97">
                  <c:v>1.036394467</c:v>
                </c:pt>
                <c:pt idx="98">
                  <c:v>1.0337309809999999</c:v>
                </c:pt>
                <c:pt idx="99">
                  <c:v>1.03121244</c:v>
                </c:pt>
                <c:pt idx="100">
                  <c:v>1.028835773</c:v>
                </c:pt>
              </c:numCache>
            </c:numRef>
          </c:val>
        </c:ser>
        <c:ser>
          <c:idx val="79"/>
          <c:order val="79"/>
          <c:val>
            <c:numRef>
              <c:f>Sheet1!$A$80:$CW$80</c:f>
              <c:numCache>
                <c:formatCode>General</c:formatCode>
                <c:ptCount val="101"/>
                <c:pt idx="0">
                  <c:v>1.0275503909999999</c:v>
                </c:pt>
                <c:pt idx="1">
                  <c:v>1.029821115999999</c:v>
                </c:pt>
                <c:pt idx="2">
                  <c:v>1.0322273909999999</c:v>
                </c:pt>
                <c:pt idx="3">
                  <c:v>1.0347721489999999</c:v>
                </c:pt>
                <c:pt idx="4">
                  <c:v>1.0374578670000001</c:v>
                </c:pt>
                <c:pt idx="5">
                  <c:v>1.0402865130000001</c:v>
                </c:pt>
                <c:pt idx="6">
                  <c:v>1.043259495</c:v>
                </c:pt>
                <c:pt idx="7">
                  <c:v>1.046377608</c:v>
                </c:pt>
                <c:pt idx="8">
                  <c:v>1.0496409819999999</c:v>
                </c:pt>
                <c:pt idx="9">
                  <c:v>1.053049039</c:v>
                </c:pt>
                <c:pt idx="10">
                  <c:v>1.0566004389999999</c:v>
                </c:pt>
                <c:pt idx="11">
                  <c:v>1.060293044</c:v>
                </c:pt>
                <c:pt idx="12">
                  <c:v>1.0641238740000001</c:v>
                </c:pt>
                <c:pt idx="13">
                  <c:v>1.0680890729999999</c:v>
                </c:pt>
                <c:pt idx="14">
                  <c:v>1.0721838800000001</c:v>
                </c:pt>
                <c:pt idx="15">
                  <c:v>1.0764026010000001</c:v>
                </c:pt>
                <c:pt idx="16">
                  <c:v>1.0807385979999999</c:v>
                </c:pt>
                <c:pt idx="17">
                  <c:v>1.085184266</c:v>
                </c:pt>
                <c:pt idx="18">
                  <c:v>1.0897310389999999</c:v>
                </c:pt>
                <c:pt idx="19">
                  <c:v>1.0943693880000001</c:v>
                </c:pt>
                <c:pt idx="20">
                  <c:v>1.0990888320000001</c:v>
                </c:pt>
                <c:pt idx="21">
                  <c:v>1.1038779599999999</c:v>
                </c:pt>
                <c:pt idx="22">
                  <c:v>1.1087244549999999</c:v>
                </c:pt>
                <c:pt idx="23">
                  <c:v>1.113615137</c:v>
                </c:pt>
                <c:pt idx="24">
                  <c:v>1.1185360040000001</c:v>
                </c:pt>
                <c:pt idx="25">
                  <c:v>1.1234722880000001</c:v>
                </c:pt>
                <c:pt idx="26">
                  <c:v>1.12840852</c:v>
                </c:pt>
                <c:pt idx="27">
                  <c:v>1.1333285980000001</c:v>
                </c:pt>
                <c:pt idx="28">
                  <c:v>1.1382158710000001</c:v>
                </c:pt>
                <c:pt idx="29">
                  <c:v>1.143053222</c:v>
                </c:pt>
                <c:pt idx="30">
                  <c:v>1.1478231679999999</c:v>
                </c:pt>
                <c:pt idx="31">
                  <c:v>1.152507953</c:v>
                </c:pt>
                <c:pt idx="32">
                  <c:v>1.157089663</c:v>
                </c:pt>
                <c:pt idx="33">
                  <c:v>1.161550332</c:v>
                </c:pt>
                <c:pt idx="34">
                  <c:v>1.165872056</c:v>
                </c:pt>
                <c:pt idx="35">
                  <c:v>1.1700371169999999</c:v>
                </c:pt>
                <c:pt idx="36">
                  <c:v>1.1740280940000001</c:v>
                </c:pt>
                <c:pt idx="37">
                  <c:v>1.1778279920000001</c:v>
                </c:pt>
                <c:pt idx="38">
                  <c:v>1.1814203560000001</c:v>
                </c:pt>
                <c:pt idx="39">
                  <c:v>1.1847893899999999</c:v>
                </c:pt>
                <c:pt idx="40">
                  <c:v>1.1879200759999999</c:v>
                </c:pt>
                <c:pt idx="41">
                  <c:v>1.1907982800000001</c:v>
                </c:pt>
                <c:pt idx="42">
                  <c:v>1.1934108619999999</c:v>
                </c:pt>
                <c:pt idx="43">
                  <c:v>1.1957457739999999</c:v>
                </c:pt>
                <c:pt idx="44">
                  <c:v>1.197792153</c:v>
                </c:pt>
                <c:pt idx="45">
                  <c:v>1.199540405</c:v>
                </c:pt>
                <c:pt idx="46">
                  <c:v>1.2009822800000001</c:v>
                </c:pt>
                <c:pt idx="47">
                  <c:v>1.2021109379999999</c:v>
                </c:pt>
                <c:pt idx="48">
                  <c:v>1.202921001</c:v>
                </c:pt>
                <c:pt idx="49">
                  <c:v>1.2034085960000001</c:v>
                </c:pt>
                <c:pt idx="50">
                  <c:v>1.2035713880000001</c:v>
                </c:pt>
                <c:pt idx="51">
                  <c:v>1.2034085960000001</c:v>
                </c:pt>
                <c:pt idx="52">
                  <c:v>1.202921001</c:v>
                </c:pt>
                <c:pt idx="53">
                  <c:v>1.2021109379999999</c:v>
                </c:pt>
                <c:pt idx="54">
                  <c:v>1.2009822800000001</c:v>
                </c:pt>
                <c:pt idx="55">
                  <c:v>1.199540405</c:v>
                </c:pt>
                <c:pt idx="56">
                  <c:v>1.197792153</c:v>
                </c:pt>
                <c:pt idx="57">
                  <c:v>1.1957457739999999</c:v>
                </c:pt>
                <c:pt idx="58">
                  <c:v>1.1934108619999999</c:v>
                </c:pt>
                <c:pt idx="59">
                  <c:v>1.1907982800000001</c:v>
                </c:pt>
                <c:pt idx="60">
                  <c:v>1.1879200759999999</c:v>
                </c:pt>
                <c:pt idx="61">
                  <c:v>1.1847893899999999</c:v>
                </c:pt>
                <c:pt idx="62">
                  <c:v>1.1814203560000001</c:v>
                </c:pt>
                <c:pt idx="63">
                  <c:v>1.1778279920000001</c:v>
                </c:pt>
                <c:pt idx="64">
                  <c:v>1.1740280940000001</c:v>
                </c:pt>
                <c:pt idx="65">
                  <c:v>1.1700371169999999</c:v>
                </c:pt>
                <c:pt idx="66">
                  <c:v>1.165872056</c:v>
                </c:pt>
                <c:pt idx="67">
                  <c:v>1.161550332</c:v>
                </c:pt>
                <c:pt idx="68">
                  <c:v>1.157089663</c:v>
                </c:pt>
                <c:pt idx="69">
                  <c:v>1.152507953</c:v>
                </c:pt>
                <c:pt idx="70">
                  <c:v>1.1478231679999999</c:v>
                </c:pt>
                <c:pt idx="71">
                  <c:v>1.143053222</c:v>
                </c:pt>
                <c:pt idx="72">
                  <c:v>1.1382158710000001</c:v>
                </c:pt>
                <c:pt idx="73">
                  <c:v>1.1333285980000001</c:v>
                </c:pt>
                <c:pt idx="74">
                  <c:v>1.12840852</c:v>
                </c:pt>
                <c:pt idx="75">
                  <c:v>1.1234722880000001</c:v>
                </c:pt>
                <c:pt idx="76">
                  <c:v>1.1185360040000001</c:v>
                </c:pt>
                <c:pt idx="77">
                  <c:v>1.113615137</c:v>
                </c:pt>
                <c:pt idx="78">
                  <c:v>1.1087244549999999</c:v>
                </c:pt>
                <c:pt idx="79">
                  <c:v>1.1038779599999999</c:v>
                </c:pt>
                <c:pt idx="80">
                  <c:v>1.0990888320000001</c:v>
                </c:pt>
                <c:pt idx="81">
                  <c:v>1.0943693880000001</c:v>
                </c:pt>
                <c:pt idx="82">
                  <c:v>1.0897310389999999</c:v>
                </c:pt>
                <c:pt idx="83">
                  <c:v>1.085184266</c:v>
                </c:pt>
                <c:pt idx="84">
                  <c:v>1.0807385979999999</c:v>
                </c:pt>
                <c:pt idx="85">
                  <c:v>1.0764026010000001</c:v>
                </c:pt>
                <c:pt idx="86">
                  <c:v>1.0721838800000001</c:v>
                </c:pt>
                <c:pt idx="87">
                  <c:v>1.0680890729999999</c:v>
                </c:pt>
                <c:pt idx="88">
                  <c:v>1.0641238740000001</c:v>
                </c:pt>
                <c:pt idx="89">
                  <c:v>1.060293044</c:v>
                </c:pt>
                <c:pt idx="90">
                  <c:v>1.0566004389999999</c:v>
                </c:pt>
                <c:pt idx="91">
                  <c:v>1.053049039</c:v>
                </c:pt>
                <c:pt idx="92">
                  <c:v>1.0496409819999999</c:v>
                </c:pt>
                <c:pt idx="93">
                  <c:v>1.046377608</c:v>
                </c:pt>
                <c:pt idx="94">
                  <c:v>1.043259495</c:v>
                </c:pt>
                <c:pt idx="95">
                  <c:v>1.0402865130000001</c:v>
                </c:pt>
                <c:pt idx="96">
                  <c:v>1.0374578670000001</c:v>
                </c:pt>
                <c:pt idx="97">
                  <c:v>1.0347721489999999</c:v>
                </c:pt>
                <c:pt idx="98">
                  <c:v>1.0322273909999999</c:v>
                </c:pt>
                <c:pt idx="99">
                  <c:v>1.029821115999999</c:v>
                </c:pt>
                <c:pt idx="100">
                  <c:v>1.0275503909999999</c:v>
                </c:pt>
              </c:numCache>
            </c:numRef>
          </c:val>
        </c:ser>
        <c:ser>
          <c:idx val="80"/>
          <c:order val="80"/>
          <c:val>
            <c:numRef>
              <c:f>Sheet1!$A$81:$CW$81</c:f>
              <c:numCache>
                <c:formatCode>General</c:formatCode>
                <c:ptCount val="101"/>
                <c:pt idx="0">
                  <c:v>1.026280225</c:v>
                </c:pt>
                <c:pt idx="1">
                  <c:v>1.028446261</c:v>
                </c:pt>
                <c:pt idx="2">
                  <c:v>1.030741599</c:v>
                </c:pt>
                <c:pt idx="3">
                  <c:v>1.033169035</c:v>
                </c:pt>
                <c:pt idx="4">
                  <c:v>1.0357309320000001</c:v>
                </c:pt>
                <c:pt idx="5">
                  <c:v>1.038429168</c:v>
                </c:pt>
                <c:pt idx="6">
                  <c:v>1.041265085</c:v>
                </c:pt>
                <c:pt idx="7">
                  <c:v>1.0442394420000001</c:v>
                </c:pt>
                <c:pt idx="8">
                  <c:v>1.047352364</c:v>
                </c:pt>
                <c:pt idx="9">
                  <c:v>1.050603298</c:v>
                </c:pt>
                <c:pt idx="10">
                  <c:v>1.0539909670000001</c:v>
                </c:pt>
                <c:pt idx="11">
                  <c:v>1.0575133299999999</c:v>
                </c:pt>
                <c:pt idx="12">
                  <c:v>1.061167545</c:v>
                </c:pt>
                <c:pt idx="13">
                  <c:v>1.064949935</c:v>
                </c:pt>
                <c:pt idx="14">
                  <c:v>1.068855957</c:v>
                </c:pt>
                <c:pt idx="15">
                  <c:v>1.072880182</c:v>
                </c:pt>
                <c:pt idx="16">
                  <c:v>1.077016274</c:v>
                </c:pt>
                <c:pt idx="17">
                  <c:v>1.081256982</c:v>
                </c:pt>
                <c:pt idx="18">
                  <c:v>1.0855941330000001</c:v>
                </c:pt>
                <c:pt idx="19">
                  <c:v>1.090018639</c:v>
                </c:pt>
                <c:pt idx="20">
                  <c:v>1.0945205</c:v>
                </c:pt>
                <c:pt idx="21">
                  <c:v>1.0990888320000001</c:v>
                </c:pt>
                <c:pt idx="22">
                  <c:v>1.1037118880000001</c:v>
                </c:pt>
                <c:pt idx="23">
                  <c:v>1.1083770930000001</c:v>
                </c:pt>
                <c:pt idx="24">
                  <c:v>1.1130710909999999</c:v>
                </c:pt>
                <c:pt idx="25">
                  <c:v>1.117779796</c:v>
                </c:pt>
                <c:pt idx="26">
                  <c:v>1.1224884509999999</c:v>
                </c:pt>
                <c:pt idx="27">
                  <c:v>1.1271816969999999</c:v>
                </c:pt>
                <c:pt idx="28">
                  <c:v>1.1318436489999999</c:v>
                </c:pt>
                <c:pt idx="29">
                  <c:v>1.136457982</c:v>
                </c:pt>
                <c:pt idx="30">
                  <c:v>1.1410080170000001</c:v>
                </c:pt>
                <c:pt idx="31">
                  <c:v>1.1454768179999999</c:v>
                </c:pt>
                <c:pt idx="32">
                  <c:v>1.1498472959999999</c:v>
                </c:pt>
                <c:pt idx="33">
                  <c:v>1.154102312</c:v>
                </c:pt>
                <c:pt idx="34">
                  <c:v>1.15822479</c:v>
                </c:pt>
                <c:pt idx="35">
                  <c:v>1.162197827</c:v>
                </c:pt>
                <c:pt idx="36">
                  <c:v>1.166004807</c:v>
                </c:pt>
                <c:pt idx="37">
                  <c:v>1.169629517</c:v>
                </c:pt>
                <c:pt idx="38">
                  <c:v>1.1730562600000001</c:v>
                </c:pt>
                <c:pt idx="39">
                  <c:v>1.176269971</c:v>
                </c:pt>
                <c:pt idx="40">
                  <c:v>1.1792563220000001</c:v>
                </c:pt>
                <c:pt idx="41">
                  <c:v>1.182001831</c:v>
                </c:pt>
                <c:pt idx="42">
                  <c:v>1.1844939640000001</c:v>
                </c:pt>
                <c:pt idx="43">
                  <c:v>1.1867212279999999</c:v>
                </c:pt>
                <c:pt idx="44">
                  <c:v>1.188673262</c:v>
                </c:pt>
                <c:pt idx="45">
                  <c:v>1.190340913</c:v>
                </c:pt>
                <c:pt idx="46">
                  <c:v>1.191716314</c:v>
                </c:pt>
                <c:pt idx="47">
                  <c:v>1.1927929370000001</c:v>
                </c:pt>
                <c:pt idx="48">
                  <c:v>1.1935656530000001</c:v>
                </c:pt>
                <c:pt idx="49">
                  <c:v>1.194030768</c:v>
                </c:pt>
                <c:pt idx="50">
                  <c:v>1.1941860550000001</c:v>
                </c:pt>
                <c:pt idx="51">
                  <c:v>1.194030768</c:v>
                </c:pt>
                <c:pt idx="52">
                  <c:v>1.1935656530000001</c:v>
                </c:pt>
                <c:pt idx="53">
                  <c:v>1.1927929370000001</c:v>
                </c:pt>
                <c:pt idx="54">
                  <c:v>1.191716314</c:v>
                </c:pt>
                <c:pt idx="55">
                  <c:v>1.190340913</c:v>
                </c:pt>
                <c:pt idx="56">
                  <c:v>1.188673262</c:v>
                </c:pt>
                <c:pt idx="57">
                  <c:v>1.1867212279999999</c:v>
                </c:pt>
                <c:pt idx="58">
                  <c:v>1.1844939640000001</c:v>
                </c:pt>
                <c:pt idx="59">
                  <c:v>1.182001831</c:v>
                </c:pt>
                <c:pt idx="60">
                  <c:v>1.1792563220000001</c:v>
                </c:pt>
                <c:pt idx="61">
                  <c:v>1.176269971</c:v>
                </c:pt>
                <c:pt idx="62">
                  <c:v>1.1730562600000001</c:v>
                </c:pt>
                <c:pt idx="63">
                  <c:v>1.169629517</c:v>
                </c:pt>
                <c:pt idx="64">
                  <c:v>1.166004807</c:v>
                </c:pt>
                <c:pt idx="65">
                  <c:v>1.162197827</c:v>
                </c:pt>
                <c:pt idx="66">
                  <c:v>1.15822479</c:v>
                </c:pt>
                <c:pt idx="67">
                  <c:v>1.154102312</c:v>
                </c:pt>
                <c:pt idx="68">
                  <c:v>1.1498472959999999</c:v>
                </c:pt>
                <c:pt idx="69">
                  <c:v>1.1454768179999999</c:v>
                </c:pt>
                <c:pt idx="70">
                  <c:v>1.1410080170000001</c:v>
                </c:pt>
                <c:pt idx="71">
                  <c:v>1.136457982</c:v>
                </c:pt>
                <c:pt idx="72">
                  <c:v>1.1318436489999999</c:v>
                </c:pt>
                <c:pt idx="73">
                  <c:v>1.1271816969999999</c:v>
                </c:pt>
                <c:pt idx="74">
                  <c:v>1.1224884509999999</c:v>
                </c:pt>
                <c:pt idx="75">
                  <c:v>1.117779796</c:v>
                </c:pt>
                <c:pt idx="76">
                  <c:v>1.1130710909999999</c:v>
                </c:pt>
                <c:pt idx="77">
                  <c:v>1.1083770930000001</c:v>
                </c:pt>
                <c:pt idx="78">
                  <c:v>1.1037118880000001</c:v>
                </c:pt>
                <c:pt idx="79">
                  <c:v>1.0990888320000001</c:v>
                </c:pt>
                <c:pt idx="80">
                  <c:v>1.0945205</c:v>
                </c:pt>
                <c:pt idx="81">
                  <c:v>1.090018639</c:v>
                </c:pt>
                <c:pt idx="82">
                  <c:v>1.0855941330000001</c:v>
                </c:pt>
                <c:pt idx="83">
                  <c:v>1.081256982</c:v>
                </c:pt>
                <c:pt idx="84">
                  <c:v>1.077016274</c:v>
                </c:pt>
                <c:pt idx="85">
                  <c:v>1.072880182</c:v>
                </c:pt>
                <c:pt idx="86">
                  <c:v>1.068855957</c:v>
                </c:pt>
                <c:pt idx="87">
                  <c:v>1.064949935</c:v>
                </c:pt>
                <c:pt idx="88">
                  <c:v>1.061167545</c:v>
                </c:pt>
                <c:pt idx="89">
                  <c:v>1.0575133299999999</c:v>
                </c:pt>
                <c:pt idx="90">
                  <c:v>1.0539909670000001</c:v>
                </c:pt>
                <c:pt idx="91">
                  <c:v>1.050603298</c:v>
                </c:pt>
                <c:pt idx="92">
                  <c:v>1.047352364</c:v>
                </c:pt>
                <c:pt idx="93">
                  <c:v>1.0442394420000001</c:v>
                </c:pt>
                <c:pt idx="94">
                  <c:v>1.041265085</c:v>
                </c:pt>
                <c:pt idx="95">
                  <c:v>1.038429168</c:v>
                </c:pt>
                <c:pt idx="96">
                  <c:v>1.0357309320000001</c:v>
                </c:pt>
                <c:pt idx="97">
                  <c:v>1.033169035</c:v>
                </c:pt>
                <c:pt idx="98">
                  <c:v>1.030741599</c:v>
                </c:pt>
                <c:pt idx="99">
                  <c:v>1.028446261</c:v>
                </c:pt>
                <c:pt idx="100">
                  <c:v>1.026280225</c:v>
                </c:pt>
              </c:numCache>
            </c:numRef>
          </c:val>
        </c:ser>
        <c:ser>
          <c:idx val="81"/>
          <c:order val="81"/>
          <c:val>
            <c:numRef>
              <c:f>Sheet1!$A$82:$CW$82</c:f>
              <c:numCache>
                <c:formatCode>General</c:formatCode>
                <c:ptCount val="101"/>
                <c:pt idx="0">
                  <c:v>1.025028539</c:v>
                </c:pt>
                <c:pt idx="1">
                  <c:v>1.027091411</c:v>
                </c:pt>
                <c:pt idx="2">
                  <c:v>1.0292774250000001</c:v>
                </c:pt>
                <c:pt idx="3">
                  <c:v>1.031589246</c:v>
                </c:pt>
                <c:pt idx="4">
                  <c:v>1.0340291239999999</c:v>
                </c:pt>
                <c:pt idx="5">
                  <c:v>1.036598847</c:v>
                </c:pt>
                <c:pt idx="6">
                  <c:v>1.039299695</c:v>
                </c:pt>
                <c:pt idx="7">
                  <c:v>1.042132388</c:v>
                </c:pt>
                <c:pt idx="8">
                  <c:v>1.045097046</c:v>
                </c:pt>
                <c:pt idx="9">
                  <c:v>1.048193143</c:v>
                </c:pt>
                <c:pt idx="10">
                  <c:v>1.0514194619999999</c:v>
                </c:pt>
                <c:pt idx="11">
                  <c:v>1.054774061</c:v>
                </c:pt>
                <c:pt idx="12">
                  <c:v>1.0582542319999999</c:v>
                </c:pt>
                <c:pt idx="13">
                  <c:v>1.061856473</c:v>
                </c:pt>
                <c:pt idx="14">
                  <c:v>1.0655764569999999</c:v>
                </c:pt>
                <c:pt idx="15">
                  <c:v>1.0694090140000001</c:v>
                </c:pt>
                <c:pt idx="16">
                  <c:v>1.073348111</c:v>
                </c:pt>
                <c:pt idx="17">
                  <c:v>1.07738684</c:v>
                </c:pt>
                <c:pt idx="18">
                  <c:v>1.08151742</c:v>
                </c:pt>
                <c:pt idx="19">
                  <c:v>1.0857311940000001</c:v>
                </c:pt>
                <c:pt idx="20">
                  <c:v>1.090018639</c:v>
                </c:pt>
                <c:pt idx="21">
                  <c:v>1.0943693880000001</c:v>
                </c:pt>
                <c:pt idx="22">
                  <c:v>1.0987722550000001</c:v>
                </c:pt>
                <c:pt idx="23">
                  <c:v>1.1032152639999999</c:v>
                </c:pt>
                <c:pt idx="24">
                  <c:v>1.1076856939999999</c:v>
                </c:pt>
                <c:pt idx="25">
                  <c:v>1.1121701310000001</c:v>
                </c:pt>
                <c:pt idx="26">
                  <c:v>1.11665452</c:v>
                </c:pt>
                <c:pt idx="27">
                  <c:v>1.1211242340000001</c:v>
                </c:pt>
                <c:pt idx="28">
                  <c:v>1.125564145</c:v>
                </c:pt>
                <c:pt idx="29">
                  <c:v>1.129958705</c:v>
                </c:pt>
                <c:pt idx="30">
                  <c:v>1.134292028</c:v>
                </c:pt>
                <c:pt idx="31">
                  <c:v>1.138547988</c:v>
                </c:pt>
                <c:pt idx="32">
                  <c:v>1.1427103059999999</c:v>
                </c:pt>
                <c:pt idx="33">
                  <c:v>1.1467626630000001</c:v>
                </c:pt>
                <c:pt idx="34">
                  <c:v>1.1506887939999999</c:v>
                </c:pt>
                <c:pt idx="35">
                  <c:v>1.154472602</c:v>
                </c:pt>
                <c:pt idx="36">
                  <c:v>1.1580982609999999</c:v>
                </c:pt>
                <c:pt idx="37">
                  <c:v>1.161550332</c:v>
                </c:pt>
                <c:pt idx="38">
                  <c:v>1.1648138649999999</c:v>
                </c:pt>
                <c:pt idx="39">
                  <c:v>1.167874512</c:v>
                </c:pt>
                <c:pt idx="40">
                  <c:v>1.1707186270000001</c:v>
                </c:pt>
                <c:pt idx="41">
                  <c:v>1.1733333720000001</c:v>
                </c:pt>
                <c:pt idx="42">
                  <c:v>1.175706809</c:v>
                </c:pt>
                <c:pt idx="43">
                  <c:v>1.1778279920000001</c:v>
                </c:pt>
                <c:pt idx="44">
                  <c:v>1.1796870530000001</c:v>
                </c:pt>
                <c:pt idx="45">
                  <c:v>1.1812752769999999</c:v>
                </c:pt>
                <c:pt idx="46">
                  <c:v>1.182585169</c:v>
                </c:pt>
                <c:pt idx="47">
                  <c:v>1.183610515</c:v>
                </c:pt>
                <c:pt idx="48">
                  <c:v>1.184346428</c:v>
                </c:pt>
                <c:pt idx="49">
                  <c:v>1.1847893899999999</c:v>
                </c:pt>
                <c:pt idx="50">
                  <c:v>1.1849372810000001</c:v>
                </c:pt>
                <c:pt idx="51">
                  <c:v>1.1847893899999999</c:v>
                </c:pt>
                <c:pt idx="52">
                  <c:v>1.184346428</c:v>
                </c:pt>
                <c:pt idx="53">
                  <c:v>1.183610515</c:v>
                </c:pt>
                <c:pt idx="54">
                  <c:v>1.182585169</c:v>
                </c:pt>
                <c:pt idx="55">
                  <c:v>1.1812752769999999</c:v>
                </c:pt>
                <c:pt idx="56">
                  <c:v>1.1796870530000001</c:v>
                </c:pt>
                <c:pt idx="57">
                  <c:v>1.1778279920000001</c:v>
                </c:pt>
                <c:pt idx="58">
                  <c:v>1.175706809</c:v>
                </c:pt>
                <c:pt idx="59">
                  <c:v>1.1733333720000001</c:v>
                </c:pt>
                <c:pt idx="60">
                  <c:v>1.1707186270000001</c:v>
                </c:pt>
                <c:pt idx="61">
                  <c:v>1.167874512</c:v>
                </c:pt>
                <c:pt idx="62">
                  <c:v>1.1648138649999999</c:v>
                </c:pt>
                <c:pt idx="63">
                  <c:v>1.161550332</c:v>
                </c:pt>
                <c:pt idx="64">
                  <c:v>1.1580982609999999</c:v>
                </c:pt>
                <c:pt idx="65">
                  <c:v>1.154472602</c:v>
                </c:pt>
                <c:pt idx="66">
                  <c:v>1.1506887939999999</c:v>
                </c:pt>
                <c:pt idx="67">
                  <c:v>1.1467626630000001</c:v>
                </c:pt>
                <c:pt idx="68">
                  <c:v>1.1427103059999999</c:v>
                </c:pt>
                <c:pt idx="69">
                  <c:v>1.138547988</c:v>
                </c:pt>
                <c:pt idx="70">
                  <c:v>1.134292028</c:v>
                </c:pt>
                <c:pt idx="71">
                  <c:v>1.129958705</c:v>
                </c:pt>
                <c:pt idx="72">
                  <c:v>1.125564145</c:v>
                </c:pt>
                <c:pt idx="73">
                  <c:v>1.1211242340000001</c:v>
                </c:pt>
                <c:pt idx="74">
                  <c:v>1.11665452</c:v>
                </c:pt>
                <c:pt idx="75">
                  <c:v>1.1121701310000001</c:v>
                </c:pt>
                <c:pt idx="76">
                  <c:v>1.1076856939999999</c:v>
                </c:pt>
                <c:pt idx="77">
                  <c:v>1.1032152639999999</c:v>
                </c:pt>
                <c:pt idx="78">
                  <c:v>1.0987722550000001</c:v>
                </c:pt>
                <c:pt idx="79">
                  <c:v>1.0943693880000001</c:v>
                </c:pt>
                <c:pt idx="80">
                  <c:v>1.090018639</c:v>
                </c:pt>
                <c:pt idx="81">
                  <c:v>1.0857311940000001</c:v>
                </c:pt>
                <c:pt idx="82">
                  <c:v>1.08151742</c:v>
                </c:pt>
                <c:pt idx="83">
                  <c:v>1.07738684</c:v>
                </c:pt>
                <c:pt idx="84">
                  <c:v>1.073348111</c:v>
                </c:pt>
                <c:pt idx="85">
                  <c:v>1.0694090140000001</c:v>
                </c:pt>
                <c:pt idx="86">
                  <c:v>1.0655764569999999</c:v>
                </c:pt>
                <c:pt idx="87">
                  <c:v>1.061856473</c:v>
                </c:pt>
                <c:pt idx="88">
                  <c:v>1.0582542319999999</c:v>
                </c:pt>
                <c:pt idx="89">
                  <c:v>1.054774061</c:v>
                </c:pt>
                <c:pt idx="90">
                  <c:v>1.0514194619999999</c:v>
                </c:pt>
                <c:pt idx="91">
                  <c:v>1.048193143</c:v>
                </c:pt>
                <c:pt idx="92">
                  <c:v>1.045097046</c:v>
                </c:pt>
                <c:pt idx="93">
                  <c:v>1.042132388</c:v>
                </c:pt>
                <c:pt idx="94">
                  <c:v>1.039299695</c:v>
                </c:pt>
                <c:pt idx="95">
                  <c:v>1.036598847</c:v>
                </c:pt>
                <c:pt idx="96">
                  <c:v>1.0340291239999999</c:v>
                </c:pt>
                <c:pt idx="97">
                  <c:v>1.031589246</c:v>
                </c:pt>
                <c:pt idx="98">
                  <c:v>1.0292774250000001</c:v>
                </c:pt>
                <c:pt idx="99">
                  <c:v>1.027091411</c:v>
                </c:pt>
                <c:pt idx="100">
                  <c:v>1.025028539</c:v>
                </c:pt>
              </c:numCache>
            </c:numRef>
          </c:val>
        </c:ser>
        <c:ser>
          <c:idx val="82"/>
          <c:order val="82"/>
          <c:val>
            <c:numRef>
              <c:f>Sheet1!$A$83:$CW$83</c:f>
              <c:numCache>
                <c:formatCode>General</c:formatCode>
                <c:ptCount val="101"/>
                <c:pt idx="0">
                  <c:v>1.023798362</c:v>
                </c:pt>
                <c:pt idx="1">
                  <c:v>1.025759841</c:v>
                </c:pt>
                <c:pt idx="2">
                  <c:v>1.0278384110000001</c:v>
                </c:pt>
                <c:pt idx="3">
                  <c:v>1.0300366030000001</c:v>
                </c:pt>
                <c:pt idx="4">
                  <c:v>1.0323565589999999</c:v>
                </c:pt>
                <c:pt idx="5">
                  <c:v>1.0347999779999999</c:v>
                </c:pt>
                <c:pt idx="6">
                  <c:v>1.0373680759999999</c:v>
                </c:pt>
                <c:pt idx="7">
                  <c:v>1.0400615390000001</c:v>
                </c:pt>
                <c:pt idx="8">
                  <c:v>1.0428804819999999</c:v>
                </c:pt>
                <c:pt idx="9">
                  <c:v>1.045824402</c:v>
                </c:pt>
                <c:pt idx="10">
                  <c:v>1.0488921449999999</c:v>
                </c:pt>
                <c:pt idx="11">
                  <c:v>1.0520818620000001</c:v>
                </c:pt>
                <c:pt idx="12">
                  <c:v>1.055390979</c:v>
                </c:pt>
                <c:pt idx="13">
                  <c:v>1.0588161659999999</c:v>
                </c:pt>
                <c:pt idx="14">
                  <c:v>1.0623533089999999</c:v>
                </c:pt>
                <c:pt idx="15">
                  <c:v>1.0659974919999999</c:v>
                </c:pt>
                <c:pt idx="16">
                  <c:v>1.0697429780000001</c:v>
                </c:pt>
                <c:pt idx="17">
                  <c:v>1.0735832009999999</c:v>
                </c:pt>
                <c:pt idx="18">
                  <c:v>1.0775107580000001</c:v>
                </c:pt>
                <c:pt idx="19">
                  <c:v>1.08151742</c:v>
                </c:pt>
                <c:pt idx="20">
                  <c:v>1.0855941330000001</c:v>
                </c:pt>
                <c:pt idx="21">
                  <c:v>1.0897310389999999</c:v>
                </c:pt>
                <c:pt idx="22">
                  <c:v>1.093917501</c:v>
                </c:pt>
                <c:pt idx="23">
                  <c:v>1.0981421309999999</c:v>
                </c:pt>
                <c:pt idx="24">
                  <c:v>1.1023928359999999</c:v>
                </c:pt>
                <c:pt idx="25">
                  <c:v>1.106656858</c:v>
                </c:pt>
                <c:pt idx="26">
                  <c:v>1.1109208349999999</c:v>
                </c:pt>
                <c:pt idx="27">
                  <c:v>1.1151708579999999</c:v>
                </c:pt>
                <c:pt idx="28">
                  <c:v>1.119392543</c:v>
                </c:pt>
                <c:pt idx="29">
                  <c:v>1.123571106</c:v>
                </c:pt>
                <c:pt idx="30">
                  <c:v>1.1276914419999999</c:v>
                </c:pt>
                <c:pt idx="31">
                  <c:v>1.1317382170000001</c:v>
                </c:pt>
                <c:pt idx="32">
                  <c:v>1.1356959529999999</c:v>
                </c:pt>
                <c:pt idx="33">
                  <c:v>1.139549133</c:v>
                </c:pt>
                <c:pt idx="34">
                  <c:v>1.143282291</c:v>
                </c:pt>
                <c:pt idx="35">
                  <c:v>1.1468801200000001</c:v>
                </c:pt>
                <c:pt idx="36">
                  <c:v>1.1503275749999999</c:v>
                </c:pt>
                <c:pt idx="37">
                  <c:v>1.153609973</c:v>
                </c:pt>
                <c:pt idx="38">
                  <c:v>1.1567130999999999</c:v>
                </c:pt>
                <c:pt idx="39">
                  <c:v>1.159623313</c:v>
                </c:pt>
                <c:pt idx="40">
                  <c:v>1.162327637</c:v>
                </c:pt>
                <c:pt idx="41">
                  <c:v>1.1648138649999999</c:v>
                </c:pt>
                <c:pt idx="42">
                  <c:v>1.1670706449999999</c:v>
                </c:pt>
                <c:pt idx="43">
                  <c:v>1.1690875700000001</c:v>
                </c:pt>
                <c:pt idx="44">
                  <c:v>1.1708552569999999</c:v>
                </c:pt>
                <c:pt idx="45">
                  <c:v>1.172365418</c:v>
                </c:pt>
                <c:pt idx="46">
                  <c:v>1.1736109269999999</c:v>
                </c:pt>
                <c:pt idx="47">
                  <c:v>1.1745858760000001</c:v>
                </c:pt>
                <c:pt idx="48">
                  <c:v>1.175285618</c:v>
                </c:pt>
                <c:pt idx="49">
                  <c:v>1.175706809</c:v>
                </c:pt>
                <c:pt idx="50">
                  <c:v>1.1758474299999999</c:v>
                </c:pt>
                <c:pt idx="51">
                  <c:v>1.175706809</c:v>
                </c:pt>
                <c:pt idx="52">
                  <c:v>1.175285618</c:v>
                </c:pt>
                <c:pt idx="53">
                  <c:v>1.1745858760000001</c:v>
                </c:pt>
                <c:pt idx="54">
                  <c:v>1.1736109269999999</c:v>
                </c:pt>
                <c:pt idx="55">
                  <c:v>1.172365418</c:v>
                </c:pt>
                <c:pt idx="56">
                  <c:v>1.1708552569999999</c:v>
                </c:pt>
                <c:pt idx="57">
                  <c:v>1.1690875700000001</c:v>
                </c:pt>
                <c:pt idx="58">
                  <c:v>1.1670706449999999</c:v>
                </c:pt>
                <c:pt idx="59">
                  <c:v>1.1648138649999999</c:v>
                </c:pt>
                <c:pt idx="60">
                  <c:v>1.162327637</c:v>
                </c:pt>
                <c:pt idx="61">
                  <c:v>1.159623313</c:v>
                </c:pt>
                <c:pt idx="62">
                  <c:v>1.1567130999999999</c:v>
                </c:pt>
                <c:pt idx="63">
                  <c:v>1.153609973</c:v>
                </c:pt>
                <c:pt idx="64">
                  <c:v>1.1503275749999999</c:v>
                </c:pt>
                <c:pt idx="65">
                  <c:v>1.1468801200000001</c:v>
                </c:pt>
                <c:pt idx="66">
                  <c:v>1.143282291</c:v>
                </c:pt>
                <c:pt idx="67">
                  <c:v>1.139549133</c:v>
                </c:pt>
                <c:pt idx="68">
                  <c:v>1.1356959529999999</c:v>
                </c:pt>
                <c:pt idx="69">
                  <c:v>1.1317382170000001</c:v>
                </c:pt>
                <c:pt idx="70">
                  <c:v>1.1276914419999999</c:v>
                </c:pt>
                <c:pt idx="71">
                  <c:v>1.123571106</c:v>
                </c:pt>
                <c:pt idx="72">
                  <c:v>1.119392543</c:v>
                </c:pt>
                <c:pt idx="73">
                  <c:v>1.1151708579999999</c:v>
                </c:pt>
                <c:pt idx="74">
                  <c:v>1.1109208349999999</c:v>
                </c:pt>
                <c:pt idx="75">
                  <c:v>1.106656858</c:v>
                </c:pt>
                <c:pt idx="76">
                  <c:v>1.1023928359999999</c:v>
                </c:pt>
                <c:pt idx="77">
                  <c:v>1.0981421309999999</c:v>
                </c:pt>
                <c:pt idx="78">
                  <c:v>1.093917501</c:v>
                </c:pt>
                <c:pt idx="79">
                  <c:v>1.0897310389999999</c:v>
                </c:pt>
                <c:pt idx="80">
                  <c:v>1.0855941330000001</c:v>
                </c:pt>
                <c:pt idx="81">
                  <c:v>1.08151742</c:v>
                </c:pt>
                <c:pt idx="82">
                  <c:v>1.0775107580000001</c:v>
                </c:pt>
                <c:pt idx="83">
                  <c:v>1.0735832009999999</c:v>
                </c:pt>
                <c:pt idx="84">
                  <c:v>1.0697429780000001</c:v>
                </c:pt>
                <c:pt idx="85">
                  <c:v>1.0659974919999999</c:v>
                </c:pt>
                <c:pt idx="86">
                  <c:v>1.0623533089999999</c:v>
                </c:pt>
                <c:pt idx="87">
                  <c:v>1.0588161659999999</c:v>
                </c:pt>
                <c:pt idx="88">
                  <c:v>1.055390979</c:v>
                </c:pt>
                <c:pt idx="89">
                  <c:v>1.0520818620000001</c:v>
                </c:pt>
                <c:pt idx="90">
                  <c:v>1.0488921449999999</c:v>
                </c:pt>
                <c:pt idx="91">
                  <c:v>1.045824402</c:v>
                </c:pt>
                <c:pt idx="92">
                  <c:v>1.0428804819999999</c:v>
                </c:pt>
                <c:pt idx="93">
                  <c:v>1.0400615390000001</c:v>
                </c:pt>
                <c:pt idx="94">
                  <c:v>1.0373680759999999</c:v>
                </c:pt>
                <c:pt idx="95">
                  <c:v>1.0347999779999999</c:v>
                </c:pt>
                <c:pt idx="96">
                  <c:v>1.0323565589999999</c:v>
                </c:pt>
                <c:pt idx="97">
                  <c:v>1.0300366030000001</c:v>
                </c:pt>
                <c:pt idx="98">
                  <c:v>1.0278384110000001</c:v>
                </c:pt>
                <c:pt idx="99">
                  <c:v>1.025759841</c:v>
                </c:pt>
                <c:pt idx="100">
                  <c:v>1.023798362</c:v>
                </c:pt>
              </c:numCache>
            </c:numRef>
          </c:val>
        </c:ser>
        <c:ser>
          <c:idx val="83"/>
          <c:order val="83"/>
          <c:val>
            <c:numRef>
              <c:f>Sheet1!$A$84:$CW$84</c:f>
              <c:numCache>
                <c:formatCode>General</c:formatCode>
                <c:ptCount val="101"/>
                <c:pt idx="0">
                  <c:v>1.0225924719999999</c:v>
                </c:pt>
                <c:pt idx="1">
                  <c:v>1.024454561</c:v>
                </c:pt>
                <c:pt idx="2">
                  <c:v>1.0264278069999999</c:v>
                </c:pt>
                <c:pt idx="3">
                  <c:v>1.028514615</c:v>
                </c:pt>
                <c:pt idx="4">
                  <c:v>1.030717015</c:v>
                </c:pt>
                <c:pt idx="5">
                  <c:v>1.0330366230000001</c:v>
                </c:pt>
                <c:pt idx="6">
                  <c:v>1.035474593</c:v>
                </c:pt>
                <c:pt idx="7">
                  <c:v>1.038031575</c:v>
                </c:pt>
                <c:pt idx="8">
                  <c:v>1.0407076790000001</c:v>
                </c:pt>
                <c:pt idx="9">
                  <c:v>1.043502428</c:v>
                </c:pt>
                <c:pt idx="10">
                  <c:v>1.0464147239999999</c:v>
                </c:pt>
                <c:pt idx="11">
                  <c:v>1.0494428149999999</c:v>
                </c:pt>
                <c:pt idx="12">
                  <c:v>1.052584255</c:v>
                </c:pt>
                <c:pt idx="13">
                  <c:v>1.0558358839999999</c:v>
                </c:pt>
                <c:pt idx="14">
                  <c:v>1.059193796</c:v>
                </c:pt>
                <c:pt idx="15">
                  <c:v>1.0626533250000001</c:v>
                </c:pt>
                <c:pt idx="16">
                  <c:v>1.0662090230000001</c:v>
                </c:pt>
                <c:pt idx="17">
                  <c:v>1.069854656</c:v>
                </c:pt>
                <c:pt idx="18">
                  <c:v>1.0735832009999999</c:v>
                </c:pt>
                <c:pt idx="19">
                  <c:v>1.07738684</c:v>
                </c:pt>
                <c:pt idx="20">
                  <c:v>1.081256982</c:v>
                </c:pt>
                <c:pt idx="21">
                  <c:v>1.085184266</c:v>
                </c:pt>
                <c:pt idx="22">
                  <c:v>1.089158595</c:v>
                </c:pt>
                <c:pt idx="23">
                  <c:v>1.093169158</c:v>
                </c:pt>
                <c:pt idx="24">
                  <c:v>1.0972044750000001</c:v>
                </c:pt>
                <c:pt idx="25">
                  <c:v>1.1012524340000001</c:v>
                </c:pt>
                <c:pt idx="26">
                  <c:v>1.10530035</c:v>
                </c:pt>
                <c:pt idx="27">
                  <c:v>1.1093350200000001</c:v>
                </c:pt>
                <c:pt idx="28">
                  <c:v>1.113342788</c:v>
                </c:pt>
                <c:pt idx="29">
                  <c:v>1.1173096179999991</c:v>
                </c:pt>
                <c:pt idx="30">
                  <c:v>1.121221172</c:v>
                </c:pt>
                <c:pt idx="31">
                  <c:v>1.1250628920000001</c:v>
                </c:pt>
                <c:pt idx="32">
                  <c:v>1.1288200859999999</c:v>
                </c:pt>
                <c:pt idx="33">
                  <c:v>1.13247802</c:v>
                </c:pt>
                <c:pt idx="34">
                  <c:v>1.136022015</c:v>
                </c:pt>
                <c:pt idx="35">
                  <c:v>1.1394375379999999</c:v>
                </c:pt>
                <c:pt idx="36">
                  <c:v>1.1427103059999999</c:v>
                </c:pt>
                <c:pt idx="37">
                  <c:v>1.145826381</c:v>
                </c:pt>
                <c:pt idx="38">
                  <c:v>1.14877227</c:v>
                </c:pt>
                <c:pt idx="39">
                  <c:v>1.151535019</c:v>
                </c:pt>
                <c:pt idx="40">
                  <c:v>1.154102312</c:v>
                </c:pt>
                <c:pt idx="41">
                  <c:v>1.15646256</c:v>
                </c:pt>
                <c:pt idx="42">
                  <c:v>1.1586049860000001</c:v>
                </c:pt>
                <c:pt idx="43">
                  <c:v>1.1605197110000001</c:v>
                </c:pt>
                <c:pt idx="44">
                  <c:v>1.162197827</c:v>
                </c:pt>
                <c:pt idx="45">
                  <c:v>1.1636314670000001</c:v>
                </c:pt>
                <c:pt idx="46">
                  <c:v>1.1648138649999999</c:v>
                </c:pt>
                <c:pt idx="47">
                  <c:v>1.165739412</c:v>
                </c:pt>
                <c:pt idx="48">
                  <c:v>1.166403697</c:v>
                </c:pt>
                <c:pt idx="49">
                  <c:v>1.1668035459999999</c:v>
                </c:pt>
                <c:pt idx="50">
                  <c:v>1.166937042</c:v>
                </c:pt>
                <c:pt idx="51">
                  <c:v>1.1668035459999999</c:v>
                </c:pt>
                <c:pt idx="52">
                  <c:v>1.166403697</c:v>
                </c:pt>
                <c:pt idx="53">
                  <c:v>1.165739412</c:v>
                </c:pt>
                <c:pt idx="54">
                  <c:v>1.1648138649999999</c:v>
                </c:pt>
                <c:pt idx="55">
                  <c:v>1.1636314670000001</c:v>
                </c:pt>
                <c:pt idx="56">
                  <c:v>1.162197827</c:v>
                </c:pt>
                <c:pt idx="57">
                  <c:v>1.1605197110000001</c:v>
                </c:pt>
                <c:pt idx="58">
                  <c:v>1.1586049860000001</c:v>
                </c:pt>
                <c:pt idx="59">
                  <c:v>1.15646256</c:v>
                </c:pt>
                <c:pt idx="60">
                  <c:v>1.154102312</c:v>
                </c:pt>
                <c:pt idx="61">
                  <c:v>1.151535019</c:v>
                </c:pt>
                <c:pt idx="62">
                  <c:v>1.14877227</c:v>
                </c:pt>
                <c:pt idx="63">
                  <c:v>1.145826381</c:v>
                </c:pt>
                <c:pt idx="64">
                  <c:v>1.1427103059999999</c:v>
                </c:pt>
                <c:pt idx="65">
                  <c:v>1.1394375379999999</c:v>
                </c:pt>
                <c:pt idx="66">
                  <c:v>1.136022015</c:v>
                </c:pt>
                <c:pt idx="67">
                  <c:v>1.13247802</c:v>
                </c:pt>
                <c:pt idx="68">
                  <c:v>1.1288200859999999</c:v>
                </c:pt>
                <c:pt idx="69">
                  <c:v>1.1250628920000001</c:v>
                </c:pt>
                <c:pt idx="70">
                  <c:v>1.121221172</c:v>
                </c:pt>
                <c:pt idx="71">
                  <c:v>1.1173096179999991</c:v>
                </c:pt>
                <c:pt idx="72">
                  <c:v>1.113342788</c:v>
                </c:pt>
                <c:pt idx="73">
                  <c:v>1.1093350200000001</c:v>
                </c:pt>
                <c:pt idx="74">
                  <c:v>1.10530035</c:v>
                </c:pt>
                <c:pt idx="75">
                  <c:v>1.1012524340000001</c:v>
                </c:pt>
                <c:pt idx="76">
                  <c:v>1.0972044750000001</c:v>
                </c:pt>
                <c:pt idx="77">
                  <c:v>1.093169158</c:v>
                </c:pt>
                <c:pt idx="78">
                  <c:v>1.089158595</c:v>
                </c:pt>
                <c:pt idx="79">
                  <c:v>1.085184266</c:v>
                </c:pt>
                <c:pt idx="80">
                  <c:v>1.081256982</c:v>
                </c:pt>
                <c:pt idx="81">
                  <c:v>1.07738684</c:v>
                </c:pt>
                <c:pt idx="82">
                  <c:v>1.0735832009999999</c:v>
                </c:pt>
                <c:pt idx="83">
                  <c:v>1.069854656</c:v>
                </c:pt>
                <c:pt idx="84">
                  <c:v>1.0662090230000001</c:v>
                </c:pt>
                <c:pt idx="85">
                  <c:v>1.0626533250000001</c:v>
                </c:pt>
                <c:pt idx="86">
                  <c:v>1.059193796</c:v>
                </c:pt>
                <c:pt idx="87">
                  <c:v>1.0558358839999999</c:v>
                </c:pt>
                <c:pt idx="88">
                  <c:v>1.052584255</c:v>
                </c:pt>
                <c:pt idx="89">
                  <c:v>1.0494428149999999</c:v>
                </c:pt>
                <c:pt idx="90">
                  <c:v>1.0464147239999999</c:v>
                </c:pt>
                <c:pt idx="91">
                  <c:v>1.043502428</c:v>
                </c:pt>
                <c:pt idx="92">
                  <c:v>1.0407076790000001</c:v>
                </c:pt>
                <c:pt idx="93">
                  <c:v>1.038031575</c:v>
                </c:pt>
                <c:pt idx="94">
                  <c:v>1.035474593</c:v>
                </c:pt>
                <c:pt idx="95">
                  <c:v>1.0330366230000001</c:v>
                </c:pt>
                <c:pt idx="96">
                  <c:v>1.030717015</c:v>
                </c:pt>
                <c:pt idx="97">
                  <c:v>1.028514615</c:v>
                </c:pt>
                <c:pt idx="98">
                  <c:v>1.0264278069999999</c:v>
                </c:pt>
                <c:pt idx="99">
                  <c:v>1.024454561</c:v>
                </c:pt>
                <c:pt idx="100">
                  <c:v>1.0225924719999999</c:v>
                </c:pt>
              </c:numCache>
            </c:numRef>
          </c:val>
        </c:ser>
        <c:ser>
          <c:idx val="84"/>
          <c:order val="84"/>
          <c:val>
            <c:numRef>
              <c:f>Sheet1!$A$85:$CW$85</c:f>
              <c:numCache>
                <c:formatCode>General</c:formatCode>
                <c:ptCount val="101"/>
                <c:pt idx="0">
                  <c:v>1.0214133969999999</c:v>
                </c:pt>
                <c:pt idx="1">
                  <c:v>1.0231783059999999</c:v>
                </c:pt>
                <c:pt idx="2">
                  <c:v>1.02504857</c:v>
                </c:pt>
                <c:pt idx="3">
                  <c:v>1.02702647</c:v>
                </c:pt>
                <c:pt idx="4">
                  <c:v>1.0291139300000001</c:v>
                </c:pt>
                <c:pt idx="5">
                  <c:v>1.03131248</c:v>
                </c:pt>
                <c:pt idx="6">
                  <c:v>1.033623215</c:v>
                </c:pt>
                <c:pt idx="7">
                  <c:v>1.036046751</c:v>
                </c:pt>
                <c:pt idx="8">
                  <c:v>1.0385831919999999</c:v>
                </c:pt>
                <c:pt idx="9">
                  <c:v>1.0412320859999999</c:v>
                </c:pt>
                <c:pt idx="10">
                  <c:v>1.043992394</c:v>
                </c:pt>
                <c:pt idx="11">
                  <c:v>1.046862451</c:v>
                </c:pt>
                <c:pt idx="12">
                  <c:v>1.0498399439999999</c:v>
                </c:pt>
                <c:pt idx="13">
                  <c:v>1.0529218739999999</c:v>
                </c:pt>
                <c:pt idx="14">
                  <c:v>1.0561045410000001</c:v>
                </c:pt>
                <c:pt idx="15">
                  <c:v>1.0593835199999999</c:v>
                </c:pt>
                <c:pt idx="16">
                  <c:v>1.0627536500000001</c:v>
                </c:pt>
                <c:pt idx="17">
                  <c:v>1.0662090230000001</c:v>
                </c:pt>
                <c:pt idx="18">
                  <c:v>1.0697429780000001</c:v>
                </c:pt>
                <c:pt idx="19">
                  <c:v>1.073348111</c:v>
                </c:pt>
                <c:pt idx="20">
                  <c:v>1.077016274</c:v>
                </c:pt>
                <c:pt idx="21">
                  <c:v>1.0807385979999999</c:v>
                </c:pt>
                <c:pt idx="22">
                  <c:v>1.0845055109999999</c:v>
                </c:pt>
                <c:pt idx="23">
                  <c:v>1.088306767</c:v>
                </c:pt>
                <c:pt idx="24">
                  <c:v>1.0921314849999999</c:v>
                </c:pt>
                <c:pt idx="25">
                  <c:v>1.0959681859999999</c:v>
                </c:pt>
                <c:pt idx="26">
                  <c:v>1.0998048469999999</c:v>
                </c:pt>
                <c:pt idx="27">
                  <c:v>1.103628952</c:v>
                </c:pt>
                <c:pt idx="28">
                  <c:v>1.1074275579999999</c:v>
                </c:pt>
                <c:pt idx="29">
                  <c:v>1.1111873640000001</c:v>
                </c:pt>
                <c:pt idx="30">
                  <c:v>1.1148947789999999</c:v>
                </c:pt>
                <c:pt idx="31">
                  <c:v>1.1185360040000001</c:v>
                </c:pt>
                <c:pt idx="32">
                  <c:v>1.122097114</c:v>
                </c:pt>
                <c:pt idx="33">
                  <c:v>1.125564145</c:v>
                </c:pt>
                <c:pt idx="34">
                  <c:v>1.1289231829999999</c:v>
                </c:pt>
                <c:pt idx="35">
                  <c:v>1.1321604540000001</c:v>
                </c:pt>
                <c:pt idx="36">
                  <c:v>1.1352624200000001</c:v>
                </c:pt>
                <c:pt idx="37">
                  <c:v>1.1382158710000001</c:v>
                </c:pt>
                <c:pt idx="38">
                  <c:v>1.1410080170000001</c:v>
                </c:pt>
                <c:pt idx="39">
                  <c:v>1.1436265809999999</c:v>
                </c:pt>
                <c:pt idx="40">
                  <c:v>1.1460598900000001</c:v>
                </c:pt>
                <c:pt idx="41">
                  <c:v>1.1482969590000001</c:v>
                </c:pt>
                <c:pt idx="42">
                  <c:v>1.1503275749999999</c:v>
                </c:pt>
                <c:pt idx="43">
                  <c:v>1.152142373</c:v>
                </c:pt>
                <c:pt idx="44">
                  <c:v>1.15373291</c:v>
                </c:pt>
                <c:pt idx="45">
                  <c:v>1.1550917300000001</c:v>
                </c:pt>
                <c:pt idx="46">
                  <c:v>1.1562124199999999</c:v>
                </c:pt>
                <c:pt idx="47">
                  <c:v>1.157089663</c:v>
                </c:pt>
                <c:pt idx="48">
                  <c:v>1.15771928</c:v>
                </c:pt>
                <c:pt idx="49">
                  <c:v>1.1580982609999999</c:v>
                </c:pt>
                <c:pt idx="50">
                  <c:v>1.15822479</c:v>
                </c:pt>
                <c:pt idx="51">
                  <c:v>1.1580982609999999</c:v>
                </c:pt>
                <c:pt idx="52">
                  <c:v>1.15771928</c:v>
                </c:pt>
                <c:pt idx="53">
                  <c:v>1.157089663</c:v>
                </c:pt>
                <c:pt idx="54">
                  <c:v>1.1562124199999999</c:v>
                </c:pt>
                <c:pt idx="55">
                  <c:v>1.1550917300000001</c:v>
                </c:pt>
                <c:pt idx="56">
                  <c:v>1.15373291</c:v>
                </c:pt>
                <c:pt idx="57">
                  <c:v>1.152142373</c:v>
                </c:pt>
                <c:pt idx="58">
                  <c:v>1.1503275749999999</c:v>
                </c:pt>
                <c:pt idx="59">
                  <c:v>1.1482969590000001</c:v>
                </c:pt>
                <c:pt idx="60">
                  <c:v>1.1460598900000001</c:v>
                </c:pt>
                <c:pt idx="61">
                  <c:v>1.1436265809999999</c:v>
                </c:pt>
                <c:pt idx="62">
                  <c:v>1.1410080170000001</c:v>
                </c:pt>
                <c:pt idx="63">
                  <c:v>1.1382158710000001</c:v>
                </c:pt>
                <c:pt idx="64">
                  <c:v>1.1352624200000001</c:v>
                </c:pt>
                <c:pt idx="65">
                  <c:v>1.1321604540000001</c:v>
                </c:pt>
                <c:pt idx="66">
                  <c:v>1.1289231829999999</c:v>
                </c:pt>
                <c:pt idx="67">
                  <c:v>1.125564145</c:v>
                </c:pt>
                <c:pt idx="68">
                  <c:v>1.122097114</c:v>
                </c:pt>
                <c:pt idx="69">
                  <c:v>1.1185360040000001</c:v>
                </c:pt>
                <c:pt idx="70">
                  <c:v>1.1148947789999999</c:v>
                </c:pt>
                <c:pt idx="71">
                  <c:v>1.1111873640000001</c:v>
                </c:pt>
                <c:pt idx="72">
                  <c:v>1.1074275579999999</c:v>
                </c:pt>
                <c:pt idx="73">
                  <c:v>1.103628952</c:v>
                </c:pt>
                <c:pt idx="74">
                  <c:v>1.0998048469999999</c:v>
                </c:pt>
                <c:pt idx="75">
                  <c:v>1.0959681859999999</c:v>
                </c:pt>
                <c:pt idx="76">
                  <c:v>1.0921314849999999</c:v>
                </c:pt>
                <c:pt idx="77">
                  <c:v>1.088306767</c:v>
                </c:pt>
                <c:pt idx="78">
                  <c:v>1.0845055109999999</c:v>
                </c:pt>
                <c:pt idx="79">
                  <c:v>1.0807385979999999</c:v>
                </c:pt>
                <c:pt idx="80">
                  <c:v>1.077016274</c:v>
                </c:pt>
                <c:pt idx="81">
                  <c:v>1.073348111</c:v>
                </c:pt>
                <c:pt idx="82">
                  <c:v>1.0697429780000001</c:v>
                </c:pt>
                <c:pt idx="83">
                  <c:v>1.0662090230000001</c:v>
                </c:pt>
                <c:pt idx="84">
                  <c:v>1.0627536500000001</c:v>
                </c:pt>
                <c:pt idx="85">
                  <c:v>1.0593835199999999</c:v>
                </c:pt>
                <c:pt idx="86">
                  <c:v>1.0561045410000001</c:v>
                </c:pt>
                <c:pt idx="87">
                  <c:v>1.0529218739999999</c:v>
                </c:pt>
                <c:pt idx="88">
                  <c:v>1.0498399439999999</c:v>
                </c:pt>
                <c:pt idx="89">
                  <c:v>1.046862451</c:v>
                </c:pt>
                <c:pt idx="90">
                  <c:v>1.043992394</c:v>
                </c:pt>
                <c:pt idx="91">
                  <c:v>1.0412320859999999</c:v>
                </c:pt>
                <c:pt idx="92">
                  <c:v>1.0385831919999999</c:v>
                </c:pt>
                <c:pt idx="93">
                  <c:v>1.036046751</c:v>
                </c:pt>
                <c:pt idx="94">
                  <c:v>1.033623215</c:v>
                </c:pt>
                <c:pt idx="95">
                  <c:v>1.03131248</c:v>
                </c:pt>
                <c:pt idx="96">
                  <c:v>1.0291139300000001</c:v>
                </c:pt>
                <c:pt idx="97">
                  <c:v>1.02702647</c:v>
                </c:pt>
                <c:pt idx="98">
                  <c:v>1.02504857</c:v>
                </c:pt>
                <c:pt idx="99">
                  <c:v>1.0231783059999999</c:v>
                </c:pt>
                <c:pt idx="100">
                  <c:v>1.0214133969999999</c:v>
                </c:pt>
              </c:numCache>
            </c:numRef>
          </c:val>
        </c:ser>
        <c:ser>
          <c:idx val="85"/>
          <c:order val="85"/>
          <c:val>
            <c:numRef>
              <c:f>Sheet1!$A$86:$CW$86</c:f>
              <c:numCache>
                <c:formatCode>General</c:formatCode>
                <c:ptCount val="101"/>
                <c:pt idx="0">
                  <c:v>1.020263409</c:v>
                </c:pt>
                <c:pt idx="1">
                  <c:v>1.0219335350000001</c:v>
                </c:pt>
                <c:pt idx="2">
                  <c:v>1.023703357999999</c:v>
                </c:pt>
                <c:pt idx="3">
                  <c:v>1.0255750370000001</c:v>
                </c:pt>
                <c:pt idx="4">
                  <c:v>1.0275503909999999</c:v>
                </c:pt>
                <c:pt idx="5">
                  <c:v>1.0296308709999999</c:v>
                </c:pt>
                <c:pt idx="6">
                  <c:v>1.0318175089999999</c:v>
                </c:pt>
                <c:pt idx="7">
                  <c:v>1.0341108919999999</c:v>
                </c:pt>
                <c:pt idx="8">
                  <c:v>1.0365111149999999</c:v>
                </c:pt>
                <c:pt idx="9">
                  <c:v>1.039017753</c:v>
                </c:pt>
                <c:pt idx="10">
                  <c:v>1.04162982</c:v>
                </c:pt>
                <c:pt idx="11">
                  <c:v>1.0443457439999999</c:v>
                </c:pt>
                <c:pt idx="12">
                  <c:v>1.0471633330000001</c:v>
                </c:pt>
                <c:pt idx="13">
                  <c:v>1.050079751</c:v>
                </c:pt>
                <c:pt idx="14">
                  <c:v>1.0530914950000001</c:v>
                </c:pt>
                <c:pt idx="15">
                  <c:v>1.05619438</c:v>
                </c:pt>
                <c:pt idx="16">
                  <c:v>1.0593835199999999</c:v>
                </c:pt>
                <c:pt idx="17">
                  <c:v>1.0626533250000001</c:v>
                </c:pt>
                <c:pt idx="18">
                  <c:v>1.0659974919999999</c:v>
                </c:pt>
                <c:pt idx="19">
                  <c:v>1.0694090140000001</c:v>
                </c:pt>
                <c:pt idx="20">
                  <c:v>1.072880182</c:v>
                </c:pt>
                <c:pt idx="21">
                  <c:v>1.0764026010000001</c:v>
                </c:pt>
                <c:pt idx="22">
                  <c:v>1.079967216</c:v>
                </c:pt>
                <c:pt idx="23">
                  <c:v>1.0835643290000001</c:v>
                </c:pt>
                <c:pt idx="24">
                  <c:v>1.087183644</c:v>
                </c:pt>
                <c:pt idx="25">
                  <c:v>1.090814299</c:v>
                </c:pt>
                <c:pt idx="26">
                  <c:v>1.0944449140000001</c:v>
                </c:pt>
                <c:pt idx="27">
                  <c:v>1.098063649</c:v>
                </c:pt>
                <c:pt idx="28">
                  <c:v>1.101658255</c:v>
                </c:pt>
                <c:pt idx="29">
                  <c:v>1.1052161439999999</c:v>
                </c:pt>
                <c:pt idx="30">
                  <c:v>1.1087244549999999</c:v>
                </c:pt>
                <c:pt idx="31">
                  <c:v>1.1121701310000001</c:v>
                </c:pt>
                <c:pt idx="32">
                  <c:v>1.115539995</c:v>
                </c:pt>
                <c:pt idx="33">
                  <c:v>1.1188208319999999</c:v>
                </c:pt>
                <c:pt idx="34">
                  <c:v>1.1219994760000001</c:v>
                </c:pt>
                <c:pt idx="35">
                  <c:v>1.1250628920000001</c:v>
                </c:pt>
                <c:pt idx="36">
                  <c:v>1.12799827</c:v>
                </c:pt>
                <c:pt idx="37">
                  <c:v>1.130793108</c:v>
                </c:pt>
                <c:pt idx="38">
                  <c:v>1.133435304</c:v>
                </c:pt>
                <c:pt idx="39">
                  <c:v>1.1359132409999999</c:v>
                </c:pt>
                <c:pt idx="40">
                  <c:v>1.1382158710000001</c:v>
                </c:pt>
                <c:pt idx="41">
                  <c:v>1.1403327999999999</c:v>
                </c:pt>
                <c:pt idx="42">
                  <c:v>1.1422543629999999</c:v>
                </c:pt>
                <c:pt idx="43">
                  <c:v>1.143971699</c:v>
                </c:pt>
                <c:pt idx="44">
                  <c:v>1.1454768179999999</c:v>
                </c:pt>
                <c:pt idx="45">
                  <c:v>1.1467626630000001</c:v>
                </c:pt>
                <c:pt idx="46">
                  <c:v>1.1478231679999999</c:v>
                </c:pt>
                <c:pt idx="47">
                  <c:v>1.1486533000000001</c:v>
                </c:pt>
                <c:pt idx="48">
                  <c:v>1.1492491039999999</c:v>
                </c:pt>
                <c:pt idx="49">
                  <c:v>1.149607732</c:v>
                </c:pt>
                <c:pt idx="50">
                  <c:v>1.1497274660000001</c:v>
                </c:pt>
                <c:pt idx="51">
                  <c:v>1.149607732</c:v>
                </c:pt>
                <c:pt idx="52">
                  <c:v>1.1492491039999999</c:v>
                </c:pt>
                <c:pt idx="53">
                  <c:v>1.1486533000000001</c:v>
                </c:pt>
                <c:pt idx="54">
                  <c:v>1.1478231679999999</c:v>
                </c:pt>
                <c:pt idx="55">
                  <c:v>1.1467626630000001</c:v>
                </c:pt>
                <c:pt idx="56">
                  <c:v>1.1454768179999999</c:v>
                </c:pt>
                <c:pt idx="57">
                  <c:v>1.143971699</c:v>
                </c:pt>
                <c:pt idx="58">
                  <c:v>1.1422543629999999</c:v>
                </c:pt>
                <c:pt idx="59">
                  <c:v>1.1403327999999999</c:v>
                </c:pt>
                <c:pt idx="60">
                  <c:v>1.1382158710000001</c:v>
                </c:pt>
                <c:pt idx="61">
                  <c:v>1.1359132409999999</c:v>
                </c:pt>
                <c:pt idx="62">
                  <c:v>1.133435304</c:v>
                </c:pt>
                <c:pt idx="63">
                  <c:v>1.130793108</c:v>
                </c:pt>
                <c:pt idx="64">
                  <c:v>1.12799827</c:v>
                </c:pt>
                <c:pt idx="65">
                  <c:v>1.1250628920000001</c:v>
                </c:pt>
                <c:pt idx="66">
                  <c:v>1.1219994760000001</c:v>
                </c:pt>
                <c:pt idx="67">
                  <c:v>1.1188208319999999</c:v>
                </c:pt>
                <c:pt idx="68">
                  <c:v>1.115539995</c:v>
                </c:pt>
                <c:pt idx="69">
                  <c:v>1.1121701310000001</c:v>
                </c:pt>
                <c:pt idx="70">
                  <c:v>1.1087244549999999</c:v>
                </c:pt>
                <c:pt idx="71">
                  <c:v>1.1052161439999999</c:v>
                </c:pt>
                <c:pt idx="72">
                  <c:v>1.101658255</c:v>
                </c:pt>
                <c:pt idx="73">
                  <c:v>1.098063649</c:v>
                </c:pt>
                <c:pt idx="74">
                  <c:v>1.0944449140000001</c:v>
                </c:pt>
                <c:pt idx="75">
                  <c:v>1.090814299</c:v>
                </c:pt>
                <c:pt idx="76">
                  <c:v>1.087183644</c:v>
                </c:pt>
                <c:pt idx="77">
                  <c:v>1.0835643290000001</c:v>
                </c:pt>
                <c:pt idx="78">
                  <c:v>1.079967216</c:v>
                </c:pt>
                <c:pt idx="79">
                  <c:v>1.0764026010000001</c:v>
                </c:pt>
                <c:pt idx="80">
                  <c:v>1.072880182</c:v>
                </c:pt>
                <c:pt idx="81">
                  <c:v>1.0694090140000001</c:v>
                </c:pt>
                <c:pt idx="82">
                  <c:v>1.0659974919999999</c:v>
                </c:pt>
                <c:pt idx="83">
                  <c:v>1.0626533250000001</c:v>
                </c:pt>
                <c:pt idx="84">
                  <c:v>1.0593835199999999</c:v>
                </c:pt>
                <c:pt idx="85">
                  <c:v>1.05619438</c:v>
                </c:pt>
                <c:pt idx="86">
                  <c:v>1.0530914950000001</c:v>
                </c:pt>
                <c:pt idx="87">
                  <c:v>1.050079751</c:v>
                </c:pt>
                <c:pt idx="88">
                  <c:v>1.0471633330000001</c:v>
                </c:pt>
                <c:pt idx="89">
                  <c:v>1.0443457439999999</c:v>
                </c:pt>
                <c:pt idx="90">
                  <c:v>1.04162982</c:v>
                </c:pt>
                <c:pt idx="91">
                  <c:v>1.039017753</c:v>
                </c:pt>
                <c:pt idx="92">
                  <c:v>1.0365111149999999</c:v>
                </c:pt>
                <c:pt idx="93">
                  <c:v>1.0341108919999999</c:v>
                </c:pt>
                <c:pt idx="94">
                  <c:v>1.0318175089999999</c:v>
                </c:pt>
                <c:pt idx="95">
                  <c:v>1.0296308709999999</c:v>
                </c:pt>
                <c:pt idx="96">
                  <c:v>1.0275503909999999</c:v>
                </c:pt>
                <c:pt idx="97">
                  <c:v>1.0255750370000001</c:v>
                </c:pt>
                <c:pt idx="98">
                  <c:v>1.023703357999999</c:v>
                </c:pt>
                <c:pt idx="99">
                  <c:v>1.0219335350000001</c:v>
                </c:pt>
                <c:pt idx="100">
                  <c:v>1.020263409</c:v>
                </c:pt>
              </c:numCache>
            </c:numRef>
          </c:val>
        </c:ser>
        <c:ser>
          <c:idx val="86"/>
          <c:order val="86"/>
          <c:val>
            <c:numRef>
              <c:f>Sheet1!$A$87:$CW$87</c:f>
              <c:numCache>
                <c:formatCode>General</c:formatCode>
                <c:ptCount val="101"/>
                <c:pt idx="0">
                  <c:v>1.0191445240000001</c:v>
                </c:pt>
                <c:pt idx="1">
                  <c:v>1.020722431</c:v>
                </c:pt>
                <c:pt idx="2">
                  <c:v>1.0223945299999999</c:v>
                </c:pt>
                <c:pt idx="3">
                  <c:v>1.0241628599999999</c:v>
                </c:pt>
                <c:pt idx="4">
                  <c:v>1.0260291420000001</c:v>
                </c:pt>
                <c:pt idx="5">
                  <c:v>1.027994743</c:v>
                </c:pt>
                <c:pt idx="6">
                  <c:v>1.030060642</c:v>
                </c:pt>
                <c:pt idx="7">
                  <c:v>1.0322273909999999</c:v>
                </c:pt>
                <c:pt idx="8">
                  <c:v>1.034495081</c:v>
                </c:pt>
                <c:pt idx="9">
                  <c:v>1.03686331</c:v>
                </c:pt>
                <c:pt idx="10">
                  <c:v>1.039331147</c:v>
                </c:pt>
                <c:pt idx="11">
                  <c:v>1.041897106</c:v>
                </c:pt>
                <c:pt idx="12">
                  <c:v>1.044559115</c:v>
                </c:pt>
                <c:pt idx="13">
                  <c:v>1.0473144969999999</c:v>
                </c:pt>
                <c:pt idx="14">
                  <c:v>1.0501599420000001</c:v>
                </c:pt>
                <c:pt idx="15">
                  <c:v>1.0530914950000001</c:v>
                </c:pt>
                <c:pt idx="16">
                  <c:v>1.0561045410000001</c:v>
                </c:pt>
                <c:pt idx="17">
                  <c:v>1.059193796</c:v>
                </c:pt>
                <c:pt idx="18">
                  <c:v>1.0623533089999999</c:v>
                </c:pt>
                <c:pt idx="19">
                  <c:v>1.0655764569999999</c:v>
                </c:pt>
                <c:pt idx="20">
                  <c:v>1.068855957</c:v>
                </c:pt>
                <c:pt idx="21">
                  <c:v>1.0721838800000001</c:v>
                </c:pt>
                <c:pt idx="22">
                  <c:v>1.075551666</c:v>
                </c:pt>
                <c:pt idx="23">
                  <c:v>1.078950158</c:v>
                </c:pt>
                <c:pt idx="24">
                  <c:v>1.0823696249999999</c:v>
                </c:pt>
                <c:pt idx="25">
                  <c:v>1.085799806</c:v>
                </c:pt>
                <c:pt idx="26">
                  <c:v>1.08922995</c:v>
                </c:pt>
                <c:pt idx="27">
                  <c:v>1.092648869</c:v>
                </c:pt>
                <c:pt idx="28">
                  <c:v>1.0960449919999999</c:v>
                </c:pt>
                <c:pt idx="29">
                  <c:v>1.099406425</c:v>
                </c:pt>
                <c:pt idx="30">
                  <c:v>1.102721018</c:v>
                </c:pt>
                <c:pt idx="31">
                  <c:v>1.105976434</c:v>
                </c:pt>
                <c:pt idx="32">
                  <c:v>1.109160224</c:v>
                </c:pt>
                <c:pt idx="33">
                  <c:v>1.112259903</c:v>
                </c:pt>
                <c:pt idx="34">
                  <c:v>1.115263031</c:v>
                </c:pt>
                <c:pt idx="35">
                  <c:v>1.1181572950000001</c:v>
                </c:pt>
                <c:pt idx="36">
                  <c:v>1.1209305899999999</c:v>
                </c:pt>
                <c:pt idx="37">
                  <c:v>1.123571106</c:v>
                </c:pt>
                <c:pt idx="38">
                  <c:v>1.1260674079999999</c:v>
                </c:pt>
                <c:pt idx="39">
                  <c:v>1.12840852</c:v>
                </c:pt>
                <c:pt idx="40">
                  <c:v>1.1305840060000001</c:v>
                </c:pt>
                <c:pt idx="41">
                  <c:v>1.132584045</c:v>
                </c:pt>
                <c:pt idx="42">
                  <c:v>1.134399505</c:v>
                </c:pt>
                <c:pt idx="43">
                  <c:v>1.136022015</c:v>
                </c:pt>
                <c:pt idx="44">
                  <c:v>1.137444025</c:v>
                </c:pt>
                <c:pt idx="45">
                  <c:v>1.13865887</c:v>
                </c:pt>
                <c:pt idx="46">
                  <c:v>1.139660817</c:v>
                </c:pt>
                <c:pt idx="47">
                  <c:v>1.140445111</c:v>
                </c:pt>
                <c:pt idx="48">
                  <c:v>1.1410080170000001</c:v>
                </c:pt>
                <c:pt idx="49">
                  <c:v>1.141346843</c:v>
                </c:pt>
                <c:pt idx="50">
                  <c:v>1.1414599649999999</c:v>
                </c:pt>
                <c:pt idx="51">
                  <c:v>1.141346843</c:v>
                </c:pt>
                <c:pt idx="52">
                  <c:v>1.1410080170000001</c:v>
                </c:pt>
                <c:pt idx="53">
                  <c:v>1.140445111</c:v>
                </c:pt>
                <c:pt idx="54">
                  <c:v>1.139660817</c:v>
                </c:pt>
                <c:pt idx="55">
                  <c:v>1.13865887</c:v>
                </c:pt>
                <c:pt idx="56">
                  <c:v>1.137444025</c:v>
                </c:pt>
                <c:pt idx="57">
                  <c:v>1.136022015</c:v>
                </c:pt>
                <c:pt idx="58">
                  <c:v>1.134399505</c:v>
                </c:pt>
                <c:pt idx="59">
                  <c:v>1.132584045</c:v>
                </c:pt>
                <c:pt idx="60">
                  <c:v>1.1305840060000001</c:v>
                </c:pt>
                <c:pt idx="61">
                  <c:v>1.12840852</c:v>
                </c:pt>
                <c:pt idx="62">
                  <c:v>1.1260674079999999</c:v>
                </c:pt>
                <c:pt idx="63">
                  <c:v>1.123571106</c:v>
                </c:pt>
                <c:pt idx="64">
                  <c:v>1.1209305899999999</c:v>
                </c:pt>
                <c:pt idx="65">
                  <c:v>1.1181572950000001</c:v>
                </c:pt>
                <c:pt idx="66">
                  <c:v>1.115263031</c:v>
                </c:pt>
                <c:pt idx="67">
                  <c:v>1.112259903</c:v>
                </c:pt>
                <c:pt idx="68">
                  <c:v>1.109160224</c:v>
                </c:pt>
                <c:pt idx="69">
                  <c:v>1.105976434</c:v>
                </c:pt>
                <c:pt idx="70">
                  <c:v>1.102721018</c:v>
                </c:pt>
                <c:pt idx="71">
                  <c:v>1.099406425</c:v>
                </c:pt>
                <c:pt idx="72">
                  <c:v>1.0960449919999999</c:v>
                </c:pt>
                <c:pt idx="73">
                  <c:v>1.092648869</c:v>
                </c:pt>
                <c:pt idx="74">
                  <c:v>1.08922995</c:v>
                </c:pt>
                <c:pt idx="75">
                  <c:v>1.085799806</c:v>
                </c:pt>
                <c:pt idx="76">
                  <c:v>1.0823696249999999</c:v>
                </c:pt>
                <c:pt idx="77">
                  <c:v>1.078950158</c:v>
                </c:pt>
                <c:pt idx="78">
                  <c:v>1.075551666</c:v>
                </c:pt>
                <c:pt idx="79">
                  <c:v>1.0721838800000001</c:v>
                </c:pt>
                <c:pt idx="80">
                  <c:v>1.068855957</c:v>
                </c:pt>
                <c:pt idx="81">
                  <c:v>1.0655764569999999</c:v>
                </c:pt>
                <c:pt idx="82">
                  <c:v>1.0623533089999999</c:v>
                </c:pt>
                <c:pt idx="83">
                  <c:v>1.059193796</c:v>
                </c:pt>
                <c:pt idx="84">
                  <c:v>1.0561045410000001</c:v>
                </c:pt>
                <c:pt idx="85">
                  <c:v>1.0530914950000001</c:v>
                </c:pt>
                <c:pt idx="86">
                  <c:v>1.0501599420000001</c:v>
                </c:pt>
                <c:pt idx="87">
                  <c:v>1.0473144969999999</c:v>
                </c:pt>
                <c:pt idx="88">
                  <c:v>1.044559115</c:v>
                </c:pt>
                <c:pt idx="89">
                  <c:v>1.041897106</c:v>
                </c:pt>
                <c:pt idx="90">
                  <c:v>1.039331147</c:v>
                </c:pt>
                <c:pt idx="91">
                  <c:v>1.03686331</c:v>
                </c:pt>
                <c:pt idx="92">
                  <c:v>1.034495081</c:v>
                </c:pt>
                <c:pt idx="93">
                  <c:v>1.0322273909999999</c:v>
                </c:pt>
                <c:pt idx="94">
                  <c:v>1.030060642</c:v>
                </c:pt>
                <c:pt idx="95">
                  <c:v>1.027994743</c:v>
                </c:pt>
                <c:pt idx="96">
                  <c:v>1.0260291420000001</c:v>
                </c:pt>
                <c:pt idx="97">
                  <c:v>1.0241628599999999</c:v>
                </c:pt>
                <c:pt idx="98">
                  <c:v>1.0223945299999999</c:v>
                </c:pt>
                <c:pt idx="99">
                  <c:v>1.020722431</c:v>
                </c:pt>
                <c:pt idx="100">
                  <c:v>1.0191445240000001</c:v>
                </c:pt>
              </c:numCache>
            </c:numRef>
          </c:val>
        </c:ser>
        <c:ser>
          <c:idx val="87"/>
          <c:order val="87"/>
          <c:val>
            <c:numRef>
              <c:f>Sheet1!$A$88:$CW$88</c:f>
              <c:numCache>
                <c:formatCode>General</c:formatCode>
                <c:ptCount val="101"/>
                <c:pt idx="0">
                  <c:v>1.0180585049999999</c:v>
                </c:pt>
                <c:pt idx="1">
                  <c:v>1.019546901</c:v>
                </c:pt>
                <c:pt idx="2">
                  <c:v>1.021124146</c:v>
                </c:pt>
                <c:pt idx="3">
                  <c:v>1.0227921630000001</c:v>
                </c:pt>
                <c:pt idx="4">
                  <c:v>1.024552575</c:v>
                </c:pt>
                <c:pt idx="5">
                  <c:v>1.0264066730000001</c:v>
                </c:pt>
                <c:pt idx="6">
                  <c:v>1.028355379</c:v>
                </c:pt>
                <c:pt idx="7">
                  <c:v>1.030399214</c:v>
                </c:pt>
                <c:pt idx="8">
                  <c:v>1.032538264</c:v>
                </c:pt>
                <c:pt idx="9">
                  <c:v>1.0347721489999999</c:v>
                </c:pt>
                <c:pt idx="10">
                  <c:v>1.0370999919999999</c:v>
                </c:pt>
                <c:pt idx="11">
                  <c:v>1.0395203900000001</c:v>
                </c:pt>
                <c:pt idx="12">
                  <c:v>1.0420313910000001</c:v>
                </c:pt>
                <c:pt idx="13">
                  <c:v>1.044630467</c:v>
                </c:pt>
                <c:pt idx="14">
                  <c:v>1.0473144969999999</c:v>
                </c:pt>
                <c:pt idx="15">
                  <c:v>1.050079751</c:v>
                </c:pt>
                <c:pt idx="16">
                  <c:v>1.0529218739999999</c:v>
                </c:pt>
                <c:pt idx="17">
                  <c:v>1.0558358839999999</c:v>
                </c:pt>
                <c:pt idx="18">
                  <c:v>1.0588161659999999</c:v>
                </c:pt>
                <c:pt idx="19">
                  <c:v>1.061856473</c:v>
                </c:pt>
                <c:pt idx="20">
                  <c:v>1.064949935</c:v>
                </c:pt>
                <c:pt idx="21">
                  <c:v>1.0680890729999999</c:v>
                </c:pt>
                <c:pt idx="22">
                  <c:v>1.071265814</c:v>
                </c:pt>
                <c:pt idx="23">
                  <c:v>1.074471518</c:v>
                </c:pt>
                <c:pt idx="24">
                  <c:v>1.0776970079999999</c:v>
                </c:pt>
                <c:pt idx="25">
                  <c:v>1.0809326029999999</c:v>
                </c:pt>
                <c:pt idx="26">
                  <c:v>1.084168164</c:v>
                </c:pt>
                <c:pt idx="27">
                  <c:v>1.087393136</c:v>
                </c:pt>
                <c:pt idx="28">
                  <c:v>1.0905966060000001</c:v>
                </c:pt>
                <c:pt idx="29">
                  <c:v>1.0937673530000001</c:v>
                </c:pt>
                <c:pt idx="30">
                  <c:v>1.0968939170000001</c:v>
                </c:pt>
                <c:pt idx="31">
                  <c:v>1.0999646620000001</c:v>
                </c:pt>
                <c:pt idx="32">
                  <c:v>1.1029678439999999</c:v>
                </c:pt>
                <c:pt idx="33">
                  <c:v>1.1058916860000001</c:v>
                </c:pt>
                <c:pt idx="34">
                  <c:v>1.1087244549999999</c:v>
                </c:pt>
                <c:pt idx="35">
                  <c:v>1.111454535</c:v>
                </c:pt>
                <c:pt idx="36">
                  <c:v>1.114070508</c:v>
                </c:pt>
                <c:pt idx="37">
                  <c:v>1.116561234</c:v>
                </c:pt>
                <c:pt idx="38">
                  <c:v>1.118915927</c:v>
                </c:pt>
                <c:pt idx="39">
                  <c:v>1.1211242340000001</c:v>
                </c:pt>
                <c:pt idx="40">
                  <c:v>1.1231763100000001</c:v>
                </c:pt>
                <c:pt idx="41">
                  <c:v>1.1250628920000001</c:v>
                </c:pt>
                <c:pt idx="42">
                  <c:v>1.1267753659999999</c:v>
                </c:pt>
                <c:pt idx="43">
                  <c:v>1.1283058340000001</c:v>
                </c:pt>
                <c:pt idx="44">
                  <c:v>1.1296471779999999</c:v>
                </c:pt>
                <c:pt idx="45">
                  <c:v>1.130793108</c:v>
                </c:pt>
                <c:pt idx="46">
                  <c:v>1.1317382170000001</c:v>
                </c:pt>
                <c:pt idx="47">
                  <c:v>1.13247802</c:v>
                </c:pt>
                <c:pt idx="48">
                  <c:v>1.133008993</c:v>
                </c:pt>
                <c:pt idx="49">
                  <c:v>1.1333285980000001</c:v>
                </c:pt>
                <c:pt idx="50">
                  <c:v>1.133435304</c:v>
                </c:pt>
                <c:pt idx="51">
                  <c:v>1.1333285980000001</c:v>
                </c:pt>
                <c:pt idx="52">
                  <c:v>1.133008993</c:v>
                </c:pt>
                <c:pt idx="53">
                  <c:v>1.13247802</c:v>
                </c:pt>
                <c:pt idx="54">
                  <c:v>1.1317382170000001</c:v>
                </c:pt>
                <c:pt idx="55">
                  <c:v>1.130793108</c:v>
                </c:pt>
                <c:pt idx="56">
                  <c:v>1.1296471779999999</c:v>
                </c:pt>
                <c:pt idx="57">
                  <c:v>1.1283058340000001</c:v>
                </c:pt>
                <c:pt idx="58">
                  <c:v>1.1267753659999999</c:v>
                </c:pt>
                <c:pt idx="59">
                  <c:v>1.1250628920000001</c:v>
                </c:pt>
                <c:pt idx="60">
                  <c:v>1.1231763100000001</c:v>
                </c:pt>
                <c:pt idx="61">
                  <c:v>1.1211242340000001</c:v>
                </c:pt>
                <c:pt idx="62">
                  <c:v>1.118915927</c:v>
                </c:pt>
                <c:pt idx="63">
                  <c:v>1.116561234</c:v>
                </c:pt>
                <c:pt idx="64">
                  <c:v>1.114070508</c:v>
                </c:pt>
                <c:pt idx="65">
                  <c:v>1.111454535</c:v>
                </c:pt>
                <c:pt idx="66">
                  <c:v>1.1087244549999999</c:v>
                </c:pt>
                <c:pt idx="67">
                  <c:v>1.1058916860000001</c:v>
                </c:pt>
                <c:pt idx="68">
                  <c:v>1.1029678439999999</c:v>
                </c:pt>
                <c:pt idx="69">
                  <c:v>1.0999646620000001</c:v>
                </c:pt>
                <c:pt idx="70">
                  <c:v>1.0968939170000001</c:v>
                </c:pt>
                <c:pt idx="71">
                  <c:v>1.0937673530000001</c:v>
                </c:pt>
                <c:pt idx="72">
                  <c:v>1.0905966060000001</c:v>
                </c:pt>
                <c:pt idx="73">
                  <c:v>1.087393136</c:v>
                </c:pt>
                <c:pt idx="74">
                  <c:v>1.084168164</c:v>
                </c:pt>
                <c:pt idx="75">
                  <c:v>1.0809326029999999</c:v>
                </c:pt>
                <c:pt idx="76">
                  <c:v>1.0776970079999999</c:v>
                </c:pt>
                <c:pt idx="77">
                  <c:v>1.074471518</c:v>
                </c:pt>
                <c:pt idx="78">
                  <c:v>1.071265814</c:v>
                </c:pt>
                <c:pt idx="79">
                  <c:v>1.0680890729999999</c:v>
                </c:pt>
                <c:pt idx="80">
                  <c:v>1.064949935</c:v>
                </c:pt>
                <c:pt idx="81">
                  <c:v>1.061856473</c:v>
                </c:pt>
                <c:pt idx="82">
                  <c:v>1.0588161659999999</c:v>
                </c:pt>
                <c:pt idx="83">
                  <c:v>1.0558358839999999</c:v>
                </c:pt>
                <c:pt idx="84">
                  <c:v>1.0529218739999999</c:v>
                </c:pt>
                <c:pt idx="85">
                  <c:v>1.050079751</c:v>
                </c:pt>
                <c:pt idx="86">
                  <c:v>1.0473144969999999</c:v>
                </c:pt>
                <c:pt idx="87">
                  <c:v>1.044630467</c:v>
                </c:pt>
                <c:pt idx="88">
                  <c:v>1.0420313910000001</c:v>
                </c:pt>
                <c:pt idx="89">
                  <c:v>1.0395203900000001</c:v>
                </c:pt>
                <c:pt idx="90">
                  <c:v>1.0370999919999999</c:v>
                </c:pt>
                <c:pt idx="91">
                  <c:v>1.0347721489999999</c:v>
                </c:pt>
                <c:pt idx="92">
                  <c:v>1.032538264</c:v>
                </c:pt>
                <c:pt idx="93">
                  <c:v>1.030399214</c:v>
                </c:pt>
                <c:pt idx="94">
                  <c:v>1.028355379</c:v>
                </c:pt>
                <c:pt idx="95">
                  <c:v>1.0264066730000001</c:v>
                </c:pt>
                <c:pt idx="96">
                  <c:v>1.024552575</c:v>
                </c:pt>
                <c:pt idx="97">
                  <c:v>1.0227921630000001</c:v>
                </c:pt>
                <c:pt idx="98">
                  <c:v>1.021124146</c:v>
                </c:pt>
                <c:pt idx="99">
                  <c:v>1.019546901</c:v>
                </c:pt>
                <c:pt idx="100">
                  <c:v>1.0180585049999999</c:v>
                </c:pt>
              </c:numCache>
            </c:numRef>
          </c:val>
        </c:ser>
        <c:ser>
          <c:idx val="88"/>
          <c:order val="88"/>
          <c:val>
            <c:numRef>
              <c:f>Sheet1!$A$89:$CW$89</c:f>
              <c:numCache>
                <c:formatCode>General</c:formatCode>
                <c:ptCount val="101"/>
                <c:pt idx="0">
                  <c:v>1.0170068590000001</c:v>
                </c:pt>
                <c:pt idx="1">
                  <c:v>1.0184085780000001</c:v>
                </c:pt>
                <c:pt idx="2">
                  <c:v>1.0198939709999999</c:v>
                </c:pt>
                <c:pt idx="3">
                  <c:v>1.021464851</c:v>
                </c:pt>
                <c:pt idx="4">
                  <c:v>1.023122745</c:v>
                </c:pt>
                <c:pt idx="5">
                  <c:v>1.024868868</c:v>
                </c:pt>
                <c:pt idx="6">
                  <c:v>1.02670409</c:v>
                </c:pt>
                <c:pt idx="7">
                  <c:v>1.028628901</c:v>
                </c:pt>
                <c:pt idx="8">
                  <c:v>1.0306433829999999</c:v>
                </c:pt>
                <c:pt idx="9">
                  <c:v>1.0327471770000001</c:v>
                </c:pt>
                <c:pt idx="10">
                  <c:v>1.034939456</c:v>
                </c:pt>
                <c:pt idx="11">
                  <c:v>1.037218902</c:v>
                </c:pt>
                <c:pt idx="12">
                  <c:v>1.0395836730000001</c:v>
                </c:pt>
                <c:pt idx="13">
                  <c:v>1.0420313910000001</c:v>
                </c:pt>
                <c:pt idx="14">
                  <c:v>1.044559115</c:v>
                </c:pt>
                <c:pt idx="15">
                  <c:v>1.0471633330000001</c:v>
                </c:pt>
                <c:pt idx="16">
                  <c:v>1.0498399439999999</c:v>
                </c:pt>
                <c:pt idx="17">
                  <c:v>1.052584255</c:v>
                </c:pt>
                <c:pt idx="18">
                  <c:v>1.055390979</c:v>
                </c:pt>
                <c:pt idx="19">
                  <c:v>1.0582542319999999</c:v>
                </c:pt>
                <c:pt idx="20">
                  <c:v>1.061167545</c:v>
                </c:pt>
                <c:pt idx="21">
                  <c:v>1.0641238740000001</c:v>
                </c:pt>
                <c:pt idx="22">
                  <c:v>1.0671156159999999</c:v>
                </c:pt>
                <c:pt idx="23">
                  <c:v>1.0701346350000001</c:v>
                </c:pt>
                <c:pt idx="24">
                  <c:v>1.0731722859999999</c:v>
                </c:pt>
                <c:pt idx="25">
                  <c:v>1.0762194549999999</c:v>
                </c:pt>
                <c:pt idx="26">
                  <c:v>1.0792665910000001</c:v>
                </c:pt>
                <c:pt idx="27">
                  <c:v>1.082303756</c:v>
                </c:pt>
                <c:pt idx="28">
                  <c:v>1.08532067</c:v>
                </c:pt>
                <c:pt idx="29">
                  <c:v>1.088306767</c:v>
                </c:pt>
                <c:pt idx="30">
                  <c:v>1.091251255</c:v>
                </c:pt>
                <c:pt idx="31">
                  <c:v>1.094143173</c:v>
                </c:pt>
                <c:pt idx="32">
                  <c:v>1.0969714639999999</c:v>
                </c:pt>
                <c:pt idx="33">
                  <c:v>1.0997250350000001</c:v>
                </c:pt>
                <c:pt idx="34">
                  <c:v>1.1023928359999999</c:v>
                </c:pt>
                <c:pt idx="35">
                  <c:v>1.1049639280000001</c:v>
                </c:pt>
                <c:pt idx="36">
                  <c:v>1.1074275579999999</c:v>
                </c:pt>
                <c:pt idx="37">
                  <c:v>1.1097732360000001</c:v>
                </c:pt>
                <c:pt idx="38">
                  <c:v>1.111990802</c:v>
                </c:pt>
                <c:pt idx="39">
                  <c:v>1.114070508</c:v>
                </c:pt>
                <c:pt idx="40">
                  <c:v>1.11600308</c:v>
                </c:pt>
                <c:pt idx="41">
                  <c:v>1.117779796</c:v>
                </c:pt>
                <c:pt idx="42">
                  <c:v>1.119392543</c:v>
                </c:pt>
                <c:pt idx="43">
                  <c:v>1.1208338840000001</c:v>
                </c:pt>
                <c:pt idx="44">
                  <c:v>1.122097114</c:v>
                </c:pt>
                <c:pt idx="45">
                  <c:v>1.1231763100000001</c:v>
                </c:pt>
                <c:pt idx="46">
                  <c:v>1.1240663799999999</c:v>
                </c:pt>
                <c:pt idx="47">
                  <c:v>1.1247631010000001</c:v>
                </c:pt>
                <c:pt idx="48">
                  <c:v>1.1252631529999999</c:v>
                </c:pt>
                <c:pt idx="49">
                  <c:v>1.125564145</c:v>
                </c:pt>
                <c:pt idx="50">
                  <c:v>1.1256646370000001</c:v>
                </c:pt>
                <c:pt idx="51">
                  <c:v>1.125564145</c:v>
                </c:pt>
                <c:pt idx="52">
                  <c:v>1.1252631529999999</c:v>
                </c:pt>
                <c:pt idx="53">
                  <c:v>1.1247631010000001</c:v>
                </c:pt>
                <c:pt idx="54">
                  <c:v>1.1240663799999999</c:v>
                </c:pt>
                <c:pt idx="55">
                  <c:v>1.1231763100000001</c:v>
                </c:pt>
                <c:pt idx="56">
                  <c:v>1.122097114</c:v>
                </c:pt>
                <c:pt idx="57">
                  <c:v>1.1208338840000001</c:v>
                </c:pt>
                <c:pt idx="58">
                  <c:v>1.119392543</c:v>
                </c:pt>
                <c:pt idx="59">
                  <c:v>1.117779796</c:v>
                </c:pt>
                <c:pt idx="60">
                  <c:v>1.11600308</c:v>
                </c:pt>
                <c:pt idx="61">
                  <c:v>1.114070508</c:v>
                </c:pt>
                <c:pt idx="62">
                  <c:v>1.111990802</c:v>
                </c:pt>
                <c:pt idx="63">
                  <c:v>1.1097732360000001</c:v>
                </c:pt>
                <c:pt idx="64">
                  <c:v>1.1074275579999999</c:v>
                </c:pt>
                <c:pt idx="65">
                  <c:v>1.1049639280000001</c:v>
                </c:pt>
                <c:pt idx="66">
                  <c:v>1.1023928359999999</c:v>
                </c:pt>
                <c:pt idx="67">
                  <c:v>1.0997250350000001</c:v>
                </c:pt>
                <c:pt idx="68">
                  <c:v>1.0969714639999999</c:v>
                </c:pt>
                <c:pt idx="69">
                  <c:v>1.094143173</c:v>
                </c:pt>
                <c:pt idx="70">
                  <c:v>1.091251255</c:v>
                </c:pt>
                <c:pt idx="71">
                  <c:v>1.088306767</c:v>
                </c:pt>
                <c:pt idx="72">
                  <c:v>1.08532067</c:v>
                </c:pt>
                <c:pt idx="73">
                  <c:v>1.082303756</c:v>
                </c:pt>
                <c:pt idx="74">
                  <c:v>1.0792665910000001</c:v>
                </c:pt>
                <c:pt idx="75">
                  <c:v>1.0762194549999999</c:v>
                </c:pt>
                <c:pt idx="76">
                  <c:v>1.0731722859999999</c:v>
                </c:pt>
                <c:pt idx="77">
                  <c:v>1.0701346350000001</c:v>
                </c:pt>
                <c:pt idx="78">
                  <c:v>1.0671156159999999</c:v>
                </c:pt>
                <c:pt idx="79">
                  <c:v>1.0641238740000001</c:v>
                </c:pt>
                <c:pt idx="80">
                  <c:v>1.061167545</c:v>
                </c:pt>
                <c:pt idx="81">
                  <c:v>1.0582542319999999</c:v>
                </c:pt>
                <c:pt idx="82">
                  <c:v>1.055390979</c:v>
                </c:pt>
                <c:pt idx="83">
                  <c:v>1.052584255</c:v>
                </c:pt>
                <c:pt idx="84">
                  <c:v>1.0498399439999999</c:v>
                </c:pt>
                <c:pt idx="85">
                  <c:v>1.0471633330000001</c:v>
                </c:pt>
                <c:pt idx="86">
                  <c:v>1.044559115</c:v>
                </c:pt>
                <c:pt idx="87">
                  <c:v>1.0420313910000001</c:v>
                </c:pt>
                <c:pt idx="88">
                  <c:v>1.0395836730000001</c:v>
                </c:pt>
                <c:pt idx="89">
                  <c:v>1.037218902</c:v>
                </c:pt>
                <c:pt idx="90">
                  <c:v>1.034939456</c:v>
                </c:pt>
                <c:pt idx="91">
                  <c:v>1.0327471770000001</c:v>
                </c:pt>
                <c:pt idx="92">
                  <c:v>1.0306433829999999</c:v>
                </c:pt>
                <c:pt idx="93">
                  <c:v>1.028628901</c:v>
                </c:pt>
                <c:pt idx="94">
                  <c:v>1.02670409</c:v>
                </c:pt>
                <c:pt idx="95">
                  <c:v>1.024868868</c:v>
                </c:pt>
                <c:pt idx="96">
                  <c:v>1.023122745</c:v>
                </c:pt>
                <c:pt idx="97">
                  <c:v>1.021464851</c:v>
                </c:pt>
                <c:pt idx="98">
                  <c:v>1.0198939709999999</c:v>
                </c:pt>
                <c:pt idx="99">
                  <c:v>1.0184085780000001</c:v>
                </c:pt>
                <c:pt idx="100">
                  <c:v>1.0170068590000001</c:v>
                </c:pt>
              </c:numCache>
            </c:numRef>
          </c:val>
        </c:ser>
        <c:ser>
          <c:idx val="89"/>
          <c:order val="89"/>
          <c:val>
            <c:numRef>
              <c:f>Sheet1!$A$90:$CW$90</c:f>
              <c:numCache>
                <c:formatCode>General</c:formatCode>
                <c:ptCount val="101"/>
                <c:pt idx="0">
                  <c:v>1.015990851</c:v>
                </c:pt>
                <c:pt idx="1">
                  <c:v>1.0173088290000001</c:v>
                </c:pt>
                <c:pt idx="2">
                  <c:v>1.018705484</c:v>
                </c:pt>
                <c:pt idx="3">
                  <c:v>1.0201825170000001</c:v>
                </c:pt>
                <c:pt idx="4">
                  <c:v>1.021741367</c:v>
                </c:pt>
                <c:pt idx="5">
                  <c:v>1.023383175</c:v>
                </c:pt>
                <c:pt idx="6">
                  <c:v>1.0251087590000001</c:v>
                </c:pt>
                <c:pt idx="7">
                  <c:v>1.02691858</c:v>
                </c:pt>
                <c:pt idx="8">
                  <c:v>1.0288127140000001</c:v>
                </c:pt>
                <c:pt idx="9">
                  <c:v>1.030790825</c:v>
                </c:pt>
                <c:pt idx="10">
                  <c:v>1.0328521349999999</c:v>
                </c:pt>
                <c:pt idx="11">
                  <c:v>1.034995404</c:v>
                </c:pt>
                <c:pt idx="12">
                  <c:v>1.037218902</c:v>
                </c:pt>
                <c:pt idx="13">
                  <c:v>1.0395203900000001</c:v>
                </c:pt>
                <c:pt idx="14">
                  <c:v>1.041897106</c:v>
                </c:pt>
                <c:pt idx="15">
                  <c:v>1.0443457439999999</c:v>
                </c:pt>
                <c:pt idx="16">
                  <c:v>1.046862451</c:v>
                </c:pt>
                <c:pt idx="17">
                  <c:v>1.0494428149999999</c:v>
                </c:pt>
                <c:pt idx="18">
                  <c:v>1.0520818620000001</c:v>
                </c:pt>
                <c:pt idx="19">
                  <c:v>1.054774061</c:v>
                </c:pt>
                <c:pt idx="20">
                  <c:v>1.0575133299999999</c:v>
                </c:pt>
                <c:pt idx="21">
                  <c:v>1.060293044</c:v>
                </c:pt>
                <c:pt idx="22">
                  <c:v>1.0631060560000001</c:v>
                </c:pt>
                <c:pt idx="23">
                  <c:v>1.0659447150000001</c:v>
                </c:pt>
                <c:pt idx="24">
                  <c:v>1.068800894</c:v>
                </c:pt>
                <c:pt idx="25">
                  <c:v>1.0716660220000001</c:v>
                </c:pt>
                <c:pt idx="26">
                  <c:v>1.074531119</c:v>
                </c:pt>
                <c:pt idx="27">
                  <c:v>1.07738684</c:v>
                </c:pt>
                <c:pt idx="28">
                  <c:v>1.080223521</c:v>
                </c:pt>
                <c:pt idx="29">
                  <c:v>1.083031225</c:v>
                </c:pt>
                <c:pt idx="30">
                  <c:v>1.085799806</c:v>
                </c:pt>
                <c:pt idx="31">
                  <c:v>1.0885189580000001</c:v>
                </c:pt>
                <c:pt idx="32">
                  <c:v>1.0911782830000001</c:v>
                </c:pt>
                <c:pt idx="33">
                  <c:v>1.0937673530000001</c:v>
                </c:pt>
                <c:pt idx="34">
                  <c:v>1.096275777</c:v>
                </c:pt>
                <c:pt idx="35">
                  <c:v>1.098693269</c:v>
                </c:pt>
                <c:pt idx="36">
                  <c:v>1.10100972</c:v>
                </c:pt>
                <c:pt idx="37">
                  <c:v>1.1032152639999999</c:v>
                </c:pt>
                <c:pt idx="38">
                  <c:v>1.10530035</c:v>
                </c:pt>
                <c:pt idx="39">
                  <c:v>1.107255812</c:v>
                </c:pt>
                <c:pt idx="40">
                  <c:v>1.109072931</c:v>
                </c:pt>
                <c:pt idx="41">
                  <c:v>1.1107435029999999</c:v>
                </c:pt>
                <c:pt idx="42">
                  <c:v>1.112259903</c:v>
                </c:pt>
                <c:pt idx="43">
                  <c:v>1.113615137</c:v>
                </c:pt>
                <c:pt idx="44">
                  <c:v>1.1148028999999999</c:v>
                </c:pt>
                <c:pt idx="45">
                  <c:v>1.115817624</c:v>
                </c:pt>
                <c:pt idx="46">
                  <c:v>1.11665452</c:v>
                </c:pt>
                <c:pt idx="47">
                  <c:v>1.1173096179999991</c:v>
                </c:pt>
                <c:pt idx="48">
                  <c:v>1.117779796</c:v>
                </c:pt>
                <c:pt idx="49">
                  <c:v>1.118062807</c:v>
                </c:pt>
                <c:pt idx="50">
                  <c:v>1.1181572950000001</c:v>
                </c:pt>
                <c:pt idx="51">
                  <c:v>1.118062807</c:v>
                </c:pt>
                <c:pt idx="52">
                  <c:v>1.117779796</c:v>
                </c:pt>
                <c:pt idx="53">
                  <c:v>1.1173096179999991</c:v>
                </c:pt>
                <c:pt idx="54">
                  <c:v>1.11665452</c:v>
                </c:pt>
                <c:pt idx="55">
                  <c:v>1.115817624</c:v>
                </c:pt>
                <c:pt idx="56">
                  <c:v>1.1148028999999999</c:v>
                </c:pt>
                <c:pt idx="57">
                  <c:v>1.113615137</c:v>
                </c:pt>
                <c:pt idx="58">
                  <c:v>1.112259903</c:v>
                </c:pt>
                <c:pt idx="59">
                  <c:v>1.1107435029999999</c:v>
                </c:pt>
                <c:pt idx="60">
                  <c:v>1.109072931</c:v>
                </c:pt>
                <c:pt idx="61">
                  <c:v>1.107255812</c:v>
                </c:pt>
                <c:pt idx="62">
                  <c:v>1.10530035</c:v>
                </c:pt>
                <c:pt idx="63">
                  <c:v>1.1032152639999999</c:v>
                </c:pt>
                <c:pt idx="64">
                  <c:v>1.10100972</c:v>
                </c:pt>
                <c:pt idx="65">
                  <c:v>1.098693269</c:v>
                </c:pt>
                <c:pt idx="66">
                  <c:v>1.096275777</c:v>
                </c:pt>
                <c:pt idx="67">
                  <c:v>1.0937673530000001</c:v>
                </c:pt>
                <c:pt idx="68">
                  <c:v>1.0911782830000001</c:v>
                </c:pt>
                <c:pt idx="69">
                  <c:v>1.0885189580000001</c:v>
                </c:pt>
                <c:pt idx="70">
                  <c:v>1.085799806</c:v>
                </c:pt>
                <c:pt idx="71">
                  <c:v>1.083031225</c:v>
                </c:pt>
                <c:pt idx="72">
                  <c:v>1.080223521</c:v>
                </c:pt>
                <c:pt idx="73">
                  <c:v>1.07738684</c:v>
                </c:pt>
                <c:pt idx="74">
                  <c:v>1.074531119</c:v>
                </c:pt>
                <c:pt idx="75">
                  <c:v>1.0716660220000001</c:v>
                </c:pt>
                <c:pt idx="76">
                  <c:v>1.068800894</c:v>
                </c:pt>
                <c:pt idx="77">
                  <c:v>1.0659447150000001</c:v>
                </c:pt>
                <c:pt idx="78">
                  <c:v>1.0631060560000001</c:v>
                </c:pt>
                <c:pt idx="79">
                  <c:v>1.060293044</c:v>
                </c:pt>
                <c:pt idx="80">
                  <c:v>1.0575133299999999</c:v>
                </c:pt>
                <c:pt idx="81">
                  <c:v>1.054774061</c:v>
                </c:pt>
                <c:pt idx="82">
                  <c:v>1.0520818620000001</c:v>
                </c:pt>
                <c:pt idx="83">
                  <c:v>1.0494428149999999</c:v>
                </c:pt>
                <c:pt idx="84">
                  <c:v>1.046862451</c:v>
                </c:pt>
                <c:pt idx="85">
                  <c:v>1.0443457439999999</c:v>
                </c:pt>
                <c:pt idx="86">
                  <c:v>1.041897106</c:v>
                </c:pt>
                <c:pt idx="87">
                  <c:v>1.0395203900000001</c:v>
                </c:pt>
                <c:pt idx="88">
                  <c:v>1.037218902</c:v>
                </c:pt>
                <c:pt idx="89">
                  <c:v>1.034995404</c:v>
                </c:pt>
                <c:pt idx="90">
                  <c:v>1.0328521349999999</c:v>
                </c:pt>
                <c:pt idx="91">
                  <c:v>1.030790825</c:v>
                </c:pt>
                <c:pt idx="92">
                  <c:v>1.0288127140000001</c:v>
                </c:pt>
                <c:pt idx="93">
                  <c:v>1.02691858</c:v>
                </c:pt>
                <c:pt idx="94">
                  <c:v>1.0251087590000001</c:v>
                </c:pt>
                <c:pt idx="95">
                  <c:v>1.023383175</c:v>
                </c:pt>
                <c:pt idx="96">
                  <c:v>1.021741367</c:v>
                </c:pt>
                <c:pt idx="97">
                  <c:v>1.0201825170000001</c:v>
                </c:pt>
                <c:pt idx="98">
                  <c:v>1.018705484</c:v>
                </c:pt>
                <c:pt idx="99">
                  <c:v>1.0173088290000001</c:v>
                </c:pt>
                <c:pt idx="100">
                  <c:v>1.015990851</c:v>
                </c:pt>
              </c:numCache>
            </c:numRef>
          </c:val>
        </c:ser>
        <c:ser>
          <c:idx val="90"/>
          <c:order val="90"/>
          <c:val>
            <c:numRef>
              <c:f>Sheet1!$A$91:$CW$91</c:f>
              <c:numCache>
                <c:formatCode>General</c:formatCode>
                <c:ptCount val="101"/>
                <c:pt idx="0">
                  <c:v>1.015011503</c:v>
                </c:pt>
                <c:pt idx="1">
                  <c:v>1.016248762</c:v>
                </c:pt>
                <c:pt idx="2">
                  <c:v>1.0175598800000001</c:v>
                </c:pt>
                <c:pt idx="3">
                  <c:v>1.0189464530000001</c:v>
                </c:pt>
                <c:pt idx="4">
                  <c:v>1.0204098319999999</c:v>
                </c:pt>
                <c:pt idx="5">
                  <c:v>1.0219510890000001</c:v>
                </c:pt>
                <c:pt idx="6">
                  <c:v>1.0235709909999999</c:v>
                </c:pt>
                <c:pt idx="7">
                  <c:v>1.0252699700000001</c:v>
                </c:pt>
                <c:pt idx="8">
                  <c:v>1.0270481</c:v>
                </c:pt>
                <c:pt idx="9">
                  <c:v>1.028905062</c:v>
                </c:pt>
                <c:pt idx="10">
                  <c:v>1.030840129</c:v>
                </c:pt>
                <c:pt idx="11">
                  <c:v>1.0328521349999999</c:v>
                </c:pt>
                <c:pt idx="12">
                  <c:v>1.034939456</c:v>
                </c:pt>
                <c:pt idx="13">
                  <c:v>1.0370999919999999</c:v>
                </c:pt>
                <c:pt idx="14">
                  <c:v>1.039331147</c:v>
                </c:pt>
                <c:pt idx="15">
                  <c:v>1.04162982</c:v>
                </c:pt>
                <c:pt idx="16">
                  <c:v>1.043992394</c:v>
                </c:pt>
                <c:pt idx="17">
                  <c:v>1.0464147239999999</c:v>
                </c:pt>
                <c:pt idx="18">
                  <c:v>1.0488921449999999</c:v>
                </c:pt>
                <c:pt idx="19">
                  <c:v>1.0514194619999999</c:v>
                </c:pt>
                <c:pt idx="20">
                  <c:v>1.0539909670000001</c:v>
                </c:pt>
                <c:pt idx="21">
                  <c:v>1.0566004389999999</c:v>
                </c:pt>
                <c:pt idx="22">
                  <c:v>1.05924117</c:v>
                </c:pt>
                <c:pt idx="23">
                  <c:v>1.061905978</c:v>
                </c:pt>
                <c:pt idx="24">
                  <c:v>1.064587232</c:v>
                </c:pt>
                <c:pt idx="25">
                  <c:v>1.067276887</c:v>
                </c:pt>
                <c:pt idx="26">
                  <c:v>1.069966513</c:v>
                </c:pt>
                <c:pt idx="27">
                  <c:v>1.0726473379999999</c:v>
                </c:pt>
                <c:pt idx="28">
                  <c:v>1.0753102880000001</c:v>
                </c:pt>
                <c:pt idx="29">
                  <c:v>1.0779460359999999</c:v>
                </c:pt>
                <c:pt idx="30">
                  <c:v>1.0805450569999999</c:v>
                </c:pt>
                <c:pt idx="31">
                  <c:v>1.083097677</c:v>
                </c:pt>
                <c:pt idx="32">
                  <c:v>1.0855941330000001</c:v>
                </c:pt>
                <c:pt idx="33">
                  <c:v>1.088024637</c:v>
                </c:pt>
                <c:pt idx="34">
                  <c:v>1.0903794339999999</c:v>
                </c:pt>
                <c:pt idx="35">
                  <c:v>1.092648869</c:v>
                </c:pt>
                <c:pt idx="36">
                  <c:v>1.09482345</c:v>
                </c:pt>
                <c:pt idx="37">
                  <c:v>1.0968939170000001</c:v>
                </c:pt>
                <c:pt idx="38">
                  <c:v>1.0988513040000001</c:v>
                </c:pt>
                <c:pt idx="39">
                  <c:v>1.1006870049999999</c:v>
                </c:pt>
                <c:pt idx="40">
                  <c:v>1.1023928359999999</c:v>
                </c:pt>
                <c:pt idx="41">
                  <c:v>1.1039610950000001</c:v>
                </c:pt>
                <c:pt idx="42">
                  <c:v>1.105384624</c:v>
                </c:pt>
                <c:pt idx="43">
                  <c:v>1.106656858</c:v>
                </c:pt>
                <c:pt idx="44">
                  <c:v>1.107771877</c:v>
                </c:pt>
                <c:pt idx="45">
                  <c:v>1.1087244549999999</c:v>
                </c:pt>
                <c:pt idx="46">
                  <c:v>1.1095100959999999</c:v>
                </c:pt>
                <c:pt idx="47">
                  <c:v>1.1101250730000001</c:v>
                </c:pt>
                <c:pt idx="48">
                  <c:v>1.1105664550000001</c:v>
                </c:pt>
                <c:pt idx="49">
                  <c:v>1.1108321329999999</c:v>
                </c:pt>
                <c:pt idx="50">
                  <c:v>1.1109208349999999</c:v>
                </c:pt>
                <c:pt idx="51">
                  <c:v>1.1108321329999999</c:v>
                </c:pt>
                <c:pt idx="52">
                  <c:v>1.1105664550000001</c:v>
                </c:pt>
                <c:pt idx="53">
                  <c:v>1.1101250730000001</c:v>
                </c:pt>
                <c:pt idx="54">
                  <c:v>1.1095100959999999</c:v>
                </c:pt>
                <c:pt idx="55">
                  <c:v>1.1087244549999999</c:v>
                </c:pt>
                <c:pt idx="56">
                  <c:v>1.107771877</c:v>
                </c:pt>
                <c:pt idx="57">
                  <c:v>1.106656858</c:v>
                </c:pt>
                <c:pt idx="58">
                  <c:v>1.105384624</c:v>
                </c:pt>
                <c:pt idx="59">
                  <c:v>1.1039610950000001</c:v>
                </c:pt>
                <c:pt idx="60">
                  <c:v>1.1023928359999999</c:v>
                </c:pt>
                <c:pt idx="61">
                  <c:v>1.1006870049999999</c:v>
                </c:pt>
                <c:pt idx="62">
                  <c:v>1.0988513040000001</c:v>
                </c:pt>
                <c:pt idx="63">
                  <c:v>1.0968939170000001</c:v>
                </c:pt>
                <c:pt idx="64">
                  <c:v>1.09482345</c:v>
                </c:pt>
                <c:pt idx="65">
                  <c:v>1.092648869</c:v>
                </c:pt>
                <c:pt idx="66">
                  <c:v>1.0903794339999999</c:v>
                </c:pt>
                <c:pt idx="67">
                  <c:v>1.088024637</c:v>
                </c:pt>
                <c:pt idx="68">
                  <c:v>1.0855941330000001</c:v>
                </c:pt>
                <c:pt idx="69">
                  <c:v>1.083097677</c:v>
                </c:pt>
                <c:pt idx="70">
                  <c:v>1.0805450569999999</c:v>
                </c:pt>
                <c:pt idx="71">
                  <c:v>1.0779460359999999</c:v>
                </c:pt>
                <c:pt idx="72">
                  <c:v>1.0753102880000001</c:v>
                </c:pt>
                <c:pt idx="73">
                  <c:v>1.0726473379999999</c:v>
                </c:pt>
                <c:pt idx="74">
                  <c:v>1.069966513</c:v>
                </c:pt>
                <c:pt idx="75">
                  <c:v>1.067276887</c:v>
                </c:pt>
                <c:pt idx="76">
                  <c:v>1.064587232</c:v>
                </c:pt>
                <c:pt idx="77">
                  <c:v>1.061905978</c:v>
                </c:pt>
                <c:pt idx="78">
                  <c:v>1.05924117</c:v>
                </c:pt>
                <c:pt idx="79">
                  <c:v>1.0566004389999999</c:v>
                </c:pt>
                <c:pt idx="80">
                  <c:v>1.0539909670000001</c:v>
                </c:pt>
                <c:pt idx="81">
                  <c:v>1.0514194619999999</c:v>
                </c:pt>
                <c:pt idx="82">
                  <c:v>1.0488921449999999</c:v>
                </c:pt>
                <c:pt idx="83">
                  <c:v>1.0464147239999999</c:v>
                </c:pt>
                <c:pt idx="84">
                  <c:v>1.043992394</c:v>
                </c:pt>
                <c:pt idx="85">
                  <c:v>1.04162982</c:v>
                </c:pt>
                <c:pt idx="86">
                  <c:v>1.039331147</c:v>
                </c:pt>
                <c:pt idx="87">
                  <c:v>1.0370999919999999</c:v>
                </c:pt>
                <c:pt idx="88">
                  <c:v>1.034939456</c:v>
                </c:pt>
                <c:pt idx="89">
                  <c:v>1.0328521349999999</c:v>
                </c:pt>
                <c:pt idx="90">
                  <c:v>1.030840129</c:v>
                </c:pt>
                <c:pt idx="91">
                  <c:v>1.028905062</c:v>
                </c:pt>
                <c:pt idx="92">
                  <c:v>1.0270481</c:v>
                </c:pt>
                <c:pt idx="93">
                  <c:v>1.0252699700000001</c:v>
                </c:pt>
                <c:pt idx="94">
                  <c:v>1.0235709909999999</c:v>
                </c:pt>
                <c:pt idx="95">
                  <c:v>1.0219510890000001</c:v>
                </c:pt>
                <c:pt idx="96">
                  <c:v>1.0204098319999999</c:v>
                </c:pt>
                <c:pt idx="97">
                  <c:v>1.0189464530000001</c:v>
                </c:pt>
                <c:pt idx="98">
                  <c:v>1.0175598800000001</c:v>
                </c:pt>
                <c:pt idx="99">
                  <c:v>1.016248762</c:v>
                </c:pt>
                <c:pt idx="100">
                  <c:v>1.015011503</c:v>
                </c:pt>
              </c:numCache>
            </c:numRef>
          </c:val>
        </c:ser>
        <c:ser>
          <c:idx val="91"/>
          <c:order val="91"/>
          <c:val>
            <c:numRef>
              <c:f>Sheet1!$A$92:$CW$92</c:f>
              <c:numCache>
                <c:formatCode>General</c:formatCode>
                <c:ptCount val="101"/>
                <c:pt idx="0">
                  <c:v>1.0140696039999999</c:v>
                </c:pt>
                <c:pt idx="1">
                  <c:v>1.015229232</c:v>
                </c:pt>
                <c:pt idx="2">
                  <c:v>1.0164580830000001</c:v>
                </c:pt>
                <c:pt idx="3">
                  <c:v>1.0177576559999999</c:v>
                </c:pt>
                <c:pt idx="4">
                  <c:v>1.019129215</c:v>
                </c:pt>
                <c:pt idx="5">
                  <c:v>1.020573766</c:v>
                </c:pt>
                <c:pt idx="6">
                  <c:v>1.0220920259999999</c:v>
                </c:pt>
                <c:pt idx="7">
                  <c:v>1.0236844030000001</c:v>
                </c:pt>
                <c:pt idx="8">
                  <c:v>1.025350964</c:v>
                </c:pt>
                <c:pt idx="9">
                  <c:v>1.027091411</c:v>
                </c:pt>
                <c:pt idx="10">
                  <c:v>1.028905062</c:v>
                </c:pt>
                <c:pt idx="11">
                  <c:v>1.030790825</c:v>
                </c:pt>
                <c:pt idx="12">
                  <c:v>1.0327471770000001</c:v>
                </c:pt>
                <c:pt idx="13">
                  <c:v>1.0347721489999999</c:v>
                </c:pt>
                <c:pt idx="14">
                  <c:v>1.03686331</c:v>
                </c:pt>
                <c:pt idx="15">
                  <c:v>1.039017753</c:v>
                </c:pt>
                <c:pt idx="16">
                  <c:v>1.0412320859999999</c:v>
                </c:pt>
                <c:pt idx="17">
                  <c:v>1.043502428</c:v>
                </c:pt>
                <c:pt idx="18">
                  <c:v>1.045824402</c:v>
                </c:pt>
                <c:pt idx="19">
                  <c:v>1.048193143</c:v>
                </c:pt>
                <c:pt idx="20">
                  <c:v>1.050603298</c:v>
                </c:pt>
                <c:pt idx="21">
                  <c:v>1.053049039</c:v>
                </c:pt>
                <c:pt idx="22">
                  <c:v>1.0555240770000001</c:v>
                </c:pt>
                <c:pt idx="23">
                  <c:v>1.058021681</c:v>
                </c:pt>
                <c:pt idx="24">
                  <c:v>1.060534699</c:v>
                </c:pt>
                <c:pt idx="25">
                  <c:v>1.063055592</c:v>
                </c:pt>
                <c:pt idx="26">
                  <c:v>1.0655764569999999</c:v>
                </c:pt>
                <c:pt idx="27">
                  <c:v>1.0680890729999999</c:v>
                </c:pt>
                <c:pt idx="28">
                  <c:v>1.0705849359999999</c:v>
                </c:pt>
                <c:pt idx="29">
                  <c:v>1.0730553039999999</c:v>
                </c:pt>
                <c:pt idx="30">
                  <c:v>1.075491248999999</c:v>
                </c:pt>
                <c:pt idx="31">
                  <c:v>1.077883704</c:v>
                </c:pt>
                <c:pt idx="32">
                  <c:v>1.080223521</c:v>
                </c:pt>
                <c:pt idx="33">
                  <c:v>1.082501522</c:v>
                </c:pt>
                <c:pt idx="34">
                  <c:v>1.0847085670000001</c:v>
                </c:pt>
                <c:pt idx="35">
                  <c:v>1.086835606</c:v>
                </c:pt>
                <c:pt idx="36">
                  <c:v>1.0888737429999999</c:v>
                </c:pt>
                <c:pt idx="37">
                  <c:v>1.090814299</c:v>
                </c:pt>
                <c:pt idx="38">
                  <c:v>1.092648869</c:v>
                </c:pt>
                <c:pt idx="39">
                  <c:v>1.0943693880000001</c:v>
                </c:pt>
                <c:pt idx="40">
                  <c:v>1.0959681859999999</c:v>
                </c:pt>
                <c:pt idx="41">
                  <c:v>1.0974380459999999</c:v>
                </c:pt>
                <c:pt idx="42">
                  <c:v>1.0987722550000001</c:v>
                </c:pt>
                <c:pt idx="43">
                  <c:v>1.0999646620000001</c:v>
                </c:pt>
                <c:pt idx="44">
                  <c:v>1.10100972</c:v>
                </c:pt>
                <c:pt idx="45">
                  <c:v>1.1019025280000001</c:v>
                </c:pt>
                <c:pt idx="46">
                  <c:v>1.1026388739999999</c:v>
                </c:pt>
                <c:pt idx="47">
                  <c:v>1.1032152639999999</c:v>
                </c:pt>
                <c:pt idx="48">
                  <c:v>1.103628952</c:v>
                </c:pt>
                <c:pt idx="49">
                  <c:v>1.1038779599999999</c:v>
                </c:pt>
                <c:pt idx="50">
                  <c:v>1.1039610950000001</c:v>
                </c:pt>
                <c:pt idx="51">
                  <c:v>1.1038779599999999</c:v>
                </c:pt>
                <c:pt idx="52">
                  <c:v>1.103628952</c:v>
                </c:pt>
                <c:pt idx="53">
                  <c:v>1.1032152639999999</c:v>
                </c:pt>
                <c:pt idx="54">
                  <c:v>1.1026388739999999</c:v>
                </c:pt>
                <c:pt idx="55">
                  <c:v>1.1019025280000001</c:v>
                </c:pt>
                <c:pt idx="56">
                  <c:v>1.10100972</c:v>
                </c:pt>
                <c:pt idx="57">
                  <c:v>1.0999646620000001</c:v>
                </c:pt>
                <c:pt idx="58">
                  <c:v>1.0987722550000001</c:v>
                </c:pt>
                <c:pt idx="59">
                  <c:v>1.0974380459999999</c:v>
                </c:pt>
                <c:pt idx="60">
                  <c:v>1.0959681859999999</c:v>
                </c:pt>
                <c:pt idx="61">
                  <c:v>1.0943693880000001</c:v>
                </c:pt>
                <c:pt idx="62">
                  <c:v>1.092648869</c:v>
                </c:pt>
                <c:pt idx="63">
                  <c:v>1.090814299</c:v>
                </c:pt>
                <c:pt idx="64">
                  <c:v>1.0888737429999999</c:v>
                </c:pt>
                <c:pt idx="65">
                  <c:v>1.086835606</c:v>
                </c:pt>
                <c:pt idx="66">
                  <c:v>1.0847085670000001</c:v>
                </c:pt>
                <c:pt idx="67">
                  <c:v>1.082501522</c:v>
                </c:pt>
                <c:pt idx="68">
                  <c:v>1.080223521</c:v>
                </c:pt>
                <c:pt idx="69">
                  <c:v>1.077883704</c:v>
                </c:pt>
                <c:pt idx="70">
                  <c:v>1.075491248999999</c:v>
                </c:pt>
                <c:pt idx="71">
                  <c:v>1.0730553039999999</c:v>
                </c:pt>
                <c:pt idx="72">
                  <c:v>1.0705849359999999</c:v>
                </c:pt>
                <c:pt idx="73">
                  <c:v>1.0680890729999999</c:v>
                </c:pt>
                <c:pt idx="74">
                  <c:v>1.0655764569999999</c:v>
                </c:pt>
                <c:pt idx="75">
                  <c:v>1.063055592</c:v>
                </c:pt>
                <c:pt idx="76">
                  <c:v>1.060534699</c:v>
                </c:pt>
                <c:pt idx="77">
                  <c:v>1.058021681</c:v>
                </c:pt>
                <c:pt idx="78">
                  <c:v>1.0555240770000001</c:v>
                </c:pt>
                <c:pt idx="79">
                  <c:v>1.053049039</c:v>
                </c:pt>
                <c:pt idx="80">
                  <c:v>1.050603298</c:v>
                </c:pt>
                <c:pt idx="81">
                  <c:v>1.048193143</c:v>
                </c:pt>
                <c:pt idx="82">
                  <c:v>1.045824402</c:v>
                </c:pt>
                <c:pt idx="83">
                  <c:v>1.043502428</c:v>
                </c:pt>
                <c:pt idx="84">
                  <c:v>1.0412320859999999</c:v>
                </c:pt>
                <c:pt idx="85">
                  <c:v>1.039017753</c:v>
                </c:pt>
                <c:pt idx="86">
                  <c:v>1.03686331</c:v>
                </c:pt>
                <c:pt idx="87">
                  <c:v>1.0347721489999999</c:v>
                </c:pt>
                <c:pt idx="88">
                  <c:v>1.0327471770000001</c:v>
                </c:pt>
                <c:pt idx="89">
                  <c:v>1.030790825</c:v>
                </c:pt>
                <c:pt idx="90">
                  <c:v>1.028905062</c:v>
                </c:pt>
                <c:pt idx="91">
                  <c:v>1.027091411</c:v>
                </c:pt>
                <c:pt idx="92">
                  <c:v>1.025350964</c:v>
                </c:pt>
                <c:pt idx="93">
                  <c:v>1.0236844030000001</c:v>
                </c:pt>
                <c:pt idx="94">
                  <c:v>1.0220920259999999</c:v>
                </c:pt>
                <c:pt idx="95">
                  <c:v>1.020573766</c:v>
                </c:pt>
                <c:pt idx="96">
                  <c:v>1.019129215</c:v>
                </c:pt>
                <c:pt idx="97">
                  <c:v>1.0177576559999999</c:v>
                </c:pt>
                <c:pt idx="98">
                  <c:v>1.0164580830000001</c:v>
                </c:pt>
                <c:pt idx="99">
                  <c:v>1.015229232</c:v>
                </c:pt>
                <c:pt idx="100">
                  <c:v>1.0140696039999999</c:v>
                </c:pt>
              </c:numCache>
            </c:numRef>
          </c:val>
        </c:ser>
        <c:ser>
          <c:idx val="92"/>
          <c:order val="92"/>
          <c:val>
            <c:numRef>
              <c:f>Sheet1!$A$93:$CW$93</c:f>
              <c:numCache>
                <c:formatCode>General</c:formatCode>
                <c:ptCount val="101"/>
                <c:pt idx="0">
                  <c:v>1.013165723</c:v>
                </c:pt>
                <c:pt idx="1">
                  <c:v>1.0142508530000001</c:v>
                </c:pt>
                <c:pt idx="2">
                  <c:v>1.015400758</c:v>
                </c:pt>
                <c:pt idx="3">
                  <c:v>1.0166168419999999</c:v>
                </c:pt>
                <c:pt idx="4">
                  <c:v>1.017900287</c:v>
                </c:pt>
                <c:pt idx="5">
                  <c:v>1.0192520350000001</c:v>
                </c:pt>
                <c:pt idx="6">
                  <c:v>1.020672757</c:v>
                </c:pt>
                <c:pt idx="7">
                  <c:v>1.022162834</c:v>
                </c:pt>
                <c:pt idx="8">
                  <c:v>1.0237223289999999</c:v>
                </c:pt>
                <c:pt idx="9">
                  <c:v>1.025350964</c:v>
                </c:pt>
                <c:pt idx="10">
                  <c:v>1.0270481</c:v>
                </c:pt>
                <c:pt idx="11">
                  <c:v>1.0288127140000001</c:v>
                </c:pt>
                <c:pt idx="12">
                  <c:v>1.0306433829999999</c:v>
                </c:pt>
                <c:pt idx="13">
                  <c:v>1.032538264</c:v>
                </c:pt>
                <c:pt idx="14">
                  <c:v>1.034495081</c:v>
                </c:pt>
                <c:pt idx="15">
                  <c:v>1.0365111149999999</c:v>
                </c:pt>
                <c:pt idx="16">
                  <c:v>1.0385831919999999</c:v>
                </c:pt>
                <c:pt idx="17">
                  <c:v>1.0407076790000001</c:v>
                </c:pt>
                <c:pt idx="18">
                  <c:v>1.0428804819999999</c:v>
                </c:pt>
                <c:pt idx="19">
                  <c:v>1.045097046</c:v>
                </c:pt>
                <c:pt idx="20">
                  <c:v>1.047352364</c:v>
                </c:pt>
                <c:pt idx="21">
                  <c:v>1.0496409819999999</c:v>
                </c:pt>
                <c:pt idx="22">
                  <c:v>1.0519570149999999</c:v>
                </c:pt>
                <c:pt idx="23">
                  <c:v>1.0542941640000001</c:v>
                </c:pt>
                <c:pt idx="24">
                  <c:v>1.0566457380000001</c:v>
                </c:pt>
                <c:pt idx="25">
                  <c:v>1.0590046790000001</c:v>
                </c:pt>
                <c:pt idx="26">
                  <c:v>1.061363595</c:v>
                </c:pt>
                <c:pt idx="27">
                  <c:v>1.0637147920000001</c:v>
                </c:pt>
                <c:pt idx="28">
                  <c:v>1.0660503109999999</c:v>
                </c:pt>
                <c:pt idx="29">
                  <c:v>1.068361975</c:v>
                </c:pt>
                <c:pt idx="30">
                  <c:v>1.0706414259999999</c:v>
                </c:pt>
                <c:pt idx="31">
                  <c:v>1.072880182</c:v>
                </c:pt>
                <c:pt idx="32">
                  <c:v>1.0750696799999999</c:v>
                </c:pt>
                <c:pt idx="33">
                  <c:v>1.077201335</c:v>
                </c:pt>
                <c:pt idx="34">
                  <c:v>1.0792665910000001</c:v>
                </c:pt>
                <c:pt idx="35">
                  <c:v>1.081256982</c:v>
                </c:pt>
                <c:pt idx="36">
                  <c:v>1.083164182</c:v>
                </c:pt>
                <c:pt idx="37">
                  <c:v>1.084980069</c:v>
                </c:pt>
                <c:pt idx="38">
                  <c:v>1.08669678</c:v>
                </c:pt>
                <c:pt idx="39">
                  <c:v>1.088306767</c:v>
                </c:pt>
                <c:pt idx="40">
                  <c:v>1.0898028529999999</c:v>
                </c:pt>
                <c:pt idx="41">
                  <c:v>1.0911782830000001</c:v>
                </c:pt>
                <c:pt idx="42">
                  <c:v>1.0924267780000001</c:v>
                </c:pt>
                <c:pt idx="43">
                  <c:v>1.0935425809999999</c:v>
                </c:pt>
                <c:pt idx="44">
                  <c:v>1.0945205</c:v>
                </c:pt>
                <c:pt idx="45">
                  <c:v>1.0953559509999999</c:v>
                </c:pt>
                <c:pt idx="46">
                  <c:v>1.0960449919999999</c:v>
                </c:pt>
                <c:pt idx="47">
                  <c:v>1.0965843529999999</c:v>
                </c:pt>
                <c:pt idx="48">
                  <c:v>1.0969714639999999</c:v>
                </c:pt>
                <c:pt idx="49">
                  <c:v>1.0972044750000001</c:v>
                </c:pt>
                <c:pt idx="50">
                  <c:v>1.0972822689999999</c:v>
                </c:pt>
                <c:pt idx="51">
                  <c:v>1.0972044750000001</c:v>
                </c:pt>
                <c:pt idx="52">
                  <c:v>1.0969714639999999</c:v>
                </c:pt>
                <c:pt idx="53">
                  <c:v>1.0965843529999999</c:v>
                </c:pt>
                <c:pt idx="54">
                  <c:v>1.0960449919999999</c:v>
                </c:pt>
                <c:pt idx="55">
                  <c:v>1.0953559509999999</c:v>
                </c:pt>
                <c:pt idx="56">
                  <c:v>1.0945205</c:v>
                </c:pt>
                <c:pt idx="57">
                  <c:v>1.0935425809999999</c:v>
                </c:pt>
                <c:pt idx="58">
                  <c:v>1.0924267780000001</c:v>
                </c:pt>
                <c:pt idx="59">
                  <c:v>1.0911782830000001</c:v>
                </c:pt>
                <c:pt idx="60">
                  <c:v>1.0898028529999999</c:v>
                </c:pt>
                <c:pt idx="61">
                  <c:v>1.088306767</c:v>
                </c:pt>
                <c:pt idx="62">
                  <c:v>1.08669678</c:v>
                </c:pt>
                <c:pt idx="63">
                  <c:v>1.084980069</c:v>
                </c:pt>
                <c:pt idx="64">
                  <c:v>1.083164182</c:v>
                </c:pt>
                <c:pt idx="65">
                  <c:v>1.081256982</c:v>
                </c:pt>
                <c:pt idx="66">
                  <c:v>1.0792665910000001</c:v>
                </c:pt>
                <c:pt idx="67">
                  <c:v>1.077201335</c:v>
                </c:pt>
                <c:pt idx="68">
                  <c:v>1.0750696799999999</c:v>
                </c:pt>
                <c:pt idx="69">
                  <c:v>1.072880182</c:v>
                </c:pt>
                <c:pt idx="70">
                  <c:v>1.0706414259999999</c:v>
                </c:pt>
                <c:pt idx="71">
                  <c:v>1.068361975</c:v>
                </c:pt>
                <c:pt idx="72">
                  <c:v>1.0660503109999999</c:v>
                </c:pt>
                <c:pt idx="73">
                  <c:v>1.0637147920000001</c:v>
                </c:pt>
                <c:pt idx="74">
                  <c:v>1.061363595</c:v>
                </c:pt>
                <c:pt idx="75">
                  <c:v>1.0590046790000001</c:v>
                </c:pt>
                <c:pt idx="76">
                  <c:v>1.0566457380000001</c:v>
                </c:pt>
                <c:pt idx="77">
                  <c:v>1.0542941640000001</c:v>
                </c:pt>
                <c:pt idx="78">
                  <c:v>1.0519570149999999</c:v>
                </c:pt>
                <c:pt idx="79">
                  <c:v>1.0496409819999999</c:v>
                </c:pt>
                <c:pt idx="80">
                  <c:v>1.047352364</c:v>
                </c:pt>
                <c:pt idx="81">
                  <c:v>1.045097046</c:v>
                </c:pt>
                <c:pt idx="82">
                  <c:v>1.0428804819999999</c:v>
                </c:pt>
                <c:pt idx="83">
                  <c:v>1.0407076790000001</c:v>
                </c:pt>
                <c:pt idx="84">
                  <c:v>1.0385831919999999</c:v>
                </c:pt>
                <c:pt idx="85">
                  <c:v>1.0365111149999999</c:v>
                </c:pt>
                <c:pt idx="86">
                  <c:v>1.034495081</c:v>
                </c:pt>
                <c:pt idx="87">
                  <c:v>1.032538264</c:v>
                </c:pt>
                <c:pt idx="88">
                  <c:v>1.0306433829999999</c:v>
                </c:pt>
                <c:pt idx="89">
                  <c:v>1.0288127140000001</c:v>
                </c:pt>
                <c:pt idx="90">
                  <c:v>1.0270481</c:v>
                </c:pt>
                <c:pt idx="91">
                  <c:v>1.025350964</c:v>
                </c:pt>
                <c:pt idx="92">
                  <c:v>1.0237223289999999</c:v>
                </c:pt>
                <c:pt idx="93">
                  <c:v>1.022162834</c:v>
                </c:pt>
                <c:pt idx="94">
                  <c:v>1.020672757</c:v>
                </c:pt>
                <c:pt idx="95">
                  <c:v>1.0192520350000001</c:v>
                </c:pt>
                <c:pt idx="96">
                  <c:v>1.017900287</c:v>
                </c:pt>
                <c:pt idx="97">
                  <c:v>1.0166168419999999</c:v>
                </c:pt>
                <c:pt idx="98">
                  <c:v>1.015400758</c:v>
                </c:pt>
                <c:pt idx="99">
                  <c:v>1.0142508530000001</c:v>
                </c:pt>
                <c:pt idx="100">
                  <c:v>1.013165723</c:v>
                </c:pt>
              </c:numCache>
            </c:numRef>
          </c:val>
        </c:ser>
        <c:ser>
          <c:idx val="93"/>
          <c:order val="93"/>
          <c:val>
            <c:numRef>
              <c:f>Sheet1!$A$94:$CW$94</c:f>
              <c:numCache>
                <c:formatCode>General</c:formatCode>
                <c:ptCount val="101"/>
                <c:pt idx="0">
                  <c:v>1.012300215</c:v>
                </c:pt>
                <c:pt idx="1">
                  <c:v>1.013314008</c:v>
                </c:pt>
                <c:pt idx="2">
                  <c:v>1.0143883199999999</c:v>
                </c:pt>
                <c:pt idx="3">
                  <c:v>1.015524458</c:v>
                </c:pt>
                <c:pt idx="4">
                  <c:v>1.016723531</c:v>
                </c:pt>
                <c:pt idx="5">
                  <c:v>1.017986415</c:v>
                </c:pt>
                <c:pt idx="6">
                  <c:v>1.0193137400000001</c:v>
                </c:pt>
                <c:pt idx="7">
                  <c:v>1.0207058600000001</c:v>
                </c:pt>
                <c:pt idx="8">
                  <c:v>1.022162834</c:v>
                </c:pt>
                <c:pt idx="9">
                  <c:v>1.0236844030000001</c:v>
                </c:pt>
                <c:pt idx="10">
                  <c:v>1.0252699700000001</c:v>
                </c:pt>
                <c:pt idx="11">
                  <c:v>1.02691858</c:v>
                </c:pt>
                <c:pt idx="12">
                  <c:v>1.028628901</c:v>
                </c:pt>
                <c:pt idx="13">
                  <c:v>1.030399214</c:v>
                </c:pt>
                <c:pt idx="14">
                  <c:v>1.0322273909999999</c:v>
                </c:pt>
                <c:pt idx="15">
                  <c:v>1.0341108919999999</c:v>
                </c:pt>
                <c:pt idx="16">
                  <c:v>1.036046751</c:v>
                </c:pt>
                <c:pt idx="17">
                  <c:v>1.038031575</c:v>
                </c:pt>
                <c:pt idx="18">
                  <c:v>1.0400615390000001</c:v>
                </c:pt>
                <c:pt idx="19">
                  <c:v>1.042132388</c:v>
                </c:pt>
                <c:pt idx="20">
                  <c:v>1.0442394420000001</c:v>
                </c:pt>
                <c:pt idx="21">
                  <c:v>1.046377608</c:v>
                </c:pt>
                <c:pt idx="22">
                  <c:v>1.0485413859999999</c:v>
                </c:pt>
                <c:pt idx="23">
                  <c:v>1.050724891</c:v>
                </c:pt>
                <c:pt idx="24">
                  <c:v>1.0529218739999999</c:v>
                </c:pt>
                <c:pt idx="25">
                  <c:v>1.055125739</c:v>
                </c:pt>
                <c:pt idx="26">
                  <c:v>1.0573295810000001</c:v>
                </c:pt>
                <c:pt idx="27">
                  <c:v>1.059526212</c:v>
                </c:pt>
                <c:pt idx="28">
                  <c:v>1.061708195</c:v>
                </c:pt>
                <c:pt idx="29">
                  <c:v>1.0638678909999999</c:v>
                </c:pt>
                <c:pt idx="30">
                  <c:v>1.0659974919999999</c:v>
                </c:pt>
                <c:pt idx="31">
                  <c:v>1.0680890729999999</c:v>
                </c:pt>
                <c:pt idx="32">
                  <c:v>1.0701346350000001</c:v>
                </c:pt>
                <c:pt idx="33">
                  <c:v>1.0721261559999999</c:v>
                </c:pt>
                <c:pt idx="34">
                  <c:v>1.0740556429999999</c:v>
                </c:pt>
                <c:pt idx="35">
                  <c:v>1.075915186</c:v>
                </c:pt>
                <c:pt idx="36">
                  <c:v>1.0776970079999999</c:v>
                </c:pt>
                <c:pt idx="37">
                  <c:v>1.0793935189999999</c:v>
                </c:pt>
                <c:pt idx="38">
                  <c:v>1.0809973749999999</c:v>
                </c:pt>
                <c:pt idx="39">
                  <c:v>1.082501522</c:v>
                </c:pt>
                <c:pt idx="40">
                  <c:v>1.083899256</c:v>
                </c:pt>
                <c:pt idx="41">
                  <c:v>1.085184266</c:v>
                </c:pt>
                <c:pt idx="42">
                  <c:v>1.0863506860000001</c:v>
                </c:pt>
                <c:pt idx="43">
                  <c:v>1.087393136</c:v>
                </c:pt>
                <c:pt idx="44">
                  <c:v>1.088306767</c:v>
                </c:pt>
                <c:pt idx="45">
                  <c:v>1.089087296</c:v>
                </c:pt>
                <c:pt idx="46">
                  <c:v>1.0897310389999999</c:v>
                </c:pt>
                <c:pt idx="47">
                  <c:v>1.090234943</c:v>
                </c:pt>
                <c:pt idx="48">
                  <c:v>1.0905966060000001</c:v>
                </c:pt>
                <c:pt idx="49">
                  <c:v>1.090814299</c:v>
                </c:pt>
                <c:pt idx="50">
                  <c:v>1.090886979</c:v>
                </c:pt>
                <c:pt idx="51">
                  <c:v>1.090814299</c:v>
                </c:pt>
                <c:pt idx="52">
                  <c:v>1.0905966060000001</c:v>
                </c:pt>
                <c:pt idx="53">
                  <c:v>1.090234943</c:v>
                </c:pt>
                <c:pt idx="54">
                  <c:v>1.0897310389999999</c:v>
                </c:pt>
                <c:pt idx="55">
                  <c:v>1.089087296</c:v>
                </c:pt>
                <c:pt idx="56">
                  <c:v>1.088306767</c:v>
                </c:pt>
                <c:pt idx="57">
                  <c:v>1.087393136</c:v>
                </c:pt>
                <c:pt idx="58">
                  <c:v>1.0863506860000001</c:v>
                </c:pt>
                <c:pt idx="59">
                  <c:v>1.085184266</c:v>
                </c:pt>
                <c:pt idx="60">
                  <c:v>1.083899256</c:v>
                </c:pt>
                <c:pt idx="61">
                  <c:v>1.082501522</c:v>
                </c:pt>
                <c:pt idx="62">
                  <c:v>1.0809973749999999</c:v>
                </c:pt>
                <c:pt idx="63">
                  <c:v>1.0793935189999999</c:v>
                </c:pt>
                <c:pt idx="64">
                  <c:v>1.0776970079999999</c:v>
                </c:pt>
                <c:pt idx="65">
                  <c:v>1.075915186</c:v>
                </c:pt>
                <c:pt idx="66">
                  <c:v>1.0740556429999999</c:v>
                </c:pt>
                <c:pt idx="67">
                  <c:v>1.0721261559999999</c:v>
                </c:pt>
                <c:pt idx="68">
                  <c:v>1.0701346350000001</c:v>
                </c:pt>
                <c:pt idx="69">
                  <c:v>1.0680890729999999</c:v>
                </c:pt>
                <c:pt idx="70">
                  <c:v>1.0659974919999999</c:v>
                </c:pt>
                <c:pt idx="71">
                  <c:v>1.0638678909999999</c:v>
                </c:pt>
                <c:pt idx="72">
                  <c:v>1.061708195</c:v>
                </c:pt>
                <c:pt idx="73">
                  <c:v>1.059526212</c:v>
                </c:pt>
                <c:pt idx="74">
                  <c:v>1.0573295810000001</c:v>
                </c:pt>
                <c:pt idx="75">
                  <c:v>1.055125739</c:v>
                </c:pt>
                <c:pt idx="76">
                  <c:v>1.0529218739999999</c:v>
                </c:pt>
                <c:pt idx="77">
                  <c:v>1.050724891</c:v>
                </c:pt>
                <c:pt idx="78">
                  <c:v>1.0485413859999999</c:v>
                </c:pt>
                <c:pt idx="79">
                  <c:v>1.046377608</c:v>
                </c:pt>
                <c:pt idx="80">
                  <c:v>1.0442394420000001</c:v>
                </c:pt>
                <c:pt idx="81">
                  <c:v>1.042132388</c:v>
                </c:pt>
                <c:pt idx="82">
                  <c:v>1.0400615390000001</c:v>
                </c:pt>
                <c:pt idx="83">
                  <c:v>1.038031575</c:v>
                </c:pt>
                <c:pt idx="84">
                  <c:v>1.036046751</c:v>
                </c:pt>
                <c:pt idx="85">
                  <c:v>1.0341108919999999</c:v>
                </c:pt>
                <c:pt idx="86">
                  <c:v>1.0322273909999999</c:v>
                </c:pt>
                <c:pt idx="87">
                  <c:v>1.030399214</c:v>
                </c:pt>
                <c:pt idx="88">
                  <c:v>1.028628901</c:v>
                </c:pt>
                <c:pt idx="89">
                  <c:v>1.02691858</c:v>
                </c:pt>
                <c:pt idx="90">
                  <c:v>1.0252699700000001</c:v>
                </c:pt>
                <c:pt idx="91">
                  <c:v>1.0236844030000001</c:v>
                </c:pt>
                <c:pt idx="92">
                  <c:v>1.022162834</c:v>
                </c:pt>
                <c:pt idx="93">
                  <c:v>1.0207058600000001</c:v>
                </c:pt>
                <c:pt idx="94">
                  <c:v>1.0193137400000001</c:v>
                </c:pt>
                <c:pt idx="95">
                  <c:v>1.017986415</c:v>
                </c:pt>
                <c:pt idx="96">
                  <c:v>1.016723531</c:v>
                </c:pt>
                <c:pt idx="97">
                  <c:v>1.015524458</c:v>
                </c:pt>
                <c:pt idx="98">
                  <c:v>1.0143883199999999</c:v>
                </c:pt>
                <c:pt idx="99">
                  <c:v>1.013314008</c:v>
                </c:pt>
                <c:pt idx="100">
                  <c:v>1.012300215</c:v>
                </c:pt>
              </c:numCache>
            </c:numRef>
          </c:val>
        </c:ser>
        <c:ser>
          <c:idx val="94"/>
          <c:order val="94"/>
          <c:val>
            <c:numRef>
              <c:f>Sheet1!$A$95:$CW$95</c:f>
              <c:numCache>
                <c:formatCode>General</c:formatCode>
                <c:ptCount val="101"/>
                <c:pt idx="0">
                  <c:v>1.011473233</c:v>
                </c:pt>
                <c:pt idx="1">
                  <c:v>1.012418866</c:v>
                </c:pt>
                <c:pt idx="2">
                  <c:v>1.013420948</c:v>
                </c:pt>
                <c:pt idx="3">
                  <c:v>1.0144807</c:v>
                </c:pt>
                <c:pt idx="4">
                  <c:v>1.0155991550000001</c:v>
                </c:pt>
                <c:pt idx="5">
                  <c:v>1.0167771320000001</c:v>
                </c:pt>
                <c:pt idx="6">
                  <c:v>1.018015216</c:v>
                </c:pt>
                <c:pt idx="7">
                  <c:v>1.0193137400000001</c:v>
                </c:pt>
                <c:pt idx="8">
                  <c:v>1.020672757</c:v>
                </c:pt>
                <c:pt idx="9">
                  <c:v>1.0220920259999999</c:v>
                </c:pt>
                <c:pt idx="10">
                  <c:v>1.0235709909999999</c:v>
                </c:pt>
                <c:pt idx="11">
                  <c:v>1.0251087590000001</c:v>
                </c:pt>
                <c:pt idx="12">
                  <c:v>1.02670409</c:v>
                </c:pt>
                <c:pt idx="13">
                  <c:v>1.028355379</c:v>
                </c:pt>
                <c:pt idx="14">
                  <c:v>1.030060642</c:v>
                </c:pt>
                <c:pt idx="15">
                  <c:v>1.0318175089999999</c:v>
                </c:pt>
                <c:pt idx="16">
                  <c:v>1.033623215</c:v>
                </c:pt>
                <c:pt idx="17">
                  <c:v>1.035474593</c:v>
                </c:pt>
                <c:pt idx="18">
                  <c:v>1.0373680759999999</c:v>
                </c:pt>
                <c:pt idx="19">
                  <c:v>1.039299695</c:v>
                </c:pt>
                <c:pt idx="20">
                  <c:v>1.041265085</c:v>
                </c:pt>
                <c:pt idx="21">
                  <c:v>1.043259495</c:v>
                </c:pt>
                <c:pt idx="22">
                  <c:v>1.0452777950000001</c:v>
                </c:pt>
                <c:pt idx="23">
                  <c:v>1.0473144969999999</c:v>
                </c:pt>
                <c:pt idx="24">
                  <c:v>1.04936377</c:v>
                </c:pt>
                <c:pt idx="25">
                  <c:v>1.0514194619999999</c:v>
                </c:pt>
                <c:pt idx="26">
                  <c:v>1.0534751330000001</c:v>
                </c:pt>
                <c:pt idx="27">
                  <c:v>1.0555240770000001</c:v>
                </c:pt>
                <c:pt idx="28">
                  <c:v>1.0575593590000001</c:v>
                </c:pt>
                <c:pt idx="29">
                  <c:v>1.059573852</c:v>
                </c:pt>
                <c:pt idx="30">
                  <c:v>1.061560273</c:v>
                </c:pt>
                <c:pt idx="31">
                  <c:v>1.06351123</c:v>
                </c:pt>
                <c:pt idx="32">
                  <c:v>1.065419262</c:v>
                </c:pt>
                <c:pt idx="33">
                  <c:v>1.067276887</c:v>
                </c:pt>
                <c:pt idx="34">
                  <c:v>1.0690766490000001</c:v>
                </c:pt>
                <c:pt idx="35">
                  <c:v>1.070811169</c:v>
                </c:pt>
                <c:pt idx="36">
                  <c:v>1.072473193</c:v>
                </c:pt>
                <c:pt idx="37">
                  <c:v>1.0740556429999999</c:v>
                </c:pt>
                <c:pt idx="38">
                  <c:v>1.075551666</c:v>
                </c:pt>
                <c:pt idx="39">
                  <c:v>1.076954685</c:v>
                </c:pt>
                <c:pt idx="40">
                  <c:v>1.0782584449999999</c:v>
                </c:pt>
                <c:pt idx="41">
                  <c:v>1.07945706</c:v>
                </c:pt>
                <c:pt idx="42">
                  <c:v>1.0805450569999999</c:v>
                </c:pt>
                <c:pt idx="43">
                  <c:v>1.08151742</c:v>
                </c:pt>
                <c:pt idx="44">
                  <c:v>1.0823696249999999</c:v>
                </c:pt>
                <c:pt idx="45">
                  <c:v>1.083097677</c:v>
                </c:pt>
                <c:pt idx="46">
                  <c:v>1.083698139</c:v>
                </c:pt>
                <c:pt idx="47">
                  <c:v>1.084168164</c:v>
                </c:pt>
                <c:pt idx="48">
                  <c:v>1.0845055109999999</c:v>
                </c:pt>
                <c:pt idx="49">
                  <c:v>1.0847085670000001</c:v>
                </c:pt>
                <c:pt idx="50">
                  <c:v>1.0847763610000001</c:v>
                </c:pt>
                <c:pt idx="51">
                  <c:v>1.0847085670000001</c:v>
                </c:pt>
                <c:pt idx="52">
                  <c:v>1.0845055109999999</c:v>
                </c:pt>
                <c:pt idx="53">
                  <c:v>1.084168164</c:v>
                </c:pt>
                <c:pt idx="54">
                  <c:v>1.083698139</c:v>
                </c:pt>
                <c:pt idx="55">
                  <c:v>1.083097677</c:v>
                </c:pt>
                <c:pt idx="56">
                  <c:v>1.0823696249999999</c:v>
                </c:pt>
                <c:pt idx="57">
                  <c:v>1.08151742</c:v>
                </c:pt>
                <c:pt idx="58">
                  <c:v>1.0805450569999999</c:v>
                </c:pt>
                <c:pt idx="59">
                  <c:v>1.07945706</c:v>
                </c:pt>
                <c:pt idx="60">
                  <c:v>1.0782584449999999</c:v>
                </c:pt>
                <c:pt idx="61">
                  <c:v>1.076954685</c:v>
                </c:pt>
                <c:pt idx="62">
                  <c:v>1.075551666</c:v>
                </c:pt>
                <c:pt idx="63">
                  <c:v>1.0740556429999999</c:v>
                </c:pt>
                <c:pt idx="64">
                  <c:v>1.072473193</c:v>
                </c:pt>
                <c:pt idx="65">
                  <c:v>1.070811169</c:v>
                </c:pt>
                <c:pt idx="66">
                  <c:v>1.0690766490000001</c:v>
                </c:pt>
                <c:pt idx="67">
                  <c:v>1.067276887</c:v>
                </c:pt>
                <c:pt idx="68">
                  <c:v>1.065419262</c:v>
                </c:pt>
                <c:pt idx="69">
                  <c:v>1.06351123</c:v>
                </c:pt>
                <c:pt idx="70">
                  <c:v>1.061560273</c:v>
                </c:pt>
                <c:pt idx="71">
                  <c:v>1.059573852</c:v>
                </c:pt>
                <c:pt idx="72">
                  <c:v>1.0575593590000001</c:v>
                </c:pt>
                <c:pt idx="73">
                  <c:v>1.0555240770000001</c:v>
                </c:pt>
                <c:pt idx="74">
                  <c:v>1.0534751330000001</c:v>
                </c:pt>
                <c:pt idx="75">
                  <c:v>1.0514194619999999</c:v>
                </c:pt>
                <c:pt idx="76">
                  <c:v>1.04936377</c:v>
                </c:pt>
                <c:pt idx="77">
                  <c:v>1.0473144969999999</c:v>
                </c:pt>
                <c:pt idx="78">
                  <c:v>1.0452777950000001</c:v>
                </c:pt>
                <c:pt idx="79">
                  <c:v>1.043259495</c:v>
                </c:pt>
                <c:pt idx="80">
                  <c:v>1.041265085</c:v>
                </c:pt>
                <c:pt idx="81">
                  <c:v>1.039299695</c:v>
                </c:pt>
                <c:pt idx="82">
                  <c:v>1.0373680759999999</c:v>
                </c:pt>
                <c:pt idx="83">
                  <c:v>1.035474593</c:v>
                </c:pt>
                <c:pt idx="84">
                  <c:v>1.033623215</c:v>
                </c:pt>
                <c:pt idx="85">
                  <c:v>1.0318175089999999</c:v>
                </c:pt>
                <c:pt idx="86">
                  <c:v>1.030060642</c:v>
                </c:pt>
                <c:pt idx="87">
                  <c:v>1.028355379</c:v>
                </c:pt>
                <c:pt idx="88">
                  <c:v>1.02670409</c:v>
                </c:pt>
                <c:pt idx="89">
                  <c:v>1.0251087590000001</c:v>
                </c:pt>
                <c:pt idx="90">
                  <c:v>1.0235709909999999</c:v>
                </c:pt>
                <c:pt idx="91">
                  <c:v>1.0220920259999999</c:v>
                </c:pt>
                <c:pt idx="92">
                  <c:v>1.020672757</c:v>
                </c:pt>
                <c:pt idx="93">
                  <c:v>1.0193137400000001</c:v>
                </c:pt>
                <c:pt idx="94">
                  <c:v>1.018015216</c:v>
                </c:pt>
                <c:pt idx="95">
                  <c:v>1.0167771320000001</c:v>
                </c:pt>
                <c:pt idx="96">
                  <c:v>1.0155991550000001</c:v>
                </c:pt>
                <c:pt idx="97">
                  <c:v>1.0144807</c:v>
                </c:pt>
                <c:pt idx="98">
                  <c:v>1.013420948</c:v>
                </c:pt>
                <c:pt idx="99">
                  <c:v>1.012418866</c:v>
                </c:pt>
                <c:pt idx="100">
                  <c:v>1.011473233</c:v>
                </c:pt>
              </c:numCache>
            </c:numRef>
          </c:val>
        </c:ser>
        <c:ser>
          <c:idx val="95"/>
          <c:order val="95"/>
          <c:val>
            <c:numRef>
              <c:f>Sheet1!$A$96:$CW$96</c:f>
              <c:numCache>
                <c:formatCode>General</c:formatCode>
                <c:ptCount val="101"/>
                <c:pt idx="0">
                  <c:v>1.010684742</c:v>
                </c:pt>
                <c:pt idx="1">
                  <c:v>1.0115653870000001</c:v>
                </c:pt>
                <c:pt idx="2">
                  <c:v>1.0124986010000001</c:v>
                </c:pt>
                <c:pt idx="3">
                  <c:v>1.0134855229999999</c:v>
                </c:pt>
                <c:pt idx="4">
                  <c:v>1.014527113</c:v>
                </c:pt>
                <c:pt idx="5">
                  <c:v>1.0156241340000001</c:v>
                </c:pt>
                <c:pt idx="6">
                  <c:v>1.0167771320000001</c:v>
                </c:pt>
                <c:pt idx="7">
                  <c:v>1.017986415</c:v>
                </c:pt>
                <c:pt idx="8">
                  <c:v>1.0192520350000001</c:v>
                </c:pt>
                <c:pt idx="9">
                  <c:v>1.020573766</c:v>
                </c:pt>
                <c:pt idx="10">
                  <c:v>1.0219510890000001</c:v>
                </c:pt>
                <c:pt idx="11">
                  <c:v>1.023383175</c:v>
                </c:pt>
                <c:pt idx="12">
                  <c:v>1.024868868</c:v>
                </c:pt>
                <c:pt idx="13">
                  <c:v>1.0264066730000001</c:v>
                </c:pt>
                <c:pt idx="14">
                  <c:v>1.027994743</c:v>
                </c:pt>
                <c:pt idx="15">
                  <c:v>1.0296308709999999</c:v>
                </c:pt>
                <c:pt idx="16">
                  <c:v>1.03131248</c:v>
                </c:pt>
                <c:pt idx="17">
                  <c:v>1.0330366230000001</c:v>
                </c:pt>
                <c:pt idx="18">
                  <c:v>1.0347999779999999</c:v>
                </c:pt>
                <c:pt idx="19">
                  <c:v>1.036598847</c:v>
                </c:pt>
                <c:pt idx="20">
                  <c:v>1.038429168</c:v>
                </c:pt>
                <c:pt idx="21">
                  <c:v>1.0402865130000001</c:v>
                </c:pt>
                <c:pt idx="22">
                  <c:v>1.0421661069999999</c:v>
                </c:pt>
                <c:pt idx="23">
                  <c:v>1.0440628380000001</c:v>
                </c:pt>
                <c:pt idx="24">
                  <c:v>1.0459712750000001</c:v>
                </c:pt>
                <c:pt idx="25">
                  <c:v>1.0478856919999999</c:v>
                </c:pt>
                <c:pt idx="26">
                  <c:v>1.049800088</c:v>
                </c:pt>
                <c:pt idx="27">
                  <c:v>1.051708219</c:v>
                </c:pt>
                <c:pt idx="28">
                  <c:v>1.0536036280000001</c:v>
                </c:pt>
                <c:pt idx="29">
                  <c:v>1.055479675</c:v>
                </c:pt>
                <c:pt idx="30">
                  <c:v>1.0573295810000001</c:v>
                </c:pt>
                <c:pt idx="31">
                  <c:v>1.05914646</c:v>
                </c:pt>
                <c:pt idx="32">
                  <c:v>1.060923364</c:v>
                </c:pt>
                <c:pt idx="33">
                  <c:v>1.0626533250000001</c:v>
                </c:pt>
                <c:pt idx="34">
                  <c:v>1.064329399</c:v>
                </c:pt>
                <c:pt idx="35">
                  <c:v>1.0659447150000001</c:v>
                </c:pt>
                <c:pt idx="36">
                  <c:v>1.0674925179999999</c:v>
                </c:pt>
                <c:pt idx="37">
                  <c:v>1.0689662150000001</c:v>
                </c:pt>
                <c:pt idx="38">
                  <c:v>1.0703594249999999</c:v>
                </c:pt>
                <c:pt idx="39">
                  <c:v>1.0716660220000001</c:v>
                </c:pt>
                <c:pt idx="40">
                  <c:v>1.072880182</c:v>
                </c:pt>
                <c:pt idx="41">
                  <c:v>1.073996422</c:v>
                </c:pt>
                <c:pt idx="42">
                  <c:v>1.075009648</c:v>
                </c:pt>
                <c:pt idx="43">
                  <c:v>1.075915186</c:v>
                </c:pt>
                <c:pt idx="44">
                  <c:v>1.076708824</c:v>
                </c:pt>
                <c:pt idx="45">
                  <c:v>1.07738684</c:v>
                </c:pt>
                <c:pt idx="46">
                  <c:v>1.0779460359999999</c:v>
                </c:pt>
                <c:pt idx="47">
                  <c:v>1.0783837590000001</c:v>
                </c:pt>
                <c:pt idx="48">
                  <c:v>1.0786979219999999</c:v>
                </c:pt>
                <c:pt idx="49">
                  <c:v>1.0788870230000001</c:v>
                </c:pt>
                <c:pt idx="50">
                  <c:v>1.078950158</c:v>
                </c:pt>
                <c:pt idx="51">
                  <c:v>1.0788870230000001</c:v>
                </c:pt>
                <c:pt idx="52">
                  <c:v>1.0786979219999999</c:v>
                </c:pt>
                <c:pt idx="53">
                  <c:v>1.0783837590000001</c:v>
                </c:pt>
                <c:pt idx="54">
                  <c:v>1.0779460359999999</c:v>
                </c:pt>
                <c:pt idx="55">
                  <c:v>1.07738684</c:v>
                </c:pt>
                <c:pt idx="56">
                  <c:v>1.076708824</c:v>
                </c:pt>
                <c:pt idx="57">
                  <c:v>1.075915186</c:v>
                </c:pt>
                <c:pt idx="58">
                  <c:v>1.075009648</c:v>
                </c:pt>
                <c:pt idx="59">
                  <c:v>1.073996422</c:v>
                </c:pt>
                <c:pt idx="60">
                  <c:v>1.072880182</c:v>
                </c:pt>
                <c:pt idx="61">
                  <c:v>1.0716660220000001</c:v>
                </c:pt>
                <c:pt idx="62">
                  <c:v>1.0703594249999999</c:v>
                </c:pt>
                <c:pt idx="63">
                  <c:v>1.0689662150000001</c:v>
                </c:pt>
                <c:pt idx="64">
                  <c:v>1.0674925179999999</c:v>
                </c:pt>
                <c:pt idx="65">
                  <c:v>1.0659447150000001</c:v>
                </c:pt>
                <c:pt idx="66">
                  <c:v>1.064329399</c:v>
                </c:pt>
                <c:pt idx="67">
                  <c:v>1.0626533250000001</c:v>
                </c:pt>
                <c:pt idx="68">
                  <c:v>1.060923364</c:v>
                </c:pt>
                <c:pt idx="69">
                  <c:v>1.05914646</c:v>
                </c:pt>
                <c:pt idx="70">
                  <c:v>1.0573295810000001</c:v>
                </c:pt>
                <c:pt idx="71">
                  <c:v>1.055479675</c:v>
                </c:pt>
                <c:pt idx="72">
                  <c:v>1.0536036280000001</c:v>
                </c:pt>
                <c:pt idx="73">
                  <c:v>1.051708219</c:v>
                </c:pt>
                <c:pt idx="74">
                  <c:v>1.049800088</c:v>
                </c:pt>
                <c:pt idx="75">
                  <c:v>1.0478856919999999</c:v>
                </c:pt>
                <c:pt idx="76">
                  <c:v>1.0459712750000001</c:v>
                </c:pt>
                <c:pt idx="77">
                  <c:v>1.0440628380000001</c:v>
                </c:pt>
                <c:pt idx="78">
                  <c:v>1.0421661069999999</c:v>
                </c:pt>
                <c:pt idx="79">
                  <c:v>1.0402865130000001</c:v>
                </c:pt>
                <c:pt idx="80">
                  <c:v>1.038429168</c:v>
                </c:pt>
                <c:pt idx="81">
                  <c:v>1.036598847</c:v>
                </c:pt>
                <c:pt idx="82">
                  <c:v>1.0347999779999999</c:v>
                </c:pt>
                <c:pt idx="83">
                  <c:v>1.0330366230000001</c:v>
                </c:pt>
                <c:pt idx="84">
                  <c:v>1.03131248</c:v>
                </c:pt>
                <c:pt idx="85">
                  <c:v>1.0296308709999999</c:v>
                </c:pt>
                <c:pt idx="86">
                  <c:v>1.027994743</c:v>
                </c:pt>
                <c:pt idx="87">
                  <c:v>1.0264066730000001</c:v>
                </c:pt>
                <c:pt idx="88">
                  <c:v>1.024868868</c:v>
                </c:pt>
                <c:pt idx="89">
                  <c:v>1.023383175</c:v>
                </c:pt>
                <c:pt idx="90">
                  <c:v>1.0219510890000001</c:v>
                </c:pt>
                <c:pt idx="91">
                  <c:v>1.020573766</c:v>
                </c:pt>
                <c:pt idx="92">
                  <c:v>1.0192520350000001</c:v>
                </c:pt>
                <c:pt idx="93">
                  <c:v>1.017986415</c:v>
                </c:pt>
                <c:pt idx="94">
                  <c:v>1.0167771320000001</c:v>
                </c:pt>
                <c:pt idx="95">
                  <c:v>1.0156241340000001</c:v>
                </c:pt>
                <c:pt idx="96">
                  <c:v>1.014527113</c:v>
                </c:pt>
                <c:pt idx="97">
                  <c:v>1.0134855229999999</c:v>
                </c:pt>
                <c:pt idx="98">
                  <c:v>1.0124986010000001</c:v>
                </c:pt>
                <c:pt idx="99">
                  <c:v>1.0115653870000001</c:v>
                </c:pt>
                <c:pt idx="100">
                  <c:v>1.010684742</c:v>
                </c:pt>
              </c:numCache>
            </c:numRef>
          </c:val>
        </c:ser>
        <c:ser>
          <c:idx val="96"/>
          <c:order val="96"/>
          <c:val>
            <c:numRef>
              <c:f>Sheet1!$A$97:$CW$97</c:f>
              <c:numCache>
                <c:formatCode>General</c:formatCode>
                <c:ptCount val="101"/>
                <c:pt idx="0">
                  <c:v>1.0099345319999999</c:v>
                </c:pt>
                <c:pt idx="1">
                  <c:v>1.0107533440000001</c:v>
                </c:pt>
                <c:pt idx="2">
                  <c:v>1.011621034</c:v>
                </c:pt>
                <c:pt idx="3">
                  <c:v>1.012538661</c:v>
                </c:pt>
                <c:pt idx="4">
                  <c:v>1.0135071170000001</c:v>
                </c:pt>
                <c:pt idx="5">
                  <c:v>1.014527113</c:v>
                </c:pt>
                <c:pt idx="6">
                  <c:v>1.0155991550000001</c:v>
                </c:pt>
                <c:pt idx="7">
                  <c:v>1.016723531</c:v>
                </c:pt>
                <c:pt idx="8">
                  <c:v>1.017900287</c:v>
                </c:pt>
                <c:pt idx="9">
                  <c:v>1.019129215</c:v>
                </c:pt>
                <c:pt idx="10">
                  <c:v>1.0204098319999999</c:v>
                </c:pt>
                <c:pt idx="11">
                  <c:v>1.021741367</c:v>
                </c:pt>
                <c:pt idx="12">
                  <c:v>1.023122745</c:v>
                </c:pt>
                <c:pt idx="13">
                  <c:v>1.024552575</c:v>
                </c:pt>
                <c:pt idx="14">
                  <c:v>1.0260291420000001</c:v>
                </c:pt>
                <c:pt idx="15">
                  <c:v>1.0275503909999999</c:v>
                </c:pt>
                <c:pt idx="16">
                  <c:v>1.0291139300000001</c:v>
                </c:pt>
                <c:pt idx="17">
                  <c:v>1.030717015</c:v>
                </c:pt>
                <c:pt idx="18">
                  <c:v>1.0323565589999999</c:v>
                </c:pt>
                <c:pt idx="19">
                  <c:v>1.0340291239999999</c:v>
                </c:pt>
                <c:pt idx="20">
                  <c:v>1.0357309320000001</c:v>
                </c:pt>
                <c:pt idx="21">
                  <c:v>1.0374578670000001</c:v>
                </c:pt>
                <c:pt idx="22">
                  <c:v>1.0392054879999999</c:v>
                </c:pt>
                <c:pt idx="23">
                  <c:v>1.0409690439999999</c:v>
                </c:pt>
                <c:pt idx="24">
                  <c:v>1.042743483</c:v>
                </c:pt>
                <c:pt idx="25">
                  <c:v>1.044523482</c:v>
                </c:pt>
                <c:pt idx="26">
                  <c:v>1.0463034630000001</c:v>
                </c:pt>
                <c:pt idx="27">
                  <c:v>1.048077618</c:v>
                </c:pt>
                <c:pt idx="28">
                  <c:v>1.0498399439999999</c:v>
                </c:pt>
                <c:pt idx="29">
                  <c:v>1.051584268</c:v>
                </c:pt>
                <c:pt idx="30">
                  <c:v>1.053304285999999</c:v>
                </c:pt>
                <c:pt idx="31">
                  <c:v>1.0549935960000001</c:v>
                </c:pt>
                <c:pt idx="32">
                  <c:v>1.0566457380000001</c:v>
                </c:pt>
                <c:pt idx="33">
                  <c:v>1.0582542319999999</c:v>
                </c:pt>
                <c:pt idx="34">
                  <c:v>1.0598126240000001</c:v>
                </c:pt>
                <c:pt idx="35">
                  <c:v>1.0613145239999999</c:v>
                </c:pt>
                <c:pt idx="36">
                  <c:v>1.0627536500000001</c:v>
                </c:pt>
                <c:pt idx="37">
                  <c:v>1.0641238740000001</c:v>
                </c:pt>
                <c:pt idx="38">
                  <c:v>1.065419262</c:v>
                </c:pt>
                <c:pt idx="39">
                  <c:v>1.0666341189999999</c:v>
                </c:pt>
                <c:pt idx="40">
                  <c:v>1.067763029</c:v>
                </c:pt>
                <c:pt idx="41">
                  <c:v>1.068800894</c:v>
                </c:pt>
                <c:pt idx="42">
                  <c:v>1.0697429780000001</c:v>
                </c:pt>
                <c:pt idx="43">
                  <c:v>1.0705849359999999</c:v>
                </c:pt>
                <c:pt idx="44">
                  <c:v>1.071322849</c:v>
                </c:pt>
                <c:pt idx="45">
                  <c:v>1.0719532599999999</c:v>
                </c:pt>
                <c:pt idx="46">
                  <c:v>1.072473193</c:v>
                </c:pt>
                <c:pt idx="47">
                  <c:v>1.072880182</c:v>
                </c:pt>
                <c:pt idx="48">
                  <c:v>1.0731722859999999</c:v>
                </c:pt>
                <c:pt idx="49">
                  <c:v>1.073348111</c:v>
                </c:pt>
                <c:pt idx="50">
                  <c:v>1.0734068130000001</c:v>
                </c:pt>
                <c:pt idx="51">
                  <c:v>1.073348111</c:v>
                </c:pt>
                <c:pt idx="52">
                  <c:v>1.0731722859999999</c:v>
                </c:pt>
                <c:pt idx="53">
                  <c:v>1.072880182</c:v>
                </c:pt>
                <c:pt idx="54">
                  <c:v>1.072473193</c:v>
                </c:pt>
                <c:pt idx="55">
                  <c:v>1.0719532599999999</c:v>
                </c:pt>
                <c:pt idx="56">
                  <c:v>1.071322849</c:v>
                </c:pt>
                <c:pt idx="57">
                  <c:v>1.0705849359999999</c:v>
                </c:pt>
                <c:pt idx="58">
                  <c:v>1.0697429780000001</c:v>
                </c:pt>
                <c:pt idx="59">
                  <c:v>1.068800894</c:v>
                </c:pt>
                <c:pt idx="60">
                  <c:v>1.067763029</c:v>
                </c:pt>
                <c:pt idx="61">
                  <c:v>1.0666341189999999</c:v>
                </c:pt>
                <c:pt idx="62">
                  <c:v>1.065419262</c:v>
                </c:pt>
                <c:pt idx="63">
                  <c:v>1.0641238740000001</c:v>
                </c:pt>
                <c:pt idx="64">
                  <c:v>1.0627536500000001</c:v>
                </c:pt>
                <c:pt idx="65">
                  <c:v>1.0613145239999999</c:v>
                </c:pt>
                <c:pt idx="66">
                  <c:v>1.0598126240000001</c:v>
                </c:pt>
                <c:pt idx="67">
                  <c:v>1.0582542319999999</c:v>
                </c:pt>
                <c:pt idx="68">
                  <c:v>1.0566457380000001</c:v>
                </c:pt>
                <c:pt idx="69">
                  <c:v>1.0549935960000001</c:v>
                </c:pt>
                <c:pt idx="70">
                  <c:v>1.053304285999999</c:v>
                </c:pt>
                <c:pt idx="71">
                  <c:v>1.051584268</c:v>
                </c:pt>
                <c:pt idx="72">
                  <c:v>1.0498399439999999</c:v>
                </c:pt>
                <c:pt idx="73">
                  <c:v>1.048077618</c:v>
                </c:pt>
                <c:pt idx="74">
                  <c:v>1.0463034630000001</c:v>
                </c:pt>
                <c:pt idx="75">
                  <c:v>1.044523482</c:v>
                </c:pt>
                <c:pt idx="76">
                  <c:v>1.042743483</c:v>
                </c:pt>
                <c:pt idx="77">
                  <c:v>1.0409690439999999</c:v>
                </c:pt>
                <c:pt idx="78">
                  <c:v>1.0392054879999999</c:v>
                </c:pt>
                <c:pt idx="79">
                  <c:v>1.0374578670000001</c:v>
                </c:pt>
                <c:pt idx="80">
                  <c:v>1.0357309320000001</c:v>
                </c:pt>
                <c:pt idx="81">
                  <c:v>1.0340291239999999</c:v>
                </c:pt>
                <c:pt idx="82">
                  <c:v>1.0323565589999999</c:v>
                </c:pt>
                <c:pt idx="83">
                  <c:v>1.030717015</c:v>
                </c:pt>
                <c:pt idx="84">
                  <c:v>1.0291139300000001</c:v>
                </c:pt>
                <c:pt idx="85">
                  <c:v>1.0275503909999999</c:v>
                </c:pt>
                <c:pt idx="86">
                  <c:v>1.0260291420000001</c:v>
                </c:pt>
                <c:pt idx="87">
                  <c:v>1.024552575</c:v>
                </c:pt>
                <c:pt idx="88">
                  <c:v>1.023122745</c:v>
                </c:pt>
                <c:pt idx="89">
                  <c:v>1.021741367</c:v>
                </c:pt>
                <c:pt idx="90">
                  <c:v>1.0204098319999999</c:v>
                </c:pt>
                <c:pt idx="91">
                  <c:v>1.019129215</c:v>
                </c:pt>
                <c:pt idx="92">
                  <c:v>1.017900287</c:v>
                </c:pt>
                <c:pt idx="93">
                  <c:v>1.016723531</c:v>
                </c:pt>
                <c:pt idx="94">
                  <c:v>1.0155991550000001</c:v>
                </c:pt>
                <c:pt idx="95">
                  <c:v>1.014527113</c:v>
                </c:pt>
                <c:pt idx="96">
                  <c:v>1.0135071170000001</c:v>
                </c:pt>
                <c:pt idx="97">
                  <c:v>1.012538661</c:v>
                </c:pt>
                <c:pt idx="98">
                  <c:v>1.011621034</c:v>
                </c:pt>
                <c:pt idx="99">
                  <c:v>1.0107533440000001</c:v>
                </c:pt>
                <c:pt idx="100">
                  <c:v>1.0099345319999999</c:v>
                </c:pt>
              </c:numCache>
            </c:numRef>
          </c:val>
        </c:ser>
        <c:ser>
          <c:idx val="97"/>
          <c:order val="97"/>
          <c:val>
            <c:numRef>
              <c:f>Sheet1!$A$98:$CW$98</c:f>
              <c:numCache>
                <c:formatCode>General</c:formatCode>
                <c:ptCount val="101"/>
                <c:pt idx="0">
                  <c:v>1.0092222289999999</c:v>
                </c:pt>
                <c:pt idx="1">
                  <c:v>1.0099823320000001</c:v>
                </c:pt>
                <c:pt idx="2">
                  <c:v>1.010787809</c:v>
                </c:pt>
                <c:pt idx="3">
                  <c:v>1.0116396430000001</c:v>
                </c:pt>
                <c:pt idx="4">
                  <c:v>1.012538661</c:v>
                </c:pt>
                <c:pt idx="5">
                  <c:v>1.0134855229999999</c:v>
                </c:pt>
                <c:pt idx="6">
                  <c:v>1.0144807</c:v>
                </c:pt>
                <c:pt idx="7">
                  <c:v>1.015524458</c:v>
                </c:pt>
                <c:pt idx="8">
                  <c:v>1.0166168419999999</c:v>
                </c:pt>
                <c:pt idx="9">
                  <c:v>1.0177576559999999</c:v>
                </c:pt>
                <c:pt idx="10">
                  <c:v>1.0189464530000001</c:v>
                </c:pt>
                <c:pt idx="11">
                  <c:v>1.0201825170000001</c:v>
                </c:pt>
                <c:pt idx="12">
                  <c:v>1.021464851</c:v>
                </c:pt>
                <c:pt idx="13">
                  <c:v>1.0227921630000001</c:v>
                </c:pt>
                <c:pt idx="14">
                  <c:v>1.0241628599999999</c:v>
                </c:pt>
                <c:pt idx="15">
                  <c:v>1.0255750370000001</c:v>
                </c:pt>
                <c:pt idx="16">
                  <c:v>1.02702647</c:v>
                </c:pt>
                <c:pt idx="17">
                  <c:v>1.028514615</c:v>
                </c:pt>
                <c:pt idx="18">
                  <c:v>1.0300366030000001</c:v>
                </c:pt>
                <c:pt idx="19">
                  <c:v>1.031589246</c:v>
                </c:pt>
                <c:pt idx="20">
                  <c:v>1.033169035</c:v>
                </c:pt>
                <c:pt idx="21">
                  <c:v>1.0347721489999999</c:v>
                </c:pt>
                <c:pt idx="22">
                  <c:v>1.036394467</c:v>
                </c:pt>
                <c:pt idx="23">
                  <c:v>1.038031575</c:v>
                </c:pt>
                <c:pt idx="24">
                  <c:v>1.039678788</c:v>
                </c:pt>
                <c:pt idx="25">
                  <c:v>1.0413311620000001</c:v>
                </c:pt>
                <c:pt idx="26">
                  <c:v>1.042983518</c:v>
                </c:pt>
                <c:pt idx="27">
                  <c:v>1.044630467</c:v>
                </c:pt>
                <c:pt idx="28">
                  <c:v>1.0462664349999999</c:v>
                </c:pt>
                <c:pt idx="29">
                  <c:v>1.0478856919999999</c:v>
                </c:pt>
                <c:pt idx="30">
                  <c:v>1.0494823849999999</c:v>
                </c:pt>
                <c:pt idx="31">
                  <c:v>1.0510505720000001</c:v>
                </c:pt>
                <c:pt idx="32">
                  <c:v>1.052584255</c:v>
                </c:pt>
                <c:pt idx="33">
                  <c:v>1.0540774209999999</c:v>
                </c:pt>
                <c:pt idx="34">
                  <c:v>1.0555240770000001</c:v>
                </c:pt>
                <c:pt idx="35">
                  <c:v>1.0569182909999999</c:v>
                </c:pt>
                <c:pt idx="36">
                  <c:v>1.0582542319999999</c:v>
                </c:pt>
                <c:pt idx="37">
                  <c:v>1.059526212</c:v>
                </c:pt>
                <c:pt idx="38">
                  <c:v>1.060728721</c:v>
                </c:pt>
                <c:pt idx="39">
                  <c:v>1.061856473</c:v>
                </c:pt>
                <c:pt idx="40">
                  <c:v>1.0629044400000001</c:v>
                </c:pt>
                <c:pt idx="41">
                  <c:v>1.0638678909999999</c:v>
                </c:pt>
                <c:pt idx="42">
                  <c:v>1.064742428</c:v>
                </c:pt>
                <c:pt idx="43">
                  <c:v>1.065524017</c:v>
                </c:pt>
                <c:pt idx="44">
                  <c:v>1.0662090230000001</c:v>
                </c:pt>
                <c:pt idx="45">
                  <c:v>1.066794233</c:v>
                </c:pt>
                <c:pt idx="46">
                  <c:v>1.067276887</c:v>
                </c:pt>
                <c:pt idx="47">
                  <c:v>1.067654694</c:v>
                </c:pt>
                <c:pt idx="48">
                  <c:v>1.0679258549999999</c:v>
                </c:pt>
                <c:pt idx="49">
                  <c:v>1.0680890729999999</c:v>
                </c:pt>
                <c:pt idx="50">
                  <c:v>1.068143566</c:v>
                </c:pt>
                <c:pt idx="51">
                  <c:v>1.0680890729999999</c:v>
                </c:pt>
                <c:pt idx="52">
                  <c:v>1.0679258549999999</c:v>
                </c:pt>
                <c:pt idx="53">
                  <c:v>1.067654694</c:v>
                </c:pt>
                <c:pt idx="54">
                  <c:v>1.067276887</c:v>
                </c:pt>
                <c:pt idx="55">
                  <c:v>1.066794233</c:v>
                </c:pt>
                <c:pt idx="56">
                  <c:v>1.0662090230000001</c:v>
                </c:pt>
                <c:pt idx="57">
                  <c:v>1.065524017</c:v>
                </c:pt>
                <c:pt idx="58">
                  <c:v>1.064742428</c:v>
                </c:pt>
                <c:pt idx="59">
                  <c:v>1.0638678909999999</c:v>
                </c:pt>
                <c:pt idx="60">
                  <c:v>1.0629044400000001</c:v>
                </c:pt>
                <c:pt idx="61">
                  <c:v>1.061856473</c:v>
                </c:pt>
                <c:pt idx="62">
                  <c:v>1.060728721</c:v>
                </c:pt>
                <c:pt idx="63">
                  <c:v>1.059526212</c:v>
                </c:pt>
                <c:pt idx="64">
                  <c:v>1.0582542319999999</c:v>
                </c:pt>
                <c:pt idx="65">
                  <c:v>1.0569182909999999</c:v>
                </c:pt>
                <c:pt idx="66">
                  <c:v>1.0555240770000001</c:v>
                </c:pt>
                <c:pt idx="67">
                  <c:v>1.0540774209999999</c:v>
                </c:pt>
                <c:pt idx="68">
                  <c:v>1.052584255</c:v>
                </c:pt>
                <c:pt idx="69">
                  <c:v>1.0510505720000001</c:v>
                </c:pt>
                <c:pt idx="70">
                  <c:v>1.0494823849999999</c:v>
                </c:pt>
                <c:pt idx="71">
                  <c:v>1.0478856919999999</c:v>
                </c:pt>
                <c:pt idx="72">
                  <c:v>1.0462664349999999</c:v>
                </c:pt>
                <c:pt idx="73">
                  <c:v>1.044630467</c:v>
                </c:pt>
                <c:pt idx="74">
                  <c:v>1.042983518</c:v>
                </c:pt>
                <c:pt idx="75">
                  <c:v>1.0413311620000001</c:v>
                </c:pt>
                <c:pt idx="76">
                  <c:v>1.039678788</c:v>
                </c:pt>
                <c:pt idx="77">
                  <c:v>1.038031575</c:v>
                </c:pt>
                <c:pt idx="78">
                  <c:v>1.036394467</c:v>
                </c:pt>
                <c:pt idx="79">
                  <c:v>1.0347721489999999</c:v>
                </c:pt>
                <c:pt idx="80">
                  <c:v>1.033169035</c:v>
                </c:pt>
                <c:pt idx="81">
                  <c:v>1.031589246</c:v>
                </c:pt>
                <c:pt idx="82">
                  <c:v>1.0300366030000001</c:v>
                </c:pt>
                <c:pt idx="83">
                  <c:v>1.028514615</c:v>
                </c:pt>
                <c:pt idx="84">
                  <c:v>1.02702647</c:v>
                </c:pt>
                <c:pt idx="85">
                  <c:v>1.0255750370000001</c:v>
                </c:pt>
                <c:pt idx="86">
                  <c:v>1.0241628599999999</c:v>
                </c:pt>
                <c:pt idx="87">
                  <c:v>1.0227921630000001</c:v>
                </c:pt>
                <c:pt idx="88">
                  <c:v>1.021464851</c:v>
                </c:pt>
                <c:pt idx="89">
                  <c:v>1.0201825170000001</c:v>
                </c:pt>
                <c:pt idx="90">
                  <c:v>1.0189464530000001</c:v>
                </c:pt>
                <c:pt idx="91">
                  <c:v>1.0177576559999999</c:v>
                </c:pt>
                <c:pt idx="92">
                  <c:v>1.0166168419999999</c:v>
                </c:pt>
                <c:pt idx="93">
                  <c:v>1.015524458</c:v>
                </c:pt>
                <c:pt idx="94">
                  <c:v>1.0144807</c:v>
                </c:pt>
                <c:pt idx="95">
                  <c:v>1.0134855229999999</c:v>
                </c:pt>
                <c:pt idx="96">
                  <c:v>1.012538661</c:v>
                </c:pt>
                <c:pt idx="97">
                  <c:v>1.0116396430000001</c:v>
                </c:pt>
                <c:pt idx="98">
                  <c:v>1.010787809</c:v>
                </c:pt>
                <c:pt idx="99">
                  <c:v>1.0099823320000001</c:v>
                </c:pt>
                <c:pt idx="100">
                  <c:v>1.0092222289999999</c:v>
                </c:pt>
              </c:numCache>
            </c:numRef>
          </c:val>
        </c:ser>
        <c:ser>
          <c:idx val="98"/>
          <c:order val="98"/>
          <c:val>
            <c:numRef>
              <c:f>Sheet1!$A$99:$CW$99</c:f>
              <c:numCache>
                <c:formatCode>General</c:formatCode>
                <c:ptCount val="101"/>
                <c:pt idx="0">
                  <c:v>1.0085473110000001</c:v>
                </c:pt>
                <c:pt idx="1">
                  <c:v>1.009251787</c:v>
                </c:pt>
                <c:pt idx="2">
                  <c:v>1.009998317</c:v>
                </c:pt>
                <c:pt idx="3">
                  <c:v>1.010787809</c:v>
                </c:pt>
                <c:pt idx="4">
                  <c:v>1.011621034</c:v>
                </c:pt>
                <c:pt idx="5">
                  <c:v>1.0124986010000001</c:v>
                </c:pt>
                <c:pt idx="6">
                  <c:v>1.013420948</c:v>
                </c:pt>
                <c:pt idx="7">
                  <c:v>1.0143883199999999</c:v>
                </c:pt>
                <c:pt idx="8">
                  <c:v>1.015400758</c:v>
                </c:pt>
                <c:pt idx="9">
                  <c:v>1.0164580830000001</c:v>
                </c:pt>
                <c:pt idx="10">
                  <c:v>1.0175598800000001</c:v>
                </c:pt>
                <c:pt idx="11">
                  <c:v>1.018705484</c:v>
                </c:pt>
                <c:pt idx="12">
                  <c:v>1.0198939709999999</c:v>
                </c:pt>
                <c:pt idx="13">
                  <c:v>1.021124146</c:v>
                </c:pt>
                <c:pt idx="14">
                  <c:v>1.0223945299999999</c:v>
                </c:pt>
                <c:pt idx="15">
                  <c:v>1.023703357999999</c:v>
                </c:pt>
                <c:pt idx="16">
                  <c:v>1.02504857</c:v>
                </c:pt>
                <c:pt idx="17">
                  <c:v>1.0264278069999999</c:v>
                </c:pt>
                <c:pt idx="18">
                  <c:v>1.0278384110000001</c:v>
                </c:pt>
                <c:pt idx="19">
                  <c:v>1.0292774250000001</c:v>
                </c:pt>
                <c:pt idx="20">
                  <c:v>1.030741599</c:v>
                </c:pt>
                <c:pt idx="21">
                  <c:v>1.0322273909999999</c:v>
                </c:pt>
                <c:pt idx="22">
                  <c:v>1.0337309809999999</c:v>
                </c:pt>
                <c:pt idx="23">
                  <c:v>1.03524828</c:v>
                </c:pt>
                <c:pt idx="24">
                  <c:v>1.036774944</c:v>
                </c:pt>
                <c:pt idx="25">
                  <c:v>1.0383063910000001</c:v>
                </c:pt>
                <c:pt idx="26">
                  <c:v>1.0398378210000001</c:v>
                </c:pt>
                <c:pt idx="27">
                  <c:v>1.0413642400000001</c:v>
                </c:pt>
                <c:pt idx="28">
                  <c:v>1.0428804819999999</c:v>
                </c:pt>
                <c:pt idx="29">
                  <c:v>1.0443812349999999</c:v>
                </c:pt>
                <c:pt idx="30">
                  <c:v>1.045861076</c:v>
                </c:pt>
                <c:pt idx="31">
                  <c:v>1.0473144969999999</c:v>
                </c:pt>
                <c:pt idx="32">
                  <c:v>1.04873594</c:v>
                </c:pt>
                <c:pt idx="33">
                  <c:v>1.0501198300000001</c:v>
                </c:pt>
                <c:pt idx="34">
                  <c:v>1.051460614</c:v>
                </c:pt>
                <c:pt idx="35">
                  <c:v>1.0527527940000001</c:v>
                </c:pt>
                <c:pt idx="36">
                  <c:v>1.0539909670000001</c:v>
                </c:pt>
                <c:pt idx="37">
                  <c:v>1.055169858</c:v>
                </c:pt>
                <c:pt idx="38">
                  <c:v>1.0562843630000001</c:v>
                </c:pt>
                <c:pt idx="39">
                  <c:v>1.0573295810000001</c:v>
                </c:pt>
                <c:pt idx="40">
                  <c:v>1.0583008540000001</c:v>
                </c:pt>
                <c:pt idx="41">
                  <c:v>1.059193796</c:v>
                </c:pt>
                <c:pt idx="42">
                  <c:v>1.060004331</c:v>
                </c:pt>
                <c:pt idx="43">
                  <c:v>1.060728721</c:v>
                </c:pt>
                <c:pt idx="44">
                  <c:v>1.061363595</c:v>
                </c:pt>
                <c:pt idx="45">
                  <c:v>1.061905978</c:v>
                </c:pt>
                <c:pt idx="46">
                  <c:v>1.0623533089999999</c:v>
                </c:pt>
                <c:pt idx="47">
                  <c:v>1.062703467</c:v>
                </c:pt>
                <c:pt idx="48">
                  <c:v>1.0629547829999999</c:v>
                </c:pt>
                <c:pt idx="49">
                  <c:v>1.0631060560000001</c:v>
                </c:pt>
                <c:pt idx="50">
                  <c:v>1.063156561</c:v>
                </c:pt>
                <c:pt idx="51">
                  <c:v>1.0631060560000001</c:v>
                </c:pt>
                <c:pt idx="52">
                  <c:v>1.0629547829999999</c:v>
                </c:pt>
                <c:pt idx="53">
                  <c:v>1.062703467</c:v>
                </c:pt>
                <c:pt idx="54">
                  <c:v>1.0623533089999999</c:v>
                </c:pt>
                <c:pt idx="55">
                  <c:v>1.061905978</c:v>
                </c:pt>
                <c:pt idx="56">
                  <c:v>1.061363595</c:v>
                </c:pt>
                <c:pt idx="57">
                  <c:v>1.060728721</c:v>
                </c:pt>
                <c:pt idx="58">
                  <c:v>1.060004331</c:v>
                </c:pt>
                <c:pt idx="59">
                  <c:v>1.059193796</c:v>
                </c:pt>
                <c:pt idx="60">
                  <c:v>1.0583008540000001</c:v>
                </c:pt>
                <c:pt idx="61">
                  <c:v>1.0573295810000001</c:v>
                </c:pt>
                <c:pt idx="62">
                  <c:v>1.0562843630000001</c:v>
                </c:pt>
                <c:pt idx="63">
                  <c:v>1.055169858</c:v>
                </c:pt>
                <c:pt idx="64">
                  <c:v>1.0539909670000001</c:v>
                </c:pt>
                <c:pt idx="65">
                  <c:v>1.0527527940000001</c:v>
                </c:pt>
                <c:pt idx="66">
                  <c:v>1.051460614</c:v>
                </c:pt>
                <c:pt idx="67">
                  <c:v>1.0501198300000001</c:v>
                </c:pt>
                <c:pt idx="68">
                  <c:v>1.04873594</c:v>
                </c:pt>
                <c:pt idx="69">
                  <c:v>1.0473144969999999</c:v>
                </c:pt>
                <c:pt idx="70">
                  <c:v>1.045861076</c:v>
                </c:pt>
                <c:pt idx="71">
                  <c:v>1.0443812349999999</c:v>
                </c:pt>
                <c:pt idx="72">
                  <c:v>1.0428804819999999</c:v>
                </c:pt>
                <c:pt idx="73">
                  <c:v>1.0413642400000001</c:v>
                </c:pt>
                <c:pt idx="74">
                  <c:v>1.0398378210000001</c:v>
                </c:pt>
                <c:pt idx="75">
                  <c:v>1.0383063910000001</c:v>
                </c:pt>
                <c:pt idx="76">
                  <c:v>1.036774944</c:v>
                </c:pt>
                <c:pt idx="77">
                  <c:v>1.03524828</c:v>
                </c:pt>
                <c:pt idx="78">
                  <c:v>1.0337309809999999</c:v>
                </c:pt>
                <c:pt idx="79">
                  <c:v>1.0322273909999999</c:v>
                </c:pt>
                <c:pt idx="80">
                  <c:v>1.030741599</c:v>
                </c:pt>
                <c:pt idx="81">
                  <c:v>1.0292774250000001</c:v>
                </c:pt>
                <c:pt idx="82">
                  <c:v>1.0278384110000001</c:v>
                </c:pt>
                <c:pt idx="83">
                  <c:v>1.0264278069999999</c:v>
                </c:pt>
                <c:pt idx="84">
                  <c:v>1.02504857</c:v>
                </c:pt>
                <c:pt idx="85">
                  <c:v>1.023703357999999</c:v>
                </c:pt>
                <c:pt idx="86">
                  <c:v>1.0223945299999999</c:v>
                </c:pt>
                <c:pt idx="87">
                  <c:v>1.021124146</c:v>
                </c:pt>
                <c:pt idx="88">
                  <c:v>1.0198939709999999</c:v>
                </c:pt>
                <c:pt idx="89">
                  <c:v>1.018705484</c:v>
                </c:pt>
                <c:pt idx="90">
                  <c:v>1.0175598800000001</c:v>
                </c:pt>
                <c:pt idx="91">
                  <c:v>1.0164580830000001</c:v>
                </c:pt>
                <c:pt idx="92">
                  <c:v>1.015400758</c:v>
                </c:pt>
                <c:pt idx="93">
                  <c:v>1.0143883199999999</c:v>
                </c:pt>
                <c:pt idx="94">
                  <c:v>1.013420948</c:v>
                </c:pt>
                <c:pt idx="95">
                  <c:v>1.0124986010000001</c:v>
                </c:pt>
                <c:pt idx="96">
                  <c:v>1.011621034</c:v>
                </c:pt>
                <c:pt idx="97">
                  <c:v>1.010787809</c:v>
                </c:pt>
                <c:pt idx="98">
                  <c:v>1.009998317</c:v>
                </c:pt>
                <c:pt idx="99">
                  <c:v>1.009251787</c:v>
                </c:pt>
                <c:pt idx="100">
                  <c:v>1.0085473110000001</c:v>
                </c:pt>
              </c:numCache>
            </c:numRef>
          </c:val>
        </c:ser>
        <c:ser>
          <c:idx val="99"/>
          <c:order val="99"/>
          <c:val>
            <c:numRef>
              <c:f>Sheet1!$A$100:$CW$100</c:f>
              <c:numCache>
                <c:formatCode>General</c:formatCode>
                <c:ptCount val="101"/>
                <c:pt idx="0">
                  <c:v>1.007909122</c:v>
                </c:pt>
                <c:pt idx="1">
                  <c:v>1.0085609980000001</c:v>
                </c:pt>
                <c:pt idx="2">
                  <c:v>1.009251787</c:v>
                </c:pt>
                <c:pt idx="3">
                  <c:v>1.0099823320000001</c:v>
                </c:pt>
                <c:pt idx="4">
                  <c:v>1.0107533440000001</c:v>
                </c:pt>
                <c:pt idx="5">
                  <c:v>1.0115653870000001</c:v>
                </c:pt>
                <c:pt idx="6">
                  <c:v>1.012418866</c:v>
                </c:pt>
                <c:pt idx="7">
                  <c:v>1.013314008</c:v>
                </c:pt>
                <c:pt idx="8">
                  <c:v>1.0142508530000001</c:v>
                </c:pt>
                <c:pt idx="9">
                  <c:v>1.015229232</c:v>
                </c:pt>
                <c:pt idx="10">
                  <c:v>1.016248762</c:v>
                </c:pt>
                <c:pt idx="11">
                  <c:v>1.0173088290000001</c:v>
                </c:pt>
                <c:pt idx="12">
                  <c:v>1.0184085780000001</c:v>
                </c:pt>
                <c:pt idx="13">
                  <c:v>1.019546901</c:v>
                </c:pt>
                <c:pt idx="14">
                  <c:v>1.020722431</c:v>
                </c:pt>
                <c:pt idx="15">
                  <c:v>1.0219335350000001</c:v>
                </c:pt>
                <c:pt idx="16">
                  <c:v>1.0231783059999999</c:v>
                </c:pt>
                <c:pt idx="17">
                  <c:v>1.024454561</c:v>
                </c:pt>
                <c:pt idx="18">
                  <c:v>1.025759841</c:v>
                </c:pt>
                <c:pt idx="19">
                  <c:v>1.027091411</c:v>
                </c:pt>
                <c:pt idx="20">
                  <c:v>1.028446261</c:v>
                </c:pt>
                <c:pt idx="21">
                  <c:v>1.029821115999999</c:v>
                </c:pt>
                <c:pt idx="22">
                  <c:v>1.03121244</c:v>
                </c:pt>
                <c:pt idx="23">
                  <c:v>1.032616449</c:v>
                </c:pt>
                <c:pt idx="24">
                  <c:v>1.0340291239999999</c:v>
                </c:pt>
                <c:pt idx="25">
                  <c:v>1.0354462250000001</c:v>
                </c:pt>
                <c:pt idx="26">
                  <c:v>1.03686331</c:v>
                </c:pt>
                <c:pt idx="27">
                  <c:v>1.0382757579999999</c:v>
                </c:pt>
                <c:pt idx="28">
                  <c:v>1.039678788</c:v>
                </c:pt>
                <c:pt idx="29">
                  <c:v>1.0410674870000001</c:v>
                </c:pt>
                <c:pt idx="30">
                  <c:v>1.042436835</c:v>
                </c:pt>
                <c:pt idx="31">
                  <c:v>1.0437817359999999</c:v>
                </c:pt>
                <c:pt idx="32">
                  <c:v>1.045097046</c:v>
                </c:pt>
                <c:pt idx="33">
                  <c:v>1.046377608</c:v>
                </c:pt>
                <c:pt idx="34">
                  <c:v>1.0476182810000001</c:v>
                </c:pt>
                <c:pt idx="35">
                  <c:v>1.04881398</c:v>
                </c:pt>
                <c:pt idx="36">
                  <c:v>1.0499597030000001</c:v>
                </c:pt>
                <c:pt idx="37">
                  <c:v>1.0510505720000001</c:v>
                </c:pt>
                <c:pt idx="38">
                  <c:v>1.0520818620000001</c:v>
                </c:pt>
                <c:pt idx="39">
                  <c:v>1.053049039</c:v>
                </c:pt>
                <c:pt idx="40">
                  <c:v>1.0539477909999999</c:v>
                </c:pt>
                <c:pt idx="41">
                  <c:v>1.054774061</c:v>
                </c:pt>
                <c:pt idx="42">
                  <c:v>1.0555240770000001</c:v>
                </c:pt>
                <c:pt idx="43">
                  <c:v>1.05619438</c:v>
                </c:pt>
                <c:pt idx="44">
                  <c:v>1.056781851</c:v>
                </c:pt>
                <c:pt idx="45">
                  <c:v>1.057283736</c:v>
                </c:pt>
                <c:pt idx="46">
                  <c:v>1.057697667</c:v>
                </c:pt>
                <c:pt idx="47">
                  <c:v>1.058021681</c:v>
                </c:pt>
                <c:pt idx="48">
                  <c:v>1.0582542319999999</c:v>
                </c:pt>
                <c:pt idx="49">
                  <c:v>1.0583942099999999</c:v>
                </c:pt>
                <c:pt idx="50">
                  <c:v>1.058440944</c:v>
                </c:pt>
                <c:pt idx="51">
                  <c:v>1.0583942099999999</c:v>
                </c:pt>
                <c:pt idx="52">
                  <c:v>1.0582542319999999</c:v>
                </c:pt>
                <c:pt idx="53">
                  <c:v>1.058021681</c:v>
                </c:pt>
                <c:pt idx="54">
                  <c:v>1.057697667</c:v>
                </c:pt>
                <c:pt idx="55">
                  <c:v>1.057283736</c:v>
                </c:pt>
                <c:pt idx="56">
                  <c:v>1.056781851</c:v>
                </c:pt>
                <c:pt idx="57">
                  <c:v>1.05619438</c:v>
                </c:pt>
                <c:pt idx="58">
                  <c:v>1.0555240770000001</c:v>
                </c:pt>
                <c:pt idx="59">
                  <c:v>1.054774061</c:v>
                </c:pt>
                <c:pt idx="60">
                  <c:v>1.0539477909999999</c:v>
                </c:pt>
                <c:pt idx="61">
                  <c:v>1.053049039</c:v>
                </c:pt>
                <c:pt idx="62">
                  <c:v>1.0520818620000001</c:v>
                </c:pt>
                <c:pt idx="63">
                  <c:v>1.0510505720000001</c:v>
                </c:pt>
                <c:pt idx="64">
                  <c:v>1.0499597030000001</c:v>
                </c:pt>
                <c:pt idx="65">
                  <c:v>1.04881398</c:v>
                </c:pt>
                <c:pt idx="66">
                  <c:v>1.0476182810000001</c:v>
                </c:pt>
                <c:pt idx="67">
                  <c:v>1.046377608</c:v>
                </c:pt>
                <c:pt idx="68">
                  <c:v>1.045097046</c:v>
                </c:pt>
                <c:pt idx="69">
                  <c:v>1.0437817359999999</c:v>
                </c:pt>
                <c:pt idx="70">
                  <c:v>1.042436835</c:v>
                </c:pt>
                <c:pt idx="71">
                  <c:v>1.0410674870000001</c:v>
                </c:pt>
                <c:pt idx="72">
                  <c:v>1.039678788</c:v>
                </c:pt>
                <c:pt idx="73">
                  <c:v>1.0382757579999999</c:v>
                </c:pt>
                <c:pt idx="74">
                  <c:v>1.03686331</c:v>
                </c:pt>
                <c:pt idx="75">
                  <c:v>1.0354462250000001</c:v>
                </c:pt>
                <c:pt idx="76">
                  <c:v>1.0340291239999999</c:v>
                </c:pt>
                <c:pt idx="77">
                  <c:v>1.032616449</c:v>
                </c:pt>
                <c:pt idx="78">
                  <c:v>1.03121244</c:v>
                </c:pt>
                <c:pt idx="79">
                  <c:v>1.029821115999999</c:v>
                </c:pt>
                <c:pt idx="80">
                  <c:v>1.028446261</c:v>
                </c:pt>
                <c:pt idx="81">
                  <c:v>1.027091411</c:v>
                </c:pt>
                <c:pt idx="82">
                  <c:v>1.025759841</c:v>
                </c:pt>
                <c:pt idx="83">
                  <c:v>1.024454561</c:v>
                </c:pt>
                <c:pt idx="84">
                  <c:v>1.0231783059999999</c:v>
                </c:pt>
                <c:pt idx="85">
                  <c:v>1.0219335350000001</c:v>
                </c:pt>
                <c:pt idx="86">
                  <c:v>1.020722431</c:v>
                </c:pt>
                <c:pt idx="87">
                  <c:v>1.019546901</c:v>
                </c:pt>
                <c:pt idx="88">
                  <c:v>1.0184085780000001</c:v>
                </c:pt>
                <c:pt idx="89">
                  <c:v>1.0173088290000001</c:v>
                </c:pt>
                <c:pt idx="90">
                  <c:v>1.016248762</c:v>
                </c:pt>
                <c:pt idx="91">
                  <c:v>1.015229232</c:v>
                </c:pt>
                <c:pt idx="92">
                  <c:v>1.0142508530000001</c:v>
                </c:pt>
                <c:pt idx="93">
                  <c:v>1.013314008</c:v>
                </c:pt>
                <c:pt idx="94">
                  <c:v>1.012418866</c:v>
                </c:pt>
                <c:pt idx="95">
                  <c:v>1.0115653870000001</c:v>
                </c:pt>
                <c:pt idx="96">
                  <c:v>1.0107533440000001</c:v>
                </c:pt>
                <c:pt idx="97">
                  <c:v>1.0099823320000001</c:v>
                </c:pt>
                <c:pt idx="98">
                  <c:v>1.009251787</c:v>
                </c:pt>
                <c:pt idx="99">
                  <c:v>1.0085609980000001</c:v>
                </c:pt>
                <c:pt idx="100">
                  <c:v>1.007909122</c:v>
                </c:pt>
              </c:numCache>
            </c:numRef>
          </c:val>
        </c:ser>
        <c:ser>
          <c:idx val="100"/>
          <c:order val="100"/>
          <c:val>
            <c:numRef>
              <c:f>Sheet1!$A$101:$CW$101</c:f>
              <c:numCache>
                <c:formatCode>General</c:formatCode>
                <c:ptCount val="101"/>
                <c:pt idx="0">
                  <c:v>1.007306883</c:v>
                </c:pt>
                <c:pt idx="1">
                  <c:v>1.007909122</c:v>
                </c:pt>
                <c:pt idx="2">
                  <c:v>1.0085473110000001</c:v>
                </c:pt>
                <c:pt idx="3">
                  <c:v>1.0092222289999999</c:v>
                </c:pt>
                <c:pt idx="4">
                  <c:v>1.0099345319999999</c:v>
                </c:pt>
                <c:pt idx="5">
                  <c:v>1.010684742</c:v>
                </c:pt>
                <c:pt idx="6">
                  <c:v>1.011473233</c:v>
                </c:pt>
                <c:pt idx="7">
                  <c:v>1.012300215</c:v>
                </c:pt>
                <c:pt idx="8">
                  <c:v>1.013165723</c:v>
                </c:pt>
                <c:pt idx="9">
                  <c:v>1.0140696039999999</c:v>
                </c:pt>
                <c:pt idx="10">
                  <c:v>1.015011503</c:v>
                </c:pt>
                <c:pt idx="11">
                  <c:v>1.015990851</c:v>
                </c:pt>
                <c:pt idx="12">
                  <c:v>1.0170068590000001</c:v>
                </c:pt>
                <c:pt idx="13">
                  <c:v>1.0180585049999999</c:v>
                </c:pt>
                <c:pt idx="14">
                  <c:v>1.0191445240000001</c:v>
                </c:pt>
                <c:pt idx="15">
                  <c:v>1.020263409</c:v>
                </c:pt>
                <c:pt idx="16">
                  <c:v>1.0214133969999999</c:v>
                </c:pt>
                <c:pt idx="17">
                  <c:v>1.0225924719999999</c:v>
                </c:pt>
                <c:pt idx="18">
                  <c:v>1.023798362</c:v>
                </c:pt>
                <c:pt idx="19">
                  <c:v>1.025028539</c:v>
                </c:pt>
                <c:pt idx="20">
                  <c:v>1.026280225</c:v>
                </c:pt>
                <c:pt idx="21">
                  <c:v>1.0275503909999999</c:v>
                </c:pt>
                <c:pt idx="22">
                  <c:v>1.028835773</c:v>
                </c:pt>
                <c:pt idx="23">
                  <c:v>1.030132874</c:v>
                </c:pt>
                <c:pt idx="24">
                  <c:v>1.0314379810000001</c:v>
                </c:pt>
                <c:pt idx="25">
                  <c:v>1.0327471770000001</c:v>
                </c:pt>
                <c:pt idx="26">
                  <c:v>1.034056358</c:v>
                </c:pt>
                <c:pt idx="27">
                  <c:v>1.0353612560000001</c:v>
                </c:pt>
                <c:pt idx="28">
                  <c:v>1.036657452</c:v>
                </c:pt>
                <c:pt idx="29">
                  <c:v>1.037940409</c:v>
                </c:pt>
                <c:pt idx="30">
                  <c:v>1.0392054879999999</c:v>
                </c:pt>
                <c:pt idx="31">
                  <c:v>1.0404479820000001</c:v>
                </c:pt>
                <c:pt idx="32">
                  <c:v>1.0416631380000001</c:v>
                </c:pt>
                <c:pt idx="33">
                  <c:v>1.042846191</c:v>
                </c:pt>
                <c:pt idx="34">
                  <c:v>1.043992394</c:v>
                </c:pt>
                <c:pt idx="35">
                  <c:v>1.045097046</c:v>
                </c:pt>
                <c:pt idx="36">
                  <c:v>1.0461555279999999</c:v>
                </c:pt>
                <c:pt idx="37">
                  <c:v>1.0471633330000001</c:v>
                </c:pt>
                <c:pt idx="38">
                  <c:v>1.0481160949999999</c:v>
                </c:pt>
                <c:pt idx="39">
                  <c:v>1.049009627</c:v>
                </c:pt>
                <c:pt idx="40">
                  <c:v>1.0498399439999999</c:v>
                </c:pt>
                <c:pt idx="41">
                  <c:v>1.050603298</c:v>
                </c:pt>
                <c:pt idx="42">
                  <c:v>1.051296204</c:v>
                </c:pt>
                <c:pt idx="43">
                  <c:v>1.0519154660000001</c:v>
                </c:pt>
                <c:pt idx="44">
                  <c:v>1.0524582039999999</c:v>
                </c:pt>
                <c:pt idx="45">
                  <c:v>1.0529218739999999</c:v>
                </c:pt>
                <c:pt idx="46">
                  <c:v>1.053304285999999</c:v>
                </c:pt>
                <c:pt idx="47">
                  <c:v>1.0536036280000001</c:v>
                </c:pt>
                <c:pt idx="48">
                  <c:v>1.0538184719999999</c:v>
                </c:pt>
                <c:pt idx="49">
                  <c:v>1.0539477909999999</c:v>
                </c:pt>
                <c:pt idx="50">
                  <c:v>1.0539909670000001</c:v>
                </c:pt>
                <c:pt idx="51">
                  <c:v>1.0539477909999999</c:v>
                </c:pt>
                <c:pt idx="52">
                  <c:v>1.0538184719999999</c:v>
                </c:pt>
                <c:pt idx="53">
                  <c:v>1.0536036280000001</c:v>
                </c:pt>
                <c:pt idx="54">
                  <c:v>1.053304285999999</c:v>
                </c:pt>
                <c:pt idx="55">
                  <c:v>1.0529218739999999</c:v>
                </c:pt>
                <c:pt idx="56">
                  <c:v>1.0524582039999999</c:v>
                </c:pt>
                <c:pt idx="57">
                  <c:v>1.0519154660000001</c:v>
                </c:pt>
                <c:pt idx="58">
                  <c:v>1.051296204</c:v>
                </c:pt>
                <c:pt idx="59">
                  <c:v>1.050603298</c:v>
                </c:pt>
                <c:pt idx="60">
                  <c:v>1.0498399439999999</c:v>
                </c:pt>
                <c:pt idx="61">
                  <c:v>1.049009627</c:v>
                </c:pt>
                <c:pt idx="62">
                  <c:v>1.0481160949999999</c:v>
                </c:pt>
                <c:pt idx="63">
                  <c:v>1.0471633330000001</c:v>
                </c:pt>
                <c:pt idx="64">
                  <c:v>1.0461555279999999</c:v>
                </c:pt>
                <c:pt idx="65">
                  <c:v>1.045097046</c:v>
                </c:pt>
                <c:pt idx="66">
                  <c:v>1.043992394</c:v>
                </c:pt>
                <c:pt idx="67">
                  <c:v>1.042846191</c:v>
                </c:pt>
                <c:pt idx="68">
                  <c:v>1.0416631380000001</c:v>
                </c:pt>
                <c:pt idx="69">
                  <c:v>1.0404479820000001</c:v>
                </c:pt>
                <c:pt idx="70">
                  <c:v>1.0392054879999999</c:v>
                </c:pt>
                <c:pt idx="71">
                  <c:v>1.037940409</c:v>
                </c:pt>
                <c:pt idx="72">
                  <c:v>1.036657452</c:v>
                </c:pt>
                <c:pt idx="73">
                  <c:v>1.0353612560000001</c:v>
                </c:pt>
                <c:pt idx="74">
                  <c:v>1.034056358</c:v>
                </c:pt>
                <c:pt idx="75">
                  <c:v>1.0327471770000001</c:v>
                </c:pt>
                <c:pt idx="76">
                  <c:v>1.0314379810000001</c:v>
                </c:pt>
                <c:pt idx="77">
                  <c:v>1.030132874</c:v>
                </c:pt>
                <c:pt idx="78">
                  <c:v>1.028835773</c:v>
                </c:pt>
                <c:pt idx="79">
                  <c:v>1.0275503909999999</c:v>
                </c:pt>
                <c:pt idx="80">
                  <c:v>1.026280225</c:v>
                </c:pt>
                <c:pt idx="81">
                  <c:v>1.025028539</c:v>
                </c:pt>
                <c:pt idx="82">
                  <c:v>1.023798362</c:v>
                </c:pt>
                <c:pt idx="83">
                  <c:v>1.0225924719999999</c:v>
                </c:pt>
                <c:pt idx="84">
                  <c:v>1.0214133969999999</c:v>
                </c:pt>
                <c:pt idx="85">
                  <c:v>1.020263409</c:v>
                </c:pt>
                <c:pt idx="86">
                  <c:v>1.0191445240000001</c:v>
                </c:pt>
                <c:pt idx="87">
                  <c:v>1.0180585049999999</c:v>
                </c:pt>
                <c:pt idx="88">
                  <c:v>1.0170068590000001</c:v>
                </c:pt>
                <c:pt idx="89">
                  <c:v>1.015990851</c:v>
                </c:pt>
                <c:pt idx="90">
                  <c:v>1.015011503</c:v>
                </c:pt>
                <c:pt idx="91">
                  <c:v>1.0140696039999999</c:v>
                </c:pt>
                <c:pt idx="92">
                  <c:v>1.013165723</c:v>
                </c:pt>
                <c:pt idx="93">
                  <c:v>1.012300215</c:v>
                </c:pt>
                <c:pt idx="94">
                  <c:v>1.011473233</c:v>
                </c:pt>
                <c:pt idx="95">
                  <c:v>1.010684742</c:v>
                </c:pt>
                <c:pt idx="96">
                  <c:v>1.0099345319999999</c:v>
                </c:pt>
                <c:pt idx="97">
                  <c:v>1.0092222289999999</c:v>
                </c:pt>
                <c:pt idx="98">
                  <c:v>1.0085473110000001</c:v>
                </c:pt>
                <c:pt idx="99">
                  <c:v>1.007909122</c:v>
                </c:pt>
                <c:pt idx="100">
                  <c:v>1.007306883</c:v>
                </c:pt>
              </c:numCache>
            </c:numRef>
          </c:val>
        </c:ser>
        <c:bandFmts/>
        <c:axId val="138897280"/>
        <c:axId val="138898816"/>
        <c:axId val="138881216"/>
      </c:surface3DChart>
      <c:catAx>
        <c:axId val="13889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38898816"/>
        <c:crosses val="autoZero"/>
        <c:auto val="1"/>
        <c:lblAlgn val="ctr"/>
        <c:lblOffset val="100"/>
        <c:noMultiLvlLbl val="0"/>
      </c:catAx>
      <c:valAx>
        <c:axId val="138898816"/>
        <c:scaling>
          <c:orientation val="minMax"/>
          <c:max val="1.6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897280"/>
        <c:crosses val="autoZero"/>
        <c:crossBetween val="midCat"/>
      </c:valAx>
      <c:serAx>
        <c:axId val="13888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38898816"/>
        <c:crosses val="autoZero"/>
      </c:ser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6C077-F75E-4455-9D59-944F0EC60833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E4465B-9F01-498C-A3B5-1A9AEF0F3364}">
      <dgm:prSet phldrT="[Text]" custT="1"/>
      <dgm:spPr/>
      <dgm:t>
        <a:bodyPr/>
        <a:lstStyle/>
        <a:p>
          <a:r>
            <a:rPr lang="en-US" sz="100" b="1" dirty="0" smtClean="0"/>
            <a:t>Consistency</a:t>
          </a:r>
          <a:endParaRPr lang="en-US" sz="100" b="1" dirty="0"/>
        </a:p>
      </dgm:t>
    </dgm:pt>
    <dgm:pt modelId="{3249C5E0-1DFE-4E9D-8F1F-2F218374340E}" type="parTrans" cxnId="{87BE725C-E2CB-4F1E-AD17-8C79A1B628D6}">
      <dgm:prSet/>
      <dgm:spPr/>
      <dgm:t>
        <a:bodyPr/>
        <a:lstStyle/>
        <a:p>
          <a:endParaRPr lang="en-US" sz="400" b="1"/>
        </a:p>
      </dgm:t>
    </dgm:pt>
    <dgm:pt modelId="{C6AD475B-2105-45B4-AFE9-C351BCB30414}" type="sibTrans" cxnId="{87BE725C-E2CB-4F1E-AD17-8C79A1B628D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en-US" sz="400" b="1"/>
        </a:p>
      </dgm:t>
    </dgm:pt>
    <dgm:pt modelId="{C283438D-7605-4614-B657-0584CEA40518}">
      <dgm:prSet phldrT="[Text]" custT="1"/>
      <dgm:spPr/>
      <dgm:t>
        <a:bodyPr/>
        <a:lstStyle/>
        <a:p>
          <a:r>
            <a:rPr lang="en-US" sz="100" b="1" dirty="0" smtClean="0"/>
            <a:t>Temporality</a:t>
          </a:r>
          <a:endParaRPr lang="en-US" sz="100" b="1" dirty="0"/>
        </a:p>
      </dgm:t>
    </dgm:pt>
    <dgm:pt modelId="{E74A2602-A8C8-4EF7-A16B-7626C9ED3F5D}" type="parTrans" cxnId="{C2FECE84-0E91-4E76-AC17-7DD57512B681}">
      <dgm:prSet/>
      <dgm:spPr/>
      <dgm:t>
        <a:bodyPr/>
        <a:lstStyle/>
        <a:p>
          <a:endParaRPr lang="en-US" sz="400" b="1"/>
        </a:p>
      </dgm:t>
    </dgm:pt>
    <dgm:pt modelId="{E5164B32-62BB-4311-B720-8465C169773E}" type="sibTrans" cxnId="{C2FECE84-0E91-4E76-AC17-7DD57512B68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en-US" sz="400" b="1"/>
        </a:p>
      </dgm:t>
    </dgm:pt>
    <dgm:pt modelId="{E98E5289-6F55-4CB5-B38B-8C93A466C573}">
      <dgm:prSet phldrT="[Text]" custT="1"/>
      <dgm:spPr/>
      <dgm:t>
        <a:bodyPr/>
        <a:lstStyle/>
        <a:p>
          <a:r>
            <a:rPr lang="en-US" sz="100" b="1" dirty="0" smtClean="0"/>
            <a:t>Strength</a:t>
          </a:r>
          <a:endParaRPr lang="en-US" sz="100" b="1" dirty="0"/>
        </a:p>
      </dgm:t>
    </dgm:pt>
    <dgm:pt modelId="{0D83805C-0FD1-4BC3-9B32-E1A55F39723A}" type="parTrans" cxnId="{68A1239F-3596-43B1-B21C-09D5CA7DC9D0}">
      <dgm:prSet/>
      <dgm:spPr/>
      <dgm:t>
        <a:bodyPr/>
        <a:lstStyle/>
        <a:p>
          <a:endParaRPr lang="en-US" sz="400" b="1"/>
        </a:p>
      </dgm:t>
    </dgm:pt>
    <dgm:pt modelId="{84486041-4AFC-4127-AB93-48952D65F7AA}" type="sibTrans" cxnId="{68A1239F-3596-43B1-B21C-09D5CA7DC9D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en-US" sz="400" b="1"/>
        </a:p>
      </dgm:t>
    </dgm:pt>
    <dgm:pt modelId="{57669EFB-19E6-4299-8F57-1D9B62B76871}">
      <dgm:prSet phldrT="[Text]" custT="1"/>
      <dgm:spPr/>
      <dgm:t>
        <a:bodyPr/>
        <a:lstStyle/>
        <a:p>
          <a:r>
            <a:rPr lang="en-US" sz="100" b="1" dirty="0" smtClean="0"/>
            <a:t>Plausibility</a:t>
          </a:r>
          <a:endParaRPr lang="en-US" sz="100" b="1" dirty="0"/>
        </a:p>
      </dgm:t>
    </dgm:pt>
    <dgm:pt modelId="{C67C954A-6760-4481-9594-BC3ED4AB9F2A}" type="parTrans" cxnId="{CFE11581-DD46-4DF9-B4BD-134B6156DF65}">
      <dgm:prSet/>
      <dgm:spPr/>
      <dgm:t>
        <a:bodyPr/>
        <a:lstStyle/>
        <a:p>
          <a:endParaRPr lang="en-US" sz="400" b="1"/>
        </a:p>
      </dgm:t>
    </dgm:pt>
    <dgm:pt modelId="{7DA723A2-9048-4695-B439-CCD176716087}" type="sibTrans" cxnId="{CFE11581-DD46-4DF9-B4BD-134B6156DF65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 sz="400" b="1"/>
        </a:p>
      </dgm:t>
    </dgm:pt>
    <dgm:pt modelId="{44600FE6-677D-491F-B018-0A13592E5609}">
      <dgm:prSet phldrT="[Text]" custT="1"/>
      <dgm:spPr/>
      <dgm:t>
        <a:bodyPr/>
        <a:lstStyle/>
        <a:p>
          <a:r>
            <a:rPr lang="en-US" sz="100" b="1" dirty="0" smtClean="0"/>
            <a:t>Experiment</a:t>
          </a:r>
          <a:endParaRPr lang="en-US" sz="100" b="1" dirty="0"/>
        </a:p>
      </dgm:t>
    </dgm:pt>
    <dgm:pt modelId="{2BE49AB5-9C45-40E5-A981-C78ABC496A75}" type="parTrans" cxnId="{9353B230-DC36-4B44-BE00-526F65BDD948}">
      <dgm:prSet/>
      <dgm:spPr/>
      <dgm:t>
        <a:bodyPr/>
        <a:lstStyle/>
        <a:p>
          <a:endParaRPr lang="en-US" sz="400" b="1"/>
        </a:p>
      </dgm:t>
    </dgm:pt>
    <dgm:pt modelId="{CCCDFD7E-91C3-4AF9-8803-1E62CD379D55}" type="sibTrans" cxnId="{9353B230-DC36-4B44-BE00-526F65BDD948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 sz="400" b="1"/>
        </a:p>
      </dgm:t>
    </dgm:pt>
    <dgm:pt modelId="{0BD03EA9-4A3E-4E35-9E0F-1353538C4311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00" b="1" dirty="0" smtClean="0"/>
            <a:t>Coherence</a:t>
          </a:r>
          <a:endParaRPr lang="en-US" sz="100" b="1" dirty="0"/>
        </a:p>
      </dgm:t>
    </dgm:pt>
    <dgm:pt modelId="{82D4319C-7225-49D5-BD00-AF585CF6DAE2}" type="parTrans" cxnId="{CF268EE6-D1B5-4201-9A4A-4D15A4C52053}">
      <dgm:prSet/>
      <dgm:spPr/>
      <dgm:t>
        <a:bodyPr/>
        <a:lstStyle/>
        <a:p>
          <a:endParaRPr lang="en-US" sz="400" b="1"/>
        </a:p>
      </dgm:t>
    </dgm:pt>
    <dgm:pt modelId="{E6E1C303-B43E-4D9E-9B67-3B2BE553E088}" type="sibTrans" cxnId="{CF268EE6-D1B5-4201-9A4A-4D15A4C52053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 sz="400" b="1"/>
        </a:p>
      </dgm:t>
    </dgm:pt>
    <dgm:pt modelId="{631B59C1-C683-40D9-AA02-EDB288B3C651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00" b="1" dirty="0" smtClean="0"/>
            <a:t>Biological gradient</a:t>
          </a:r>
          <a:endParaRPr lang="en-US" sz="100" b="1" dirty="0"/>
        </a:p>
      </dgm:t>
    </dgm:pt>
    <dgm:pt modelId="{C9012267-0266-4BBE-8468-E34815415EB4}" type="parTrans" cxnId="{8EEEBBC6-10FD-417E-89AE-1B69B3E7746B}">
      <dgm:prSet/>
      <dgm:spPr/>
      <dgm:t>
        <a:bodyPr/>
        <a:lstStyle/>
        <a:p>
          <a:endParaRPr lang="en-US" sz="400" b="1"/>
        </a:p>
      </dgm:t>
    </dgm:pt>
    <dgm:pt modelId="{5D2A77D3-09B7-42AA-BBAF-99085BEDAF61}" type="sibTrans" cxnId="{8EEEBBC6-10FD-417E-89AE-1B69B3E7746B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en-US" sz="400" b="1"/>
        </a:p>
      </dgm:t>
    </dgm:pt>
    <dgm:pt modelId="{15F68676-9E21-4F6B-9A62-9B7C3AA0742D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00" b="1" dirty="0" smtClean="0">
              <a:solidFill>
                <a:schemeClr val="tx1"/>
              </a:solidFill>
            </a:rPr>
            <a:t>Specificity</a:t>
          </a:r>
          <a:endParaRPr lang="en-US" sz="100" b="1" dirty="0">
            <a:solidFill>
              <a:schemeClr val="tx1"/>
            </a:solidFill>
          </a:endParaRPr>
        </a:p>
      </dgm:t>
    </dgm:pt>
    <dgm:pt modelId="{30BA944E-E7BA-4241-ACD4-32E8AA399C06}" type="parTrans" cxnId="{91629843-67BC-4459-B141-BEB9F2BAA1EE}">
      <dgm:prSet/>
      <dgm:spPr/>
      <dgm:t>
        <a:bodyPr/>
        <a:lstStyle/>
        <a:p>
          <a:endParaRPr lang="en-US" sz="400" b="1"/>
        </a:p>
      </dgm:t>
    </dgm:pt>
    <dgm:pt modelId="{C649B086-A73C-4435-A59F-1EB85B3646C0}" type="sibTrans" cxnId="{91629843-67BC-4459-B141-BEB9F2BAA1EE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en-US" sz="400" b="1"/>
        </a:p>
      </dgm:t>
    </dgm:pt>
    <dgm:pt modelId="{60E1D318-700E-4A7B-86FA-D18DDEBE4F52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00" b="1" dirty="0" smtClean="0"/>
            <a:t>Analogy</a:t>
          </a:r>
          <a:endParaRPr lang="en-US" sz="100" b="1" dirty="0"/>
        </a:p>
      </dgm:t>
    </dgm:pt>
    <dgm:pt modelId="{E080C2E5-4CCD-4101-98C0-C42B01CF66CE}" type="parTrans" cxnId="{0BCE592C-6E58-4477-AAE6-C49009ED7C4A}">
      <dgm:prSet/>
      <dgm:spPr/>
      <dgm:t>
        <a:bodyPr/>
        <a:lstStyle/>
        <a:p>
          <a:endParaRPr lang="en-US" sz="400" b="1"/>
        </a:p>
      </dgm:t>
    </dgm:pt>
    <dgm:pt modelId="{09FC8F5A-A971-4E80-9A81-3C9E7371109A}" type="sibTrans" cxnId="{0BCE592C-6E58-4477-AAE6-C49009ED7C4A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sz="400" b="1"/>
        </a:p>
      </dgm:t>
    </dgm:pt>
    <dgm:pt modelId="{FE247D7C-4C2A-4D94-8511-85DC23F64BBC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00" b="1" dirty="0" smtClean="0"/>
            <a:t>Comparative effectiveness</a:t>
          </a:r>
          <a:endParaRPr lang="en-US" sz="100" b="1" dirty="0"/>
        </a:p>
      </dgm:t>
    </dgm:pt>
    <dgm:pt modelId="{C77AA828-32E9-49BE-B700-44188707058C}" type="parTrans" cxnId="{EA94BF6A-C10F-4B95-BD5E-664BF2AB6BCF}">
      <dgm:prSet/>
      <dgm:spPr/>
      <dgm:t>
        <a:bodyPr/>
        <a:lstStyle/>
        <a:p>
          <a:endParaRPr lang="en-US" sz="400" b="1"/>
        </a:p>
      </dgm:t>
    </dgm:pt>
    <dgm:pt modelId="{20D40FC2-323F-41FC-88D7-DC65AA095D29}" type="sibTrans" cxnId="{EA94BF6A-C10F-4B95-BD5E-664BF2AB6BCF}">
      <dgm:prSet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sz="400" b="1"/>
        </a:p>
      </dgm:t>
    </dgm:pt>
    <dgm:pt modelId="{3392EC23-0D7A-4228-A469-ECE88288969A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00" b="1" dirty="0" smtClean="0">
              <a:solidFill>
                <a:schemeClr val="tx1"/>
              </a:solidFill>
            </a:rPr>
            <a:t>Predictive modeling</a:t>
          </a:r>
          <a:endParaRPr lang="en-US" sz="100" b="1" dirty="0">
            <a:solidFill>
              <a:schemeClr val="tx1"/>
            </a:solidFill>
          </a:endParaRPr>
        </a:p>
      </dgm:t>
    </dgm:pt>
    <dgm:pt modelId="{B406CBFF-1A18-40D6-B5F4-1DB8735C11D4}" type="parTrans" cxnId="{B25E6146-4B0F-41F8-A71D-BE3924052F4A}">
      <dgm:prSet/>
      <dgm:spPr/>
      <dgm:t>
        <a:bodyPr/>
        <a:lstStyle/>
        <a:p>
          <a:endParaRPr lang="en-US" sz="400" b="1"/>
        </a:p>
      </dgm:t>
    </dgm:pt>
    <dgm:pt modelId="{97856EC1-DB9C-42EE-BC44-30F1699A9EA0}" type="sibTrans" cxnId="{B25E6146-4B0F-41F8-A71D-BE3924052F4A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>
          <a:solidFill>
            <a:srgbClr val="FFFF00"/>
          </a:solidFill>
        </a:ln>
      </dgm:spPr>
      <dgm:t>
        <a:bodyPr/>
        <a:lstStyle/>
        <a:p>
          <a:endParaRPr lang="en-US" sz="400" b="1"/>
        </a:p>
      </dgm:t>
    </dgm:pt>
    <dgm:pt modelId="{9F78486B-086C-4763-A8A2-881664EDFB36}" type="pres">
      <dgm:prSet presAssocID="{80A6C077-F75E-4455-9D59-944F0EC6083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42F6970-91DD-4441-8080-63D0D743FE4E}" type="pres">
      <dgm:prSet presAssocID="{B6E4465B-9F01-498C-A3B5-1A9AEF0F3364}" presName="text1" presStyleCnt="0"/>
      <dgm:spPr/>
    </dgm:pt>
    <dgm:pt modelId="{AF9B2DF5-B57B-4C14-8AC1-C2F44A4DF706}" type="pres">
      <dgm:prSet presAssocID="{B6E4465B-9F01-498C-A3B5-1A9AEF0F3364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D219C-9704-4B54-9EA5-9447B98FA353}" type="pres">
      <dgm:prSet presAssocID="{B6E4465B-9F01-498C-A3B5-1A9AEF0F3364}" presName="textaccent1" presStyleCnt="0"/>
      <dgm:spPr/>
    </dgm:pt>
    <dgm:pt modelId="{88B8D93B-44F3-445C-95CD-A937714E06FA}" type="pres">
      <dgm:prSet presAssocID="{B6E4465B-9F01-498C-A3B5-1A9AEF0F3364}" presName="accentRepeatNode" presStyleLbl="solidAlignAcc1" presStyleIdx="0" presStyleCnt="22"/>
      <dgm:spPr/>
    </dgm:pt>
    <dgm:pt modelId="{2EAD11FD-F0DF-4120-B8BA-DFBFC772941F}" type="pres">
      <dgm:prSet presAssocID="{C6AD475B-2105-45B4-AFE9-C351BCB30414}" presName="image1" presStyleCnt="0"/>
      <dgm:spPr/>
    </dgm:pt>
    <dgm:pt modelId="{CB8C4069-3B55-4BFB-8AFD-5594DF9A9E9B}" type="pres">
      <dgm:prSet presAssocID="{C6AD475B-2105-45B4-AFE9-C351BCB30414}" presName="imageRepeatNode" presStyleLbl="alignAcc1" presStyleIdx="0" presStyleCnt="11"/>
      <dgm:spPr/>
      <dgm:t>
        <a:bodyPr/>
        <a:lstStyle/>
        <a:p>
          <a:endParaRPr lang="en-US"/>
        </a:p>
      </dgm:t>
    </dgm:pt>
    <dgm:pt modelId="{ADE81F4E-5DF8-444B-9D67-D2D75C24F68B}" type="pres">
      <dgm:prSet presAssocID="{C6AD475B-2105-45B4-AFE9-C351BCB30414}" presName="imageaccent1" presStyleCnt="0"/>
      <dgm:spPr/>
    </dgm:pt>
    <dgm:pt modelId="{9A61F936-AB5E-4E69-B976-1FD8B9539D10}" type="pres">
      <dgm:prSet presAssocID="{C6AD475B-2105-45B4-AFE9-C351BCB30414}" presName="accentRepeatNode" presStyleLbl="solidAlignAcc1" presStyleIdx="1" presStyleCnt="22"/>
      <dgm:spPr/>
    </dgm:pt>
    <dgm:pt modelId="{250FEDE7-6D78-435B-AF69-45414876964D}" type="pres">
      <dgm:prSet presAssocID="{C283438D-7605-4614-B657-0584CEA40518}" presName="text2" presStyleCnt="0"/>
      <dgm:spPr/>
    </dgm:pt>
    <dgm:pt modelId="{1AA27EB6-D93F-41E2-B860-27CEE56E0FCF}" type="pres">
      <dgm:prSet presAssocID="{C283438D-7605-4614-B657-0584CEA40518}" presName="textRepeatNode" presStyleLbl="alignNode1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EF191-B91A-4B6D-9B00-17B14CB672EA}" type="pres">
      <dgm:prSet presAssocID="{C283438D-7605-4614-B657-0584CEA40518}" presName="textaccent2" presStyleCnt="0"/>
      <dgm:spPr/>
    </dgm:pt>
    <dgm:pt modelId="{560E00CF-968B-41C8-B406-736CC1D13B6A}" type="pres">
      <dgm:prSet presAssocID="{C283438D-7605-4614-B657-0584CEA40518}" presName="accentRepeatNode" presStyleLbl="solidAlignAcc1" presStyleIdx="2" presStyleCnt="22"/>
      <dgm:spPr/>
    </dgm:pt>
    <dgm:pt modelId="{951F4553-6DA6-4D9C-9448-0F2D6E51B076}" type="pres">
      <dgm:prSet presAssocID="{E5164B32-62BB-4311-B720-8465C169773E}" presName="image2" presStyleCnt="0"/>
      <dgm:spPr/>
    </dgm:pt>
    <dgm:pt modelId="{C58E6A3E-510A-4C08-911E-9F9BCAFB93BC}" type="pres">
      <dgm:prSet presAssocID="{E5164B32-62BB-4311-B720-8465C169773E}" presName="imageRepeatNode" presStyleLbl="alignAcc1" presStyleIdx="1" presStyleCnt="11"/>
      <dgm:spPr/>
      <dgm:t>
        <a:bodyPr/>
        <a:lstStyle/>
        <a:p>
          <a:endParaRPr lang="en-US"/>
        </a:p>
      </dgm:t>
    </dgm:pt>
    <dgm:pt modelId="{37089474-026B-4951-B746-65308863A2D7}" type="pres">
      <dgm:prSet presAssocID="{E5164B32-62BB-4311-B720-8465C169773E}" presName="imageaccent2" presStyleCnt="0"/>
      <dgm:spPr/>
    </dgm:pt>
    <dgm:pt modelId="{EAE96F3F-29CC-408D-A142-1F27807C3A88}" type="pres">
      <dgm:prSet presAssocID="{E5164B32-62BB-4311-B720-8465C169773E}" presName="accentRepeatNode" presStyleLbl="solidAlignAcc1" presStyleIdx="3" presStyleCnt="22"/>
      <dgm:spPr/>
    </dgm:pt>
    <dgm:pt modelId="{BE2D750D-8D0A-49F7-A6D6-0499A8645A1F}" type="pres">
      <dgm:prSet presAssocID="{E98E5289-6F55-4CB5-B38B-8C93A466C573}" presName="text3" presStyleCnt="0"/>
      <dgm:spPr/>
    </dgm:pt>
    <dgm:pt modelId="{89D419DF-65A5-49FF-8D1F-44625499FE5D}" type="pres">
      <dgm:prSet presAssocID="{E98E5289-6F55-4CB5-B38B-8C93A466C573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3C335-1F4D-4C7E-AFEF-9AAA614C7AFD}" type="pres">
      <dgm:prSet presAssocID="{E98E5289-6F55-4CB5-B38B-8C93A466C573}" presName="textaccent3" presStyleCnt="0"/>
      <dgm:spPr/>
    </dgm:pt>
    <dgm:pt modelId="{07554C09-79A5-466E-BA16-A1F0240181BA}" type="pres">
      <dgm:prSet presAssocID="{E98E5289-6F55-4CB5-B38B-8C93A466C573}" presName="accentRepeatNode" presStyleLbl="solidAlignAcc1" presStyleIdx="4" presStyleCnt="22"/>
      <dgm:spPr/>
    </dgm:pt>
    <dgm:pt modelId="{E07DED0B-F465-453F-BB78-79884F4C10A1}" type="pres">
      <dgm:prSet presAssocID="{84486041-4AFC-4127-AB93-48952D65F7AA}" presName="image3" presStyleCnt="0"/>
      <dgm:spPr/>
    </dgm:pt>
    <dgm:pt modelId="{C124C377-9F02-49D3-B695-072890835A45}" type="pres">
      <dgm:prSet presAssocID="{84486041-4AFC-4127-AB93-48952D65F7AA}" presName="imageRepeatNode" presStyleLbl="alignAcc1" presStyleIdx="2" presStyleCnt="11"/>
      <dgm:spPr/>
      <dgm:t>
        <a:bodyPr/>
        <a:lstStyle/>
        <a:p>
          <a:endParaRPr lang="en-US"/>
        </a:p>
      </dgm:t>
    </dgm:pt>
    <dgm:pt modelId="{01AB390E-7C1F-422B-AB3B-E3BA0DEE6B5E}" type="pres">
      <dgm:prSet presAssocID="{84486041-4AFC-4127-AB93-48952D65F7AA}" presName="imageaccent3" presStyleCnt="0"/>
      <dgm:spPr/>
    </dgm:pt>
    <dgm:pt modelId="{81F15132-914B-4789-8F46-23391636D6E2}" type="pres">
      <dgm:prSet presAssocID="{84486041-4AFC-4127-AB93-48952D65F7AA}" presName="accentRepeatNode" presStyleLbl="solidAlignAcc1" presStyleIdx="5" presStyleCnt="22"/>
      <dgm:spPr/>
    </dgm:pt>
    <dgm:pt modelId="{56AE7E91-F1F2-444B-B693-D195F500B09A}" type="pres">
      <dgm:prSet presAssocID="{57669EFB-19E6-4299-8F57-1D9B62B76871}" presName="text4" presStyleCnt="0"/>
      <dgm:spPr/>
    </dgm:pt>
    <dgm:pt modelId="{5E6B7A7A-5B70-4249-A19F-EC1CC5B3CC09}" type="pres">
      <dgm:prSet presAssocID="{57669EFB-19E6-4299-8F57-1D9B62B76871}" presName="textRepeatNode" presStyleLbl="alignNode1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9CB6E-C323-49EA-B37A-1EBE867FB021}" type="pres">
      <dgm:prSet presAssocID="{57669EFB-19E6-4299-8F57-1D9B62B76871}" presName="textaccent4" presStyleCnt="0"/>
      <dgm:spPr/>
    </dgm:pt>
    <dgm:pt modelId="{EB5A58E1-9ED0-41B1-841E-82B6ACFA7807}" type="pres">
      <dgm:prSet presAssocID="{57669EFB-19E6-4299-8F57-1D9B62B76871}" presName="accentRepeatNode" presStyleLbl="solidAlignAcc1" presStyleIdx="6" presStyleCnt="22"/>
      <dgm:spPr/>
    </dgm:pt>
    <dgm:pt modelId="{29223D34-CE7B-477E-9663-C4664D835259}" type="pres">
      <dgm:prSet presAssocID="{7DA723A2-9048-4695-B439-CCD176716087}" presName="image4" presStyleCnt="0"/>
      <dgm:spPr/>
    </dgm:pt>
    <dgm:pt modelId="{92679F02-C012-48E0-B758-F4A7D97CBD6D}" type="pres">
      <dgm:prSet presAssocID="{7DA723A2-9048-4695-B439-CCD176716087}" presName="imageRepeatNode" presStyleLbl="alignAcc1" presStyleIdx="3" presStyleCnt="11"/>
      <dgm:spPr/>
      <dgm:t>
        <a:bodyPr/>
        <a:lstStyle/>
        <a:p>
          <a:endParaRPr lang="en-US"/>
        </a:p>
      </dgm:t>
    </dgm:pt>
    <dgm:pt modelId="{026823BB-17DA-4C22-BC88-68DB4CF45AB1}" type="pres">
      <dgm:prSet presAssocID="{7DA723A2-9048-4695-B439-CCD176716087}" presName="imageaccent4" presStyleCnt="0"/>
      <dgm:spPr/>
    </dgm:pt>
    <dgm:pt modelId="{56997813-69EA-41CD-BDA0-DD43CB6BA8F9}" type="pres">
      <dgm:prSet presAssocID="{7DA723A2-9048-4695-B439-CCD176716087}" presName="accentRepeatNode" presStyleLbl="solidAlignAcc1" presStyleIdx="7" presStyleCnt="22"/>
      <dgm:spPr/>
    </dgm:pt>
    <dgm:pt modelId="{0F84A04D-8E69-4C54-A094-1891EFCA4FBF}" type="pres">
      <dgm:prSet presAssocID="{44600FE6-677D-491F-B018-0A13592E5609}" presName="text5" presStyleCnt="0"/>
      <dgm:spPr/>
    </dgm:pt>
    <dgm:pt modelId="{F360B1CD-2C03-4494-B1CA-5FF673EBA48B}" type="pres">
      <dgm:prSet presAssocID="{44600FE6-677D-491F-B018-0A13592E5609}" presName="textRepeatNode" presStyleLbl="alignNode1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87AE-37AA-4FC6-ABCC-3851A8781E4B}" type="pres">
      <dgm:prSet presAssocID="{44600FE6-677D-491F-B018-0A13592E5609}" presName="textaccent5" presStyleCnt="0"/>
      <dgm:spPr/>
    </dgm:pt>
    <dgm:pt modelId="{783BDED2-C70E-4F7B-A82B-71F4837777DA}" type="pres">
      <dgm:prSet presAssocID="{44600FE6-677D-491F-B018-0A13592E5609}" presName="accentRepeatNode" presStyleLbl="solidAlignAcc1" presStyleIdx="8" presStyleCnt="22"/>
      <dgm:spPr/>
    </dgm:pt>
    <dgm:pt modelId="{0E2034BC-14A1-43FA-8FDB-F908146155EC}" type="pres">
      <dgm:prSet presAssocID="{CCCDFD7E-91C3-4AF9-8803-1E62CD379D55}" presName="image5" presStyleCnt="0"/>
      <dgm:spPr/>
    </dgm:pt>
    <dgm:pt modelId="{B198C296-A763-441E-8D2E-3F93FAEA1202}" type="pres">
      <dgm:prSet presAssocID="{CCCDFD7E-91C3-4AF9-8803-1E62CD379D55}" presName="imageRepeatNode" presStyleLbl="alignAcc1" presStyleIdx="4" presStyleCnt="11"/>
      <dgm:spPr/>
      <dgm:t>
        <a:bodyPr/>
        <a:lstStyle/>
        <a:p>
          <a:endParaRPr lang="en-US"/>
        </a:p>
      </dgm:t>
    </dgm:pt>
    <dgm:pt modelId="{029C8DB0-28B0-4385-9D3D-57A8667DDD7F}" type="pres">
      <dgm:prSet presAssocID="{CCCDFD7E-91C3-4AF9-8803-1E62CD379D55}" presName="imageaccent5" presStyleCnt="0"/>
      <dgm:spPr/>
    </dgm:pt>
    <dgm:pt modelId="{715C26F6-C96B-4A40-B910-905D40C5324B}" type="pres">
      <dgm:prSet presAssocID="{CCCDFD7E-91C3-4AF9-8803-1E62CD379D55}" presName="accentRepeatNode" presStyleLbl="solidAlignAcc1" presStyleIdx="9" presStyleCnt="22"/>
      <dgm:spPr/>
    </dgm:pt>
    <dgm:pt modelId="{361921DA-3761-4DA3-80D6-90A424B1E184}" type="pres">
      <dgm:prSet presAssocID="{0BD03EA9-4A3E-4E35-9E0F-1353538C4311}" presName="text6" presStyleCnt="0"/>
      <dgm:spPr/>
    </dgm:pt>
    <dgm:pt modelId="{084BED30-29F3-4066-A5D3-F6F36BFBF995}" type="pres">
      <dgm:prSet presAssocID="{0BD03EA9-4A3E-4E35-9E0F-1353538C4311}" presName="textRepeatNode" presStyleLbl="alignNode1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3A66D-9993-481F-B55E-59DF40FF4EE1}" type="pres">
      <dgm:prSet presAssocID="{0BD03EA9-4A3E-4E35-9E0F-1353538C4311}" presName="textaccent6" presStyleCnt="0"/>
      <dgm:spPr/>
    </dgm:pt>
    <dgm:pt modelId="{A78C2125-3595-4FD5-9150-328ED8470649}" type="pres">
      <dgm:prSet presAssocID="{0BD03EA9-4A3E-4E35-9E0F-1353538C4311}" presName="accentRepeatNode" presStyleLbl="solidAlignAcc1" presStyleIdx="10" presStyleCnt="22"/>
      <dgm:spPr/>
    </dgm:pt>
    <dgm:pt modelId="{7C71CB18-F30E-4897-9F84-AB23BC1ED773}" type="pres">
      <dgm:prSet presAssocID="{E6E1C303-B43E-4D9E-9B67-3B2BE553E088}" presName="image6" presStyleCnt="0"/>
      <dgm:spPr/>
    </dgm:pt>
    <dgm:pt modelId="{01D7ABB7-4329-4746-B87A-F4146931E667}" type="pres">
      <dgm:prSet presAssocID="{E6E1C303-B43E-4D9E-9B67-3B2BE553E088}" presName="imageRepeatNode" presStyleLbl="alignAcc1" presStyleIdx="5" presStyleCnt="11"/>
      <dgm:spPr/>
      <dgm:t>
        <a:bodyPr/>
        <a:lstStyle/>
        <a:p>
          <a:endParaRPr lang="en-US"/>
        </a:p>
      </dgm:t>
    </dgm:pt>
    <dgm:pt modelId="{D0EB6EF2-E0C3-4A95-80B0-AD61F95BF8F0}" type="pres">
      <dgm:prSet presAssocID="{E6E1C303-B43E-4D9E-9B67-3B2BE553E088}" presName="imageaccent6" presStyleCnt="0"/>
      <dgm:spPr/>
    </dgm:pt>
    <dgm:pt modelId="{FFB07E47-AAE3-4BA6-8122-FE3845A0D2E9}" type="pres">
      <dgm:prSet presAssocID="{E6E1C303-B43E-4D9E-9B67-3B2BE553E088}" presName="accentRepeatNode" presStyleLbl="solidAlignAcc1" presStyleIdx="11" presStyleCnt="22"/>
      <dgm:spPr/>
    </dgm:pt>
    <dgm:pt modelId="{3C4B0C76-5FF2-43D5-9269-88ECDF61E019}" type="pres">
      <dgm:prSet presAssocID="{631B59C1-C683-40D9-AA02-EDB288B3C651}" presName="text7" presStyleCnt="0"/>
      <dgm:spPr/>
    </dgm:pt>
    <dgm:pt modelId="{E4D1EBFD-0CC4-4B88-ABED-7B14CAF87CFD}" type="pres">
      <dgm:prSet presAssocID="{631B59C1-C683-40D9-AA02-EDB288B3C651}" presName="textRepeatNode" presStyleLbl="alignNode1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760E7-296A-4C22-8AFE-049DF15CC8A6}" type="pres">
      <dgm:prSet presAssocID="{631B59C1-C683-40D9-AA02-EDB288B3C651}" presName="textaccent7" presStyleCnt="0"/>
      <dgm:spPr/>
    </dgm:pt>
    <dgm:pt modelId="{315F3323-863F-488E-B000-4FF6656BFA38}" type="pres">
      <dgm:prSet presAssocID="{631B59C1-C683-40D9-AA02-EDB288B3C651}" presName="accentRepeatNode" presStyleLbl="solidAlignAcc1" presStyleIdx="12" presStyleCnt="22"/>
      <dgm:spPr/>
    </dgm:pt>
    <dgm:pt modelId="{CE817420-7BE6-4D35-9A81-4B5EB6C088E6}" type="pres">
      <dgm:prSet presAssocID="{5D2A77D3-09B7-42AA-BBAF-99085BEDAF61}" presName="image7" presStyleCnt="0"/>
      <dgm:spPr/>
    </dgm:pt>
    <dgm:pt modelId="{175AFA32-E22F-45C2-950C-B9B1D5F2F78A}" type="pres">
      <dgm:prSet presAssocID="{5D2A77D3-09B7-42AA-BBAF-99085BEDAF61}" presName="imageRepeatNode" presStyleLbl="alignAcc1" presStyleIdx="6" presStyleCnt="11"/>
      <dgm:spPr/>
      <dgm:t>
        <a:bodyPr/>
        <a:lstStyle/>
        <a:p>
          <a:endParaRPr lang="en-US"/>
        </a:p>
      </dgm:t>
    </dgm:pt>
    <dgm:pt modelId="{FEA2D86F-54E7-41E2-B52B-04E1C16C1BBA}" type="pres">
      <dgm:prSet presAssocID="{5D2A77D3-09B7-42AA-BBAF-99085BEDAF61}" presName="imageaccent7" presStyleCnt="0"/>
      <dgm:spPr/>
    </dgm:pt>
    <dgm:pt modelId="{2936038C-D5BB-436F-BAB6-243EB9DFCEDA}" type="pres">
      <dgm:prSet presAssocID="{5D2A77D3-09B7-42AA-BBAF-99085BEDAF61}" presName="accentRepeatNode" presStyleLbl="solidAlignAcc1" presStyleIdx="13" presStyleCnt="22"/>
      <dgm:spPr/>
    </dgm:pt>
    <dgm:pt modelId="{2E590B32-7EA4-4528-BD94-0B16C04CF184}" type="pres">
      <dgm:prSet presAssocID="{15F68676-9E21-4F6B-9A62-9B7C3AA0742D}" presName="text8" presStyleCnt="0"/>
      <dgm:spPr/>
    </dgm:pt>
    <dgm:pt modelId="{EF69CE0A-B632-4C1C-BEE8-4F9CD0912CDD}" type="pres">
      <dgm:prSet presAssocID="{15F68676-9E21-4F6B-9A62-9B7C3AA0742D}" presName="textRepeatNode" presStyleLbl="alignNode1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8489C-92BF-4684-8840-12CBD9EDA9CB}" type="pres">
      <dgm:prSet presAssocID="{15F68676-9E21-4F6B-9A62-9B7C3AA0742D}" presName="textaccent8" presStyleCnt="0"/>
      <dgm:spPr/>
    </dgm:pt>
    <dgm:pt modelId="{0A11146F-7FB0-4E7F-A884-275BD3D377B5}" type="pres">
      <dgm:prSet presAssocID="{15F68676-9E21-4F6B-9A62-9B7C3AA0742D}" presName="accentRepeatNode" presStyleLbl="solidAlignAcc1" presStyleIdx="14" presStyleCnt="22"/>
      <dgm:spPr/>
    </dgm:pt>
    <dgm:pt modelId="{89DE4B4A-2AF9-4EA3-AC6F-939D375FD9E7}" type="pres">
      <dgm:prSet presAssocID="{C649B086-A73C-4435-A59F-1EB85B3646C0}" presName="image8" presStyleCnt="0"/>
      <dgm:spPr/>
    </dgm:pt>
    <dgm:pt modelId="{BF065679-408C-4AF4-8A6C-14673A2BD1B4}" type="pres">
      <dgm:prSet presAssocID="{C649B086-A73C-4435-A59F-1EB85B3646C0}" presName="imageRepeatNode" presStyleLbl="alignAcc1" presStyleIdx="7" presStyleCnt="11"/>
      <dgm:spPr/>
      <dgm:t>
        <a:bodyPr/>
        <a:lstStyle/>
        <a:p>
          <a:endParaRPr lang="en-US"/>
        </a:p>
      </dgm:t>
    </dgm:pt>
    <dgm:pt modelId="{ACFDA776-B82E-4AB7-A55A-CF0226C389D6}" type="pres">
      <dgm:prSet presAssocID="{C649B086-A73C-4435-A59F-1EB85B3646C0}" presName="imageaccent8" presStyleCnt="0"/>
      <dgm:spPr/>
    </dgm:pt>
    <dgm:pt modelId="{58F8CD4D-F97C-4994-9702-CCD7A4FCD5A4}" type="pres">
      <dgm:prSet presAssocID="{C649B086-A73C-4435-A59F-1EB85B3646C0}" presName="accentRepeatNode" presStyleLbl="solidAlignAcc1" presStyleIdx="15" presStyleCnt="22"/>
      <dgm:spPr/>
    </dgm:pt>
    <dgm:pt modelId="{B1B3CCD7-2F91-4950-90C8-E879A20124A1}" type="pres">
      <dgm:prSet presAssocID="{60E1D318-700E-4A7B-86FA-D18DDEBE4F52}" presName="text9" presStyleCnt="0"/>
      <dgm:spPr/>
    </dgm:pt>
    <dgm:pt modelId="{D8BF5B5C-5FC0-4E47-9FE9-8C4C41F07C99}" type="pres">
      <dgm:prSet presAssocID="{60E1D318-700E-4A7B-86FA-D18DDEBE4F52}" presName="textRepeatNode" presStyleLbl="alignNode1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CBC63-BD36-4BD1-AB23-37DFEC214A3C}" type="pres">
      <dgm:prSet presAssocID="{60E1D318-700E-4A7B-86FA-D18DDEBE4F52}" presName="textaccent9" presStyleCnt="0"/>
      <dgm:spPr/>
    </dgm:pt>
    <dgm:pt modelId="{9764015A-E97E-414D-A086-A5022DC7198A}" type="pres">
      <dgm:prSet presAssocID="{60E1D318-700E-4A7B-86FA-D18DDEBE4F52}" presName="accentRepeatNode" presStyleLbl="solidAlignAcc1" presStyleIdx="16" presStyleCnt="22"/>
      <dgm:spPr/>
    </dgm:pt>
    <dgm:pt modelId="{872F7ADB-58D6-4823-A94E-1D58FECFF92A}" type="pres">
      <dgm:prSet presAssocID="{09FC8F5A-A971-4E80-9A81-3C9E7371109A}" presName="image9" presStyleCnt="0"/>
      <dgm:spPr/>
    </dgm:pt>
    <dgm:pt modelId="{8E6E434E-D9C1-4BF5-8BB9-33A90DF81AEE}" type="pres">
      <dgm:prSet presAssocID="{09FC8F5A-A971-4E80-9A81-3C9E7371109A}" presName="imageRepeatNode" presStyleLbl="alignAcc1" presStyleIdx="8" presStyleCnt="11"/>
      <dgm:spPr/>
      <dgm:t>
        <a:bodyPr/>
        <a:lstStyle/>
        <a:p>
          <a:endParaRPr lang="en-US"/>
        </a:p>
      </dgm:t>
    </dgm:pt>
    <dgm:pt modelId="{96C29F7F-7497-432D-B3A4-C1CAE45A0161}" type="pres">
      <dgm:prSet presAssocID="{09FC8F5A-A971-4E80-9A81-3C9E7371109A}" presName="imageaccent9" presStyleCnt="0"/>
      <dgm:spPr/>
    </dgm:pt>
    <dgm:pt modelId="{CB703827-3F17-4D5E-A181-5D15FCECA64E}" type="pres">
      <dgm:prSet presAssocID="{09FC8F5A-A971-4E80-9A81-3C9E7371109A}" presName="accentRepeatNode" presStyleLbl="solidAlignAcc1" presStyleIdx="17" presStyleCnt="22"/>
      <dgm:spPr/>
    </dgm:pt>
    <dgm:pt modelId="{BE1F4226-0E5B-4771-994F-CDC85931EC59}" type="pres">
      <dgm:prSet presAssocID="{FE247D7C-4C2A-4D94-8511-85DC23F64BBC}" presName="text10" presStyleCnt="0"/>
      <dgm:spPr/>
    </dgm:pt>
    <dgm:pt modelId="{62F91781-F084-436D-A6C5-D719F1C8C0F6}" type="pres">
      <dgm:prSet presAssocID="{FE247D7C-4C2A-4D94-8511-85DC23F64BBC}" presName="textRepeatNode" presStyleLbl="alignNode1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9749A-893E-457F-B1D0-B876528DC210}" type="pres">
      <dgm:prSet presAssocID="{FE247D7C-4C2A-4D94-8511-85DC23F64BBC}" presName="textaccent10" presStyleCnt="0"/>
      <dgm:spPr/>
    </dgm:pt>
    <dgm:pt modelId="{6A040312-A0E2-4C0E-8C8A-3CDE4CD8E13B}" type="pres">
      <dgm:prSet presAssocID="{FE247D7C-4C2A-4D94-8511-85DC23F64BBC}" presName="accentRepeatNode" presStyleLbl="solidAlignAcc1" presStyleIdx="18" presStyleCnt="22"/>
      <dgm:spPr/>
    </dgm:pt>
    <dgm:pt modelId="{FA86D02A-B410-4C72-879F-AB8112D3D8A5}" type="pres">
      <dgm:prSet presAssocID="{20D40FC2-323F-41FC-88D7-DC65AA095D29}" presName="image10" presStyleCnt="0"/>
      <dgm:spPr/>
    </dgm:pt>
    <dgm:pt modelId="{02920EC9-3154-455E-A601-0E3B6767676B}" type="pres">
      <dgm:prSet presAssocID="{20D40FC2-323F-41FC-88D7-DC65AA095D29}" presName="imageRepeatNode" presStyleLbl="alignAcc1" presStyleIdx="9" presStyleCnt="11"/>
      <dgm:spPr/>
      <dgm:t>
        <a:bodyPr/>
        <a:lstStyle/>
        <a:p>
          <a:endParaRPr lang="en-US"/>
        </a:p>
      </dgm:t>
    </dgm:pt>
    <dgm:pt modelId="{23BEE49E-7C63-488A-8B75-63321D5C6958}" type="pres">
      <dgm:prSet presAssocID="{20D40FC2-323F-41FC-88D7-DC65AA095D29}" presName="imageaccent10" presStyleCnt="0"/>
      <dgm:spPr/>
    </dgm:pt>
    <dgm:pt modelId="{7D58A1AB-DA38-446F-A53D-D8DA8743A6D0}" type="pres">
      <dgm:prSet presAssocID="{20D40FC2-323F-41FC-88D7-DC65AA095D29}" presName="accentRepeatNode" presStyleLbl="solidAlignAcc1" presStyleIdx="19" presStyleCnt="22"/>
      <dgm:spPr/>
    </dgm:pt>
    <dgm:pt modelId="{B9F1298A-F757-4D90-90E9-4245891BD655}" type="pres">
      <dgm:prSet presAssocID="{3392EC23-0D7A-4228-A469-ECE88288969A}" presName="text11" presStyleCnt="0"/>
      <dgm:spPr/>
    </dgm:pt>
    <dgm:pt modelId="{505034D6-1AAB-4372-B6E6-303D5BD37F38}" type="pres">
      <dgm:prSet presAssocID="{3392EC23-0D7A-4228-A469-ECE88288969A}" presName="textRepeatNode" presStyleLbl="alignNode1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77058-FE60-4328-90D0-AD52B05DAA49}" type="pres">
      <dgm:prSet presAssocID="{3392EC23-0D7A-4228-A469-ECE88288969A}" presName="textaccent11" presStyleCnt="0"/>
      <dgm:spPr/>
    </dgm:pt>
    <dgm:pt modelId="{7520C4F6-ACF4-483B-BC39-81484913F602}" type="pres">
      <dgm:prSet presAssocID="{3392EC23-0D7A-4228-A469-ECE88288969A}" presName="accentRepeatNode" presStyleLbl="solidAlignAcc1" presStyleIdx="20" presStyleCnt="22"/>
      <dgm:spPr/>
    </dgm:pt>
    <dgm:pt modelId="{0189595E-4ED5-44EA-9A48-92F31B81EEEC}" type="pres">
      <dgm:prSet presAssocID="{97856EC1-DB9C-42EE-BC44-30F1699A9EA0}" presName="image11" presStyleCnt="0"/>
      <dgm:spPr/>
    </dgm:pt>
    <dgm:pt modelId="{32D81A8A-3989-4EBC-819B-265664FED512}" type="pres">
      <dgm:prSet presAssocID="{97856EC1-DB9C-42EE-BC44-30F1699A9EA0}" presName="imageRepeatNode" presStyleLbl="alignAcc1" presStyleIdx="10" presStyleCnt="11"/>
      <dgm:spPr/>
      <dgm:t>
        <a:bodyPr/>
        <a:lstStyle/>
        <a:p>
          <a:endParaRPr lang="en-US"/>
        </a:p>
      </dgm:t>
    </dgm:pt>
    <dgm:pt modelId="{3E48074C-1CA1-405F-82EC-1C1169B20A0D}" type="pres">
      <dgm:prSet presAssocID="{97856EC1-DB9C-42EE-BC44-30F1699A9EA0}" presName="imageaccent11" presStyleCnt="0"/>
      <dgm:spPr/>
    </dgm:pt>
    <dgm:pt modelId="{4C90E813-1009-4E02-85D2-710B169332CD}" type="pres">
      <dgm:prSet presAssocID="{97856EC1-DB9C-42EE-BC44-30F1699A9EA0}" presName="accentRepeatNode" presStyleLbl="solidAlignAcc1" presStyleIdx="21" presStyleCnt="22"/>
      <dgm:spPr/>
    </dgm:pt>
  </dgm:ptLst>
  <dgm:cxnLst>
    <dgm:cxn modelId="{B1A054C6-B234-4689-9D42-2D4AF4332F93}" type="presOf" srcId="{15F68676-9E21-4F6B-9A62-9B7C3AA0742D}" destId="{EF69CE0A-B632-4C1C-BEE8-4F9CD0912CDD}" srcOrd="0" destOrd="0" presId="urn:microsoft.com/office/officeart/2008/layout/HexagonCluster"/>
    <dgm:cxn modelId="{DE3D5407-ACE2-48D4-92DE-F043DFA10D4F}" type="presOf" srcId="{C649B086-A73C-4435-A59F-1EB85B3646C0}" destId="{BF065679-408C-4AF4-8A6C-14673A2BD1B4}" srcOrd="0" destOrd="0" presId="urn:microsoft.com/office/officeart/2008/layout/HexagonCluster"/>
    <dgm:cxn modelId="{D6E5131E-8542-4723-B0CF-68BFC789F808}" type="presOf" srcId="{7DA723A2-9048-4695-B439-CCD176716087}" destId="{92679F02-C012-48E0-B758-F4A7D97CBD6D}" srcOrd="0" destOrd="0" presId="urn:microsoft.com/office/officeart/2008/layout/HexagonCluster"/>
    <dgm:cxn modelId="{91629843-67BC-4459-B141-BEB9F2BAA1EE}" srcId="{80A6C077-F75E-4455-9D59-944F0EC60833}" destId="{15F68676-9E21-4F6B-9A62-9B7C3AA0742D}" srcOrd="7" destOrd="0" parTransId="{30BA944E-E7BA-4241-ACD4-32E8AA399C06}" sibTransId="{C649B086-A73C-4435-A59F-1EB85B3646C0}"/>
    <dgm:cxn modelId="{EAA0FF23-3344-44C4-9319-2BCCC9E5D801}" type="presOf" srcId="{E5164B32-62BB-4311-B720-8465C169773E}" destId="{C58E6A3E-510A-4C08-911E-9F9BCAFB93BC}" srcOrd="0" destOrd="0" presId="urn:microsoft.com/office/officeart/2008/layout/HexagonCluster"/>
    <dgm:cxn modelId="{87BE725C-E2CB-4F1E-AD17-8C79A1B628D6}" srcId="{80A6C077-F75E-4455-9D59-944F0EC60833}" destId="{B6E4465B-9F01-498C-A3B5-1A9AEF0F3364}" srcOrd="0" destOrd="0" parTransId="{3249C5E0-1DFE-4E9D-8F1F-2F218374340E}" sibTransId="{C6AD475B-2105-45B4-AFE9-C351BCB30414}"/>
    <dgm:cxn modelId="{C537891C-840B-46B8-872E-7E1F45E27CE2}" type="presOf" srcId="{E98E5289-6F55-4CB5-B38B-8C93A466C573}" destId="{89D419DF-65A5-49FF-8D1F-44625499FE5D}" srcOrd="0" destOrd="0" presId="urn:microsoft.com/office/officeart/2008/layout/HexagonCluster"/>
    <dgm:cxn modelId="{68A1239F-3596-43B1-B21C-09D5CA7DC9D0}" srcId="{80A6C077-F75E-4455-9D59-944F0EC60833}" destId="{E98E5289-6F55-4CB5-B38B-8C93A466C573}" srcOrd="2" destOrd="0" parTransId="{0D83805C-0FD1-4BC3-9B32-E1A55F39723A}" sibTransId="{84486041-4AFC-4127-AB93-48952D65F7AA}"/>
    <dgm:cxn modelId="{9E547C0E-71BF-4F87-BC0F-C51D2B320D03}" type="presOf" srcId="{CCCDFD7E-91C3-4AF9-8803-1E62CD379D55}" destId="{B198C296-A763-441E-8D2E-3F93FAEA1202}" srcOrd="0" destOrd="0" presId="urn:microsoft.com/office/officeart/2008/layout/HexagonCluster"/>
    <dgm:cxn modelId="{EEFFC615-121C-439A-8D39-6A29D698BC5E}" type="presOf" srcId="{44600FE6-677D-491F-B018-0A13592E5609}" destId="{F360B1CD-2C03-4494-B1CA-5FF673EBA48B}" srcOrd="0" destOrd="0" presId="urn:microsoft.com/office/officeart/2008/layout/HexagonCluster"/>
    <dgm:cxn modelId="{0BCE592C-6E58-4477-AAE6-C49009ED7C4A}" srcId="{80A6C077-F75E-4455-9D59-944F0EC60833}" destId="{60E1D318-700E-4A7B-86FA-D18DDEBE4F52}" srcOrd="8" destOrd="0" parTransId="{E080C2E5-4CCD-4101-98C0-C42B01CF66CE}" sibTransId="{09FC8F5A-A971-4E80-9A81-3C9E7371109A}"/>
    <dgm:cxn modelId="{09E69B85-4767-4FD4-8CB7-EA16F0BDD8DD}" type="presOf" srcId="{57669EFB-19E6-4299-8F57-1D9B62B76871}" destId="{5E6B7A7A-5B70-4249-A19F-EC1CC5B3CC09}" srcOrd="0" destOrd="0" presId="urn:microsoft.com/office/officeart/2008/layout/HexagonCluster"/>
    <dgm:cxn modelId="{94F8AD7E-CCEE-483C-8E18-667D4329EF93}" type="presOf" srcId="{E6E1C303-B43E-4D9E-9B67-3B2BE553E088}" destId="{01D7ABB7-4329-4746-B87A-F4146931E667}" srcOrd="0" destOrd="0" presId="urn:microsoft.com/office/officeart/2008/layout/HexagonCluster"/>
    <dgm:cxn modelId="{C2FECE84-0E91-4E76-AC17-7DD57512B681}" srcId="{80A6C077-F75E-4455-9D59-944F0EC60833}" destId="{C283438D-7605-4614-B657-0584CEA40518}" srcOrd="1" destOrd="0" parTransId="{E74A2602-A8C8-4EF7-A16B-7626C9ED3F5D}" sibTransId="{E5164B32-62BB-4311-B720-8465C169773E}"/>
    <dgm:cxn modelId="{BE01F3A1-0681-46A1-936D-D5AD5F30CBB4}" type="presOf" srcId="{20D40FC2-323F-41FC-88D7-DC65AA095D29}" destId="{02920EC9-3154-455E-A601-0E3B6767676B}" srcOrd="0" destOrd="0" presId="urn:microsoft.com/office/officeart/2008/layout/HexagonCluster"/>
    <dgm:cxn modelId="{CFE11581-DD46-4DF9-B4BD-134B6156DF65}" srcId="{80A6C077-F75E-4455-9D59-944F0EC60833}" destId="{57669EFB-19E6-4299-8F57-1D9B62B76871}" srcOrd="3" destOrd="0" parTransId="{C67C954A-6760-4481-9594-BC3ED4AB9F2A}" sibTransId="{7DA723A2-9048-4695-B439-CCD176716087}"/>
    <dgm:cxn modelId="{78AAE29F-5BAB-462D-BF9F-FCF9F29392A0}" type="presOf" srcId="{60E1D318-700E-4A7B-86FA-D18DDEBE4F52}" destId="{D8BF5B5C-5FC0-4E47-9FE9-8C4C41F07C99}" srcOrd="0" destOrd="0" presId="urn:microsoft.com/office/officeart/2008/layout/HexagonCluster"/>
    <dgm:cxn modelId="{6AE974B6-751D-44A5-B1B6-246DCEB25A2D}" type="presOf" srcId="{FE247D7C-4C2A-4D94-8511-85DC23F64BBC}" destId="{62F91781-F084-436D-A6C5-D719F1C8C0F6}" srcOrd="0" destOrd="0" presId="urn:microsoft.com/office/officeart/2008/layout/HexagonCluster"/>
    <dgm:cxn modelId="{28C315F4-6430-41C9-9E96-55B5944C2AF9}" type="presOf" srcId="{631B59C1-C683-40D9-AA02-EDB288B3C651}" destId="{E4D1EBFD-0CC4-4B88-ABED-7B14CAF87CFD}" srcOrd="0" destOrd="0" presId="urn:microsoft.com/office/officeart/2008/layout/HexagonCluster"/>
    <dgm:cxn modelId="{6E235D4D-A98F-45CB-9F47-636EA8C50A21}" type="presOf" srcId="{5D2A77D3-09B7-42AA-BBAF-99085BEDAF61}" destId="{175AFA32-E22F-45C2-950C-B9B1D5F2F78A}" srcOrd="0" destOrd="0" presId="urn:microsoft.com/office/officeart/2008/layout/HexagonCluster"/>
    <dgm:cxn modelId="{9353B230-DC36-4B44-BE00-526F65BDD948}" srcId="{80A6C077-F75E-4455-9D59-944F0EC60833}" destId="{44600FE6-677D-491F-B018-0A13592E5609}" srcOrd="4" destOrd="0" parTransId="{2BE49AB5-9C45-40E5-A981-C78ABC496A75}" sibTransId="{CCCDFD7E-91C3-4AF9-8803-1E62CD379D55}"/>
    <dgm:cxn modelId="{CF268EE6-D1B5-4201-9A4A-4D15A4C52053}" srcId="{80A6C077-F75E-4455-9D59-944F0EC60833}" destId="{0BD03EA9-4A3E-4E35-9E0F-1353538C4311}" srcOrd="5" destOrd="0" parTransId="{82D4319C-7225-49D5-BD00-AF585CF6DAE2}" sibTransId="{E6E1C303-B43E-4D9E-9B67-3B2BE553E088}"/>
    <dgm:cxn modelId="{2F4552CF-9E0F-43C4-A82C-8BC6B282A970}" type="presOf" srcId="{09FC8F5A-A971-4E80-9A81-3C9E7371109A}" destId="{8E6E434E-D9C1-4BF5-8BB9-33A90DF81AEE}" srcOrd="0" destOrd="0" presId="urn:microsoft.com/office/officeart/2008/layout/HexagonCluster"/>
    <dgm:cxn modelId="{B25E6146-4B0F-41F8-A71D-BE3924052F4A}" srcId="{80A6C077-F75E-4455-9D59-944F0EC60833}" destId="{3392EC23-0D7A-4228-A469-ECE88288969A}" srcOrd="10" destOrd="0" parTransId="{B406CBFF-1A18-40D6-B5F4-1DB8735C11D4}" sibTransId="{97856EC1-DB9C-42EE-BC44-30F1699A9EA0}"/>
    <dgm:cxn modelId="{15A1BB35-19D5-4D8E-9B86-B33A79E803BC}" type="presOf" srcId="{C283438D-7605-4614-B657-0584CEA40518}" destId="{1AA27EB6-D93F-41E2-B860-27CEE56E0FCF}" srcOrd="0" destOrd="0" presId="urn:microsoft.com/office/officeart/2008/layout/HexagonCluster"/>
    <dgm:cxn modelId="{A4D809E8-4DE2-46BE-8C79-0D55CC0AE7CD}" type="presOf" srcId="{97856EC1-DB9C-42EE-BC44-30F1699A9EA0}" destId="{32D81A8A-3989-4EBC-819B-265664FED512}" srcOrd="0" destOrd="0" presId="urn:microsoft.com/office/officeart/2008/layout/HexagonCluster"/>
    <dgm:cxn modelId="{3F53013B-2103-4065-A591-84E98E9E79A3}" type="presOf" srcId="{84486041-4AFC-4127-AB93-48952D65F7AA}" destId="{C124C377-9F02-49D3-B695-072890835A45}" srcOrd="0" destOrd="0" presId="urn:microsoft.com/office/officeart/2008/layout/HexagonCluster"/>
    <dgm:cxn modelId="{29A2E831-F37B-41F5-B8FC-5EAB83643E00}" type="presOf" srcId="{80A6C077-F75E-4455-9D59-944F0EC60833}" destId="{9F78486B-086C-4763-A8A2-881664EDFB36}" srcOrd="0" destOrd="0" presId="urn:microsoft.com/office/officeart/2008/layout/HexagonCluster"/>
    <dgm:cxn modelId="{5352002E-3C47-4452-9529-4F447324426A}" type="presOf" srcId="{0BD03EA9-4A3E-4E35-9E0F-1353538C4311}" destId="{084BED30-29F3-4066-A5D3-F6F36BFBF995}" srcOrd="0" destOrd="0" presId="urn:microsoft.com/office/officeart/2008/layout/HexagonCluster"/>
    <dgm:cxn modelId="{DD3B414E-F394-42B7-B425-03454EB2EBF2}" type="presOf" srcId="{C6AD475B-2105-45B4-AFE9-C351BCB30414}" destId="{CB8C4069-3B55-4BFB-8AFD-5594DF9A9E9B}" srcOrd="0" destOrd="0" presId="urn:microsoft.com/office/officeart/2008/layout/HexagonCluster"/>
    <dgm:cxn modelId="{5A9C0937-BB23-467B-BB34-1A311CBD3D69}" type="presOf" srcId="{3392EC23-0D7A-4228-A469-ECE88288969A}" destId="{505034D6-1AAB-4372-B6E6-303D5BD37F38}" srcOrd="0" destOrd="0" presId="urn:microsoft.com/office/officeart/2008/layout/HexagonCluster"/>
    <dgm:cxn modelId="{F62FC221-FB9A-4DC4-AA52-7BB7A361E5FA}" type="presOf" srcId="{B6E4465B-9F01-498C-A3B5-1A9AEF0F3364}" destId="{AF9B2DF5-B57B-4C14-8AC1-C2F44A4DF706}" srcOrd="0" destOrd="0" presId="urn:microsoft.com/office/officeart/2008/layout/HexagonCluster"/>
    <dgm:cxn modelId="{EA94BF6A-C10F-4B95-BD5E-664BF2AB6BCF}" srcId="{80A6C077-F75E-4455-9D59-944F0EC60833}" destId="{FE247D7C-4C2A-4D94-8511-85DC23F64BBC}" srcOrd="9" destOrd="0" parTransId="{C77AA828-32E9-49BE-B700-44188707058C}" sibTransId="{20D40FC2-323F-41FC-88D7-DC65AA095D29}"/>
    <dgm:cxn modelId="{8EEEBBC6-10FD-417E-89AE-1B69B3E7746B}" srcId="{80A6C077-F75E-4455-9D59-944F0EC60833}" destId="{631B59C1-C683-40D9-AA02-EDB288B3C651}" srcOrd="6" destOrd="0" parTransId="{C9012267-0266-4BBE-8468-E34815415EB4}" sibTransId="{5D2A77D3-09B7-42AA-BBAF-99085BEDAF61}"/>
    <dgm:cxn modelId="{8CCFDE93-703C-45BF-BE52-65D0040FCB6F}" type="presParOf" srcId="{9F78486B-086C-4763-A8A2-881664EDFB36}" destId="{F42F6970-91DD-4441-8080-63D0D743FE4E}" srcOrd="0" destOrd="0" presId="urn:microsoft.com/office/officeart/2008/layout/HexagonCluster"/>
    <dgm:cxn modelId="{85B680EC-CEFF-4FD6-9C46-D204534F0B2A}" type="presParOf" srcId="{F42F6970-91DD-4441-8080-63D0D743FE4E}" destId="{AF9B2DF5-B57B-4C14-8AC1-C2F44A4DF706}" srcOrd="0" destOrd="0" presId="urn:microsoft.com/office/officeart/2008/layout/HexagonCluster"/>
    <dgm:cxn modelId="{6F59CE79-5DAD-490F-A264-AD83F69FFAA9}" type="presParOf" srcId="{9F78486B-086C-4763-A8A2-881664EDFB36}" destId="{9C9D219C-9704-4B54-9EA5-9447B98FA353}" srcOrd="1" destOrd="0" presId="urn:microsoft.com/office/officeart/2008/layout/HexagonCluster"/>
    <dgm:cxn modelId="{0FD848DE-D007-4029-8014-740C76A15433}" type="presParOf" srcId="{9C9D219C-9704-4B54-9EA5-9447B98FA353}" destId="{88B8D93B-44F3-445C-95CD-A937714E06FA}" srcOrd="0" destOrd="0" presId="urn:microsoft.com/office/officeart/2008/layout/HexagonCluster"/>
    <dgm:cxn modelId="{71E23D59-5ECF-4375-B775-128F1204CCFF}" type="presParOf" srcId="{9F78486B-086C-4763-A8A2-881664EDFB36}" destId="{2EAD11FD-F0DF-4120-B8BA-DFBFC772941F}" srcOrd="2" destOrd="0" presId="urn:microsoft.com/office/officeart/2008/layout/HexagonCluster"/>
    <dgm:cxn modelId="{82E95925-80E8-41B4-903A-1FAC27F9C1ED}" type="presParOf" srcId="{2EAD11FD-F0DF-4120-B8BA-DFBFC772941F}" destId="{CB8C4069-3B55-4BFB-8AFD-5594DF9A9E9B}" srcOrd="0" destOrd="0" presId="urn:microsoft.com/office/officeart/2008/layout/HexagonCluster"/>
    <dgm:cxn modelId="{0301A376-800C-467B-B370-08B675003719}" type="presParOf" srcId="{9F78486B-086C-4763-A8A2-881664EDFB36}" destId="{ADE81F4E-5DF8-444B-9D67-D2D75C24F68B}" srcOrd="3" destOrd="0" presId="urn:microsoft.com/office/officeart/2008/layout/HexagonCluster"/>
    <dgm:cxn modelId="{45845E19-FB9D-496B-BA7F-52CBBBEB55D1}" type="presParOf" srcId="{ADE81F4E-5DF8-444B-9D67-D2D75C24F68B}" destId="{9A61F936-AB5E-4E69-B976-1FD8B9539D10}" srcOrd="0" destOrd="0" presId="urn:microsoft.com/office/officeart/2008/layout/HexagonCluster"/>
    <dgm:cxn modelId="{AD08B63F-A474-4D59-B6C0-B472C67528BD}" type="presParOf" srcId="{9F78486B-086C-4763-A8A2-881664EDFB36}" destId="{250FEDE7-6D78-435B-AF69-45414876964D}" srcOrd="4" destOrd="0" presId="urn:microsoft.com/office/officeart/2008/layout/HexagonCluster"/>
    <dgm:cxn modelId="{94BC5B7D-E571-41A2-AE8A-F9BDFEA097A8}" type="presParOf" srcId="{250FEDE7-6D78-435B-AF69-45414876964D}" destId="{1AA27EB6-D93F-41E2-B860-27CEE56E0FCF}" srcOrd="0" destOrd="0" presId="urn:microsoft.com/office/officeart/2008/layout/HexagonCluster"/>
    <dgm:cxn modelId="{C98A9A41-9045-421E-BC03-13350A586EF6}" type="presParOf" srcId="{9F78486B-086C-4763-A8A2-881664EDFB36}" destId="{47DEF191-B91A-4B6D-9B00-17B14CB672EA}" srcOrd="5" destOrd="0" presId="urn:microsoft.com/office/officeart/2008/layout/HexagonCluster"/>
    <dgm:cxn modelId="{07057997-DF24-4917-9CF7-304A1A74CE99}" type="presParOf" srcId="{47DEF191-B91A-4B6D-9B00-17B14CB672EA}" destId="{560E00CF-968B-41C8-B406-736CC1D13B6A}" srcOrd="0" destOrd="0" presId="urn:microsoft.com/office/officeart/2008/layout/HexagonCluster"/>
    <dgm:cxn modelId="{1D2B632F-5382-4D93-9E94-4287124EA169}" type="presParOf" srcId="{9F78486B-086C-4763-A8A2-881664EDFB36}" destId="{951F4553-6DA6-4D9C-9448-0F2D6E51B076}" srcOrd="6" destOrd="0" presId="urn:microsoft.com/office/officeart/2008/layout/HexagonCluster"/>
    <dgm:cxn modelId="{21D99CF3-139E-426C-8A79-BBD4D295734C}" type="presParOf" srcId="{951F4553-6DA6-4D9C-9448-0F2D6E51B076}" destId="{C58E6A3E-510A-4C08-911E-9F9BCAFB93BC}" srcOrd="0" destOrd="0" presId="urn:microsoft.com/office/officeart/2008/layout/HexagonCluster"/>
    <dgm:cxn modelId="{353FFFA7-E514-4D0D-86CE-2DBB858D3FC9}" type="presParOf" srcId="{9F78486B-086C-4763-A8A2-881664EDFB36}" destId="{37089474-026B-4951-B746-65308863A2D7}" srcOrd="7" destOrd="0" presId="urn:microsoft.com/office/officeart/2008/layout/HexagonCluster"/>
    <dgm:cxn modelId="{6BE1C2B9-3E6C-41E8-9B15-0EC34D97497A}" type="presParOf" srcId="{37089474-026B-4951-B746-65308863A2D7}" destId="{EAE96F3F-29CC-408D-A142-1F27807C3A88}" srcOrd="0" destOrd="0" presId="urn:microsoft.com/office/officeart/2008/layout/HexagonCluster"/>
    <dgm:cxn modelId="{DB8292B6-04FA-4885-B5FA-2CEC402C6F24}" type="presParOf" srcId="{9F78486B-086C-4763-A8A2-881664EDFB36}" destId="{BE2D750D-8D0A-49F7-A6D6-0499A8645A1F}" srcOrd="8" destOrd="0" presId="urn:microsoft.com/office/officeart/2008/layout/HexagonCluster"/>
    <dgm:cxn modelId="{7F3387FA-D87E-4E76-8B9E-1FE021FA1F67}" type="presParOf" srcId="{BE2D750D-8D0A-49F7-A6D6-0499A8645A1F}" destId="{89D419DF-65A5-49FF-8D1F-44625499FE5D}" srcOrd="0" destOrd="0" presId="urn:microsoft.com/office/officeart/2008/layout/HexagonCluster"/>
    <dgm:cxn modelId="{31B797ED-B746-4328-B115-1612B55A0A47}" type="presParOf" srcId="{9F78486B-086C-4763-A8A2-881664EDFB36}" destId="{A933C335-1F4D-4C7E-AFEF-9AAA614C7AFD}" srcOrd="9" destOrd="0" presId="urn:microsoft.com/office/officeart/2008/layout/HexagonCluster"/>
    <dgm:cxn modelId="{EFFEC4C0-E843-4872-8B6A-953D07C425EF}" type="presParOf" srcId="{A933C335-1F4D-4C7E-AFEF-9AAA614C7AFD}" destId="{07554C09-79A5-466E-BA16-A1F0240181BA}" srcOrd="0" destOrd="0" presId="urn:microsoft.com/office/officeart/2008/layout/HexagonCluster"/>
    <dgm:cxn modelId="{1C7D9164-C009-4B95-AC25-C770A96E26E8}" type="presParOf" srcId="{9F78486B-086C-4763-A8A2-881664EDFB36}" destId="{E07DED0B-F465-453F-BB78-79884F4C10A1}" srcOrd="10" destOrd="0" presId="urn:microsoft.com/office/officeart/2008/layout/HexagonCluster"/>
    <dgm:cxn modelId="{6E948CF7-9143-489C-9AA9-AE9FFCD9FAB0}" type="presParOf" srcId="{E07DED0B-F465-453F-BB78-79884F4C10A1}" destId="{C124C377-9F02-49D3-B695-072890835A45}" srcOrd="0" destOrd="0" presId="urn:microsoft.com/office/officeart/2008/layout/HexagonCluster"/>
    <dgm:cxn modelId="{43A0AE73-AF5A-47D0-83E4-3F19A9BDE8C5}" type="presParOf" srcId="{9F78486B-086C-4763-A8A2-881664EDFB36}" destId="{01AB390E-7C1F-422B-AB3B-E3BA0DEE6B5E}" srcOrd="11" destOrd="0" presId="urn:microsoft.com/office/officeart/2008/layout/HexagonCluster"/>
    <dgm:cxn modelId="{14B28223-A75E-4201-86FE-C688E9739959}" type="presParOf" srcId="{01AB390E-7C1F-422B-AB3B-E3BA0DEE6B5E}" destId="{81F15132-914B-4789-8F46-23391636D6E2}" srcOrd="0" destOrd="0" presId="urn:microsoft.com/office/officeart/2008/layout/HexagonCluster"/>
    <dgm:cxn modelId="{6AE90397-D0DE-480C-9B3D-5247ADCE4EB3}" type="presParOf" srcId="{9F78486B-086C-4763-A8A2-881664EDFB36}" destId="{56AE7E91-F1F2-444B-B693-D195F500B09A}" srcOrd="12" destOrd="0" presId="urn:microsoft.com/office/officeart/2008/layout/HexagonCluster"/>
    <dgm:cxn modelId="{A69E013B-4B6B-462E-80B8-7CA6314579DE}" type="presParOf" srcId="{56AE7E91-F1F2-444B-B693-D195F500B09A}" destId="{5E6B7A7A-5B70-4249-A19F-EC1CC5B3CC09}" srcOrd="0" destOrd="0" presId="urn:microsoft.com/office/officeart/2008/layout/HexagonCluster"/>
    <dgm:cxn modelId="{DFD54184-5CA6-459C-A93E-7557746B4C29}" type="presParOf" srcId="{9F78486B-086C-4763-A8A2-881664EDFB36}" destId="{8BD9CB6E-C323-49EA-B37A-1EBE867FB021}" srcOrd="13" destOrd="0" presId="urn:microsoft.com/office/officeart/2008/layout/HexagonCluster"/>
    <dgm:cxn modelId="{E587DBD6-397B-4614-9F77-F4B8024E7E17}" type="presParOf" srcId="{8BD9CB6E-C323-49EA-B37A-1EBE867FB021}" destId="{EB5A58E1-9ED0-41B1-841E-82B6ACFA7807}" srcOrd="0" destOrd="0" presId="urn:microsoft.com/office/officeart/2008/layout/HexagonCluster"/>
    <dgm:cxn modelId="{ECC41275-8ADB-4361-8C0C-9CD5A2279631}" type="presParOf" srcId="{9F78486B-086C-4763-A8A2-881664EDFB36}" destId="{29223D34-CE7B-477E-9663-C4664D835259}" srcOrd="14" destOrd="0" presId="urn:microsoft.com/office/officeart/2008/layout/HexagonCluster"/>
    <dgm:cxn modelId="{B1361AFF-0FB8-4F11-8C23-11912A529F5D}" type="presParOf" srcId="{29223D34-CE7B-477E-9663-C4664D835259}" destId="{92679F02-C012-48E0-B758-F4A7D97CBD6D}" srcOrd="0" destOrd="0" presId="urn:microsoft.com/office/officeart/2008/layout/HexagonCluster"/>
    <dgm:cxn modelId="{1B4B27E5-01CB-49C8-A865-4D33AA6623C5}" type="presParOf" srcId="{9F78486B-086C-4763-A8A2-881664EDFB36}" destId="{026823BB-17DA-4C22-BC88-68DB4CF45AB1}" srcOrd="15" destOrd="0" presId="urn:microsoft.com/office/officeart/2008/layout/HexagonCluster"/>
    <dgm:cxn modelId="{994EDF44-E277-4067-9C1C-AD166A4562E4}" type="presParOf" srcId="{026823BB-17DA-4C22-BC88-68DB4CF45AB1}" destId="{56997813-69EA-41CD-BDA0-DD43CB6BA8F9}" srcOrd="0" destOrd="0" presId="urn:microsoft.com/office/officeart/2008/layout/HexagonCluster"/>
    <dgm:cxn modelId="{2D64645F-380E-4BC0-BCF8-2FFBF58E551B}" type="presParOf" srcId="{9F78486B-086C-4763-A8A2-881664EDFB36}" destId="{0F84A04D-8E69-4C54-A094-1891EFCA4FBF}" srcOrd="16" destOrd="0" presId="urn:microsoft.com/office/officeart/2008/layout/HexagonCluster"/>
    <dgm:cxn modelId="{04F8CE26-995E-4891-A8B6-4377A0EEF531}" type="presParOf" srcId="{0F84A04D-8E69-4C54-A094-1891EFCA4FBF}" destId="{F360B1CD-2C03-4494-B1CA-5FF673EBA48B}" srcOrd="0" destOrd="0" presId="urn:microsoft.com/office/officeart/2008/layout/HexagonCluster"/>
    <dgm:cxn modelId="{CB0C28CC-A0B5-408F-8A6B-A4820D19A623}" type="presParOf" srcId="{9F78486B-086C-4763-A8A2-881664EDFB36}" destId="{A5F587AE-37AA-4FC6-ABCC-3851A8781E4B}" srcOrd="17" destOrd="0" presId="urn:microsoft.com/office/officeart/2008/layout/HexagonCluster"/>
    <dgm:cxn modelId="{76893723-DCF1-4A14-ABCE-2A7B254FF76F}" type="presParOf" srcId="{A5F587AE-37AA-4FC6-ABCC-3851A8781E4B}" destId="{783BDED2-C70E-4F7B-A82B-71F4837777DA}" srcOrd="0" destOrd="0" presId="urn:microsoft.com/office/officeart/2008/layout/HexagonCluster"/>
    <dgm:cxn modelId="{B98288CC-FE12-4348-8027-54BB08050C1F}" type="presParOf" srcId="{9F78486B-086C-4763-A8A2-881664EDFB36}" destId="{0E2034BC-14A1-43FA-8FDB-F908146155EC}" srcOrd="18" destOrd="0" presId="urn:microsoft.com/office/officeart/2008/layout/HexagonCluster"/>
    <dgm:cxn modelId="{00FCF33E-2ACA-4C0C-8190-FFDC598A6699}" type="presParOf" srcId="{0E2034BC-14A1-43FA-8FDB-F908146155EC}" destId="{B198C296-A763-441E-8D2E-3F93FAEA1202}" srcOrd="0" destOrd="0" presId="urn:microsoft.com/office/officeart/2008/layout/HexagonCluster"/>
    <dgm:cxn modelId="{55A57DA4-4227-46C0-BBF6-BBFA841AAE51}" type="presParOf" srcId="{9F78486B-086C-4763-A8A2-881664EDFB36}" destId="{029C8DB0-28B0-4385-9D3D-57A8667DDD7F}" srcOrd="19" destOrd="0" presId="urn:microsoft.com/office/officeart/2008/layout/HexagonCluster"/>
    <dgm:cxn modelId="{E22F9764-B1E5-47D8-92DB-C29C25205095}" type="presParOf" srcId="{029C8DB0-28B0-4385-9D3D-57A8667DDD7F}" destId="{715C26F6-C96B-4A40-B910-905D40C5324B}" srcOrd="0" destOrd="0" presId="urn:microsoft.com/office/officeart/2008/layout/HexagonCluster"/>
    <dgm:cxn modelId="{7975A59D-0B72-4774-AEBF-E8901877AD6C}" type="presParOf" srcId="{9F78486B-086C-4763-A8A2-881664EDFB36}" destId="{361921DA-3761-4DA3-80D6-90A424B1E184}" srcOrd="20" destOrd="0" presId="urn:microsoft.com/office/officeart/2008/layout/HexagonCluster"/>
    <dgm:cxn modelId="{DB511BA0-D42C-4851-A1C9-D10EA6123955}" type="presParOf" srcId="{361921DA-3761-4DA3-80D6-90A424B1E184}" destId="{084BED30-29F3-4066-A5D3-F6F36BFBF995}" srcOrd="0" destOrd="0" presId="urn:microsoft.com/office/officeart/2008/layout/HexagonCluster"/>
    <dgm:cxn modelId="{F4FF17AD-CDB8-4C7B-AD6C-40A27FF0F624}" type="presParOf" srcId="{9F78486B-086C-4763-A8A2-881664EDFB36}" destId="{A5B3A66D-9993-481F-B55E-59DF40FF4EE1}" srcOrd="21" destOrd="0" presId="urn:microsoft.com/office/officeart/2008/layout/HexagonCluster"/>
    <dgm:cxn modelId="{945C98B1-BB5A-420D-A735-2B54ABEDD349}" type="presParOf" srcId="{A5B3A66D-9993-481F-B55E-59DF40FF4EE1}" destId="{A78C2125-3595-4FD5-9150-328ED8470649}" srcOrd="0" destOrd="0" presId="urn:microsoft.com/office/officeart/2008/layout/HexagonCluster"/>
    <dgm:cxn modelId="{7E25F5E7-CFC1-45FF-BAB5-ECA64DA53993}" type="presParOf" srcId="{9F78486B-086C-4763-A8A2-881664EDFB36}" destId="{7C71CB18-F30E-4897-9F84-AB23BC1ED773}" srcOrd="22" destOrd="0" presId="urn:microsoft.com/office/officeart/2008/layout/HexagonCluster"/>
    <dgm:cxn modelId="{AE9BDF2F-DBF6-4750-A16A-26C30F318BE6}" type="presParOf" srcId="{7C71CB18-F30E-4897-9F84-AB23BC1ED773}" destId="{01D7ABB7-4329-4746-B87A-F4146931E667}" srcOrd="0" destOrd="0" presId="urn:microsoft.com/office/officeart/2008/layout/HexagonCluster"/>
    <dgm:cxn modelId="{CD96D28D-84B7-47DF-A708-5BC91AFF715D}" type="presParOf" srcId="{9F78486B-086C-4763-A8A2-881664EDFB36}" destId="{D0EB6EF2-E0C3-4A95-80B0-AD61F95BF8F0}" srcOrd="23" destOrd="0" presId="urn:microsoft.com/office/officeart/2008/layout/HexagonCluster"/>
    <dgm:cxn modelId="{096D75F8-0927-44A4-9A01-2CA5D336B746}" type="presParOf" srcId="{D0EB6EF2-E0C3-4A95-80B0-AD61F95BF8F0}" destId="{FFB07E47-AAE3-4BA6-8122-FE3845A0D2E9}" srcOrd="0" destOrd="0" presId="urn:microsoft.com/office/officeart/2008/layout/HexagonCluster"/>
    <dgm:cxn modelId="{74C20CB2-01DD-4863-B32B-5615858E19E3}" type="presParOf" srcId="{9F78486B-086C-4763-A8A2-881664EDFB36}" destId="{3C4B0C76-5FF2-43D5-9269-88ECDF61E019}" srcOrd="24" destOrd="0" presId="urn:microsoft.com/office/officeart/2008/layout/HexagonCluster"/>
    <dgm:cxn modelId="{29142AD6-1818-4CE0-BD9A-4B6CF5B91DC4}" type="presParOf" srcId="{3C4B0C76-5FF2-43D5-9269-88ECDF61E019}" destId="{E4D1EBFD-0CC4-4B88-ABED-7B14CAF87CFD}" srcOrd="0" destOrd="0" presId="urn:microsoft.com/office/officeart/2008/layout/HexagonCluster"/>
    <dgm:cxn modelId="{B5A5DF82-731E-4317-AA8E-7BF6E1C03BE0}" type="presParOf" srcId="{9F78486B-086C-4763-A8A2-881664EDFB36}" destId="{9AC760E7-296A-4C22-8AFE-049DF15CC8A6}" srcOrd="25" destOrd="0" presId="urn:microsoft.com/office/officeart/2008/layout/HexagonCluster"/>
    <dgm:cxn modelId="{A512A7F2-6EAD-42AC-A703-485B19195025}" type="presParOf" srcId="{9AC760E7-296A-4C22-8AFE-049DF15CC8A6}" destId="{315F3323-863F-488E-B000-4FF6656BFA38}" srcOrd="0" destOrd="0" presId="urn:microsoft.com/office/officeart/2008/layout/HexagonCluster"/>
    <dgm:cxn modelId="{919BE59D-8A8A-49F6-8676-D4B02D9F43DD}" type="presParOf" srcId="{9F78486B-086C-4763-A8A2-881664EDFB36}" destId="{CE817420-7BE6-4D35-9A81-4B5EB6C088E6}" srcOrd="26" destOrd="0" presId="urn:microsoft.com/office/officeart/2008/layout/HexagonCluster"/>
    <dgm:cxn modelId="{7A06F8BE-4503-4B31-B95B-54ACE34067A5}" type="presParOf" srcId="{CE817420-7BE6-4D35-9A81-4B5EB6C088E6}" destId="{175AFA32-E22F-45C2-950C-B9B1D5F2F78A}" srcOrd="0" destOrd="0" presId="urn:microsoft.com/office/officeart/2008/layout/HexagonCluster"/>
    <dgm:cxn modelId="{8518514A-B42D-4989-A64D-ECC2D3E5BD88}" type="presParOf" srcId="{9F78486B-086C-4763-A8A2-881664EDFB36}" destId="{FEA2D86F-54E7-41E2-B52B-04E1C16C1BBA}" srcOrd="27" destOrd="0" presId="urn:microsoft.com/office/officeart/2008/layout/HexagonCluster"/>
    <dgm:cxn modelId="{619C8748-D6C3-4319-AA6F-C51679B944BC}" type="presParOf" srcId="{FEA2D86F-54E7-41E2-B52B-04E1C16C1BBA}" destId="{2936038C-D5BB-436F-BAB6-243EB9DFCEDA}" srcOrd="0" destOrd="0" presId="urn:microsoft.com/office/officeart/2008/layout/HexagonCluster"/>
    <dgm:cxn modelId="{76238BC1-5F41-4BE4-BB6E-EADBFB7060A1}" type="presParOf" srcId="{9F78486B-086C-4763-A8A2-881664EDFB36}" destId="{2E590B32-7EA4-4528-BD94-0B16C04CF184}" srcOrd="28" destOrd="0" presId="urn:microsoft.com/office/officeart/2008/layout/HexagonCluster"/>
    <dgm:cxn modelId="{62D72B65-AFE2-41FC-A272-E890713A22CA}" type="presParOf" srcId="{2E590B32-7EA4-4528-BD94-0B16C04CF184}" destId="{EF69CE0A-B632-4C1C-BEE8-4F9CD0912CDD}" srcOrd="0" destOrd="0" presId="urn:microsoft.com/office/officeart/2008/layout/HexagonCluster"/>
    <dgm:cxn modelId="{E7D72817-6582-431C-940A-FAE14033320E}" type="presParOf" srcId="{9F78486B-086C-4763-A8A2-881664EDFB36}" destId="{EED8489C-92BF-4684-8840-12CBD9EDA9CB}" srcOrd="29" destOrd="0" presId="urn:microsoft.com/office/officeart/2008/layout/HexagonCluster"/>
    <dgm:cxn modelId="{D65DD6FD-35EB-4186-A424-E5DAA6DE0693}" type="presParOf" srcId="{EED8489C-92BF-4684-8840-12CBD9EDA9CB}" destId="{0A11146F-7FB0-4E7F-A884-275BD3D377B5}" srcOrd="0" destOrd="0" presId="urn:microsoft.com/office/officeart/2008/layout/HexagonCluster"/>
    <dgm:cxn modelId="{B6963AAD-D8A4-49FF-A6BC-C87D71F12B19}" type="presParOf" srcId="{9F78486B-086C-4763-A8A2-881664EDFB36}" destId="{89DE4B4A-2AF9-4EA3-AC6F-939D375FD9E7}" srcOrd="30" destOrd="0" presId="urn:microsoft.com/office/officeart/2008/layout/HexagonCluster"/>
    <dgm:cxn modelId="{F22E8718-5168-47D3-9358-096CB1BB2EC2}" type="presParOf" srcId="{89DE4B4A-2AF9-4EA3-AC6F-939D375FD9E7}" destId="{BF065679-408C-4AF4-8A6C-14673A2BD1B4}" srcOrd="0" destOrd="0" presId="urn:microsoft.com/office/officeart/2008/layout/HexagonCluster"/>
    <dgm:cxn modelId="{073C687F-47EF-40EA-A191-699AECF93EBA}" type="presParOf" srcId="{9F78486B-086C-4763-A8A2-881664EDFB36}" destId="{ACFDA776-B82E-4AB7-A55A-CF0226C389D6}" srcOrd="31" destOrd="0" presId="urn:microsoft.com/office/officeart/2008/layout/HexagonCluster"/>
    <dgm:cxn modelId="{A2B14CF9-99A4-4C47-8318-94F67CF7D1B4}" type="presParOf" srcId="{ACFDA776-B82E-4AB7-A55A-CF0226C389D6}" destId="{58F8CD4D-F97C-4994-9702-CCD7A4FCD5A4}" srcOrd="0" destOrd="0" presId="urn:microsoft.com/office/officeart/2008/layout/HexagonCluster"/>
    <dgm:cxn modelId="{D2C73DC4-CFEB-4247-9A55-AF7805696ACE}" type="presParOf" srcId="{9F78486B-086C-4763-A8A2-881664EDFB36}" destId="{B1B3CCD7-2F91-4950-90C8-E879A20124A1}" srcOrd="32" destOrd="0" presId="urn:microsoft.com/office/officeart/2008/layout/HexagonCluster"/>
    <dgm:cxn modelId="{BE537ABD-C305-4B17-BF76-ED678CF9B343}" type="presParOf" srcId="{B1B3CCD7-2F91-4950-90C8-E879A20124A1}" destId="{D8BF5B5C-5FC0-4E47-9FE9-8C4C41F07C99}" srcOrd="0" destOrd="0" presId="urn:microsoft.com/office/officeart/2008/layout/HexagonCluster"/>
    <dgm:cxn modelId="{41473F52-47AB-447B-A798-2815296AE340}" type="presParOf" srcId="{9F78486B-086C-4763-A8A2-881664EDFB36}" destId="{803CBC63-BD36-4BD1-AB23-37DFEC214A3C}" srcOrd="33" destOrd="0" presId="urn:microsoft.com/office/officeart/2008/layout/HexagonCluster"/>
    <dgm:cxn modelId="{AEB40BA8-4C77-4845-8D81-229A129FAA1E}" type="presParOf" srcId="{803CBC63-BD36-4BD1-AB23-37DFEC214A3C}" destId="{9764015A-E97E-414D-A086-A5022DC7198A}" srcOrd="0" destOrd="0" presId="urn:microsoft.com/office/officeart/2008/layout/HexagonCluster"/>
    <dgm:cxn modelId="{BEDCDBE0-E972-4502-A8AE-BA52500AAC15}" type="presParOf" srcId="{9F78486B-086C-4763-A8A2-881664EDFB36}" destId="{872F7ADB-58D6-4823-A94E-1D58FECFF92A}" srcOrd="34" destOrd="0" presId="urn:microsoft.com/office/officeart/2008/layout/HexagonCluster"/>
    <dgm:cxn modelId="{0F2B636B-FC53-4B38-B00E-3E590907A134}" type="presParOf" srcId="{872F7ADB-58D6-4823-A94E-1D58FECFF92A}" destId="{8E6E434E-D9C1-4BF5-8BB9-33A90DF81AEE}" srcOrd="0" destOrd="0" presId="urn:microsoft.com/office/officeart/2008/layout/HexagonCluster"/>
    <dgm:cxn modelId="{66A7D6FB-37FF-4C82-801E-3BA95045BAA9}" type="presParOf" srcId="{9F78486B-086C-4763-A8A2-881664EDFB36}" destId="{96C29F7F-7497-432D-B3A4-C1CAE45A0161}" srcOrd="35" destOrd="0" presId="urn:microsoft.com/office/officeart/2008/layout/HexagonCluster"/>
    <dgm:cxn modelId="{7FDE9A28-87DD-4803-9083-6FE700D1E5D9}" type="presParOf" srcId="{96C29F7F-7497-432D-B3A4-C1CAE45A0161}" destId="{CB703827-3F17-4D5E-A181-5D15FCECA64E}" srcOrd="0" destOrd="0" presId="urn:microsoft.com/office/officeart/2008/layout/HexagonCluster"/>
    <dgm:cxn modelId="{0C5CD8D2-E89A-4C8D-B9D2-59A0F284D169}" type="presParOf" srcId="{9F78486B-086C-4763-A8A2-881664EDFB36}" destId="{BE1F4226-0E5B-4771-994F-CDC85931EC59}" srcOrd="36" destOrd="0" presId="urn:microsoft.com/office/officeart/2008/layout/HexagonCluster"/>
    <dgm:cxn modelId="{C596B3F7-CAB6-4369-A2E0-7AD5A45E2DFB}" type="presParOf" srcId="{BE1F4226-0E5B-4771-994F-CDC85931EC59}" destId="{62F91781-F084-436D-A6C5-D719F1C8C0F6}" srcOrd="0" destOrd="0" presId="urn:microsoft.com/office/officeart/2008/layout/HexagonCluster"/>
    <dgm:cxn modelId="{4B00BAAD-316A-4EBE-959E-974F98C61943}" type="presParOf" srcId="{9F78486B-086C-4763-A8A2-881664EDFB36}" destId="{D909749A-893E-457F-B1D0-B876528DC210}" srcOrd="37" destOrd="0" presId="urn:microsoft.com/office/officeart/2008/layout/HexagonCluster"/>
    <dgm:cxn modelId="{BF72CC78-E18B-4C9D-8102-6006FC44A2D6}" type="presParOf" srcId="{D909749A-893E-457F-B1D0-B876528DC210}" destId="{6A040312-A0E2-4C0E-8C8A-3CDE4CD8E13B}" srcOrd="0" destOrd="0" presId="urn:microsoft.com/office/officeart/2008/layout/HexagonCluster"/>
    <dgm:cxn modelId="{2FD2A7BE-D7E3-4781-9F04-3BBA6B16A2FA}" type="presParOf" srcId="{9F78486B-086C-4763-A8A2-881664EDFB36}" destId="{FA86D02A-B410-4C72-879F-AB8112D3D8A5}" srcOrd="38" destOrd="0" presId="urn:microsoft.com/office/officeart/2008/layout/HexagonCluster"/>
    <dgm:cxn modelId="{A15A1F71-FC6C-4FE5-9F4B-1E7257973967}" type="presParOf" srcId="{FA86D02A-B410-4C72-879F-AB8112D3D8A5}" destId="{02920EC9-3154-455E-A601-0E3B6767676B}" srcOrd="0" destOrd="0" presId="urn:microsoft.com/office/officeart/2008/layout/HexagonCluster"/>
    <dgm:cxn modelId="{A0B95FCA-BFC4-4635-AA13-4D01BE87FD13}" type="presParOf" srcId="{9F78486B-086C-4763-A8A2-881664EDFB36}" destId="{23BEE49E-7C63-488A-8B75-63321D5C6958}" srcOrd="39" destOrd="0" presId="urn:microsoft.com/office/officeart/2008/layout/HexagonCluster"/>
    <dgm:cxn modelId="{3F97B1CC-BE33-4ADF-82C4-302F41AFE740}" type="presParOf" srcId="{23BEE49E-7C63-488A-8B75-63321D5C6958}" destId="{7D58A1AB-DA38-446F-A53D-D8DA8743A6D0}" srcOrd="0" destOrd="0" presId="urn:microsoft.com/office/officeart/2008/layout/HexagonCluster"/>
    <dgm:cxn modelId="{31DA8AC5-F3B6-4A72-965B-3453319431DE}" type="presParOf" srcId="{9F78486B-086C-4763-A8A2-881664EDFB36}" destId="{B9F1298A-F757-4D90-90E9-4245891BD655}" srcOrd="40" destOrd="0" presId="urn:microsoft.com/office/officeart/2008/layout/HexagonCluster"/>
    <dgm:cxn modelId="{82D2661B-BCF0-4038-8408-ADF261FEDDCD}" type="presParOf" srcId="{B9F1298A-F757-4D90-90E9-4245891BD655}" destId="{505034D6-1AAB-4372-B6E6-303D5BD37F38}" srcOrd="0" destOrd="0" presId="urn:microsoft.com/office/officeart/2008/layout/HexagonCluster"/>
    <dgm:cxn modelId="{0358A9FA-52A6-4765-A0CE-612BD9E99DAF}" type="presParOf" srcId="{9F78486B-086C-4763-A8A2-881664EDFB36}" destId="{A9577058-FE60-4328-90D0-AD52B05DAA49}" srcOrd="41" destOrd="0" presId="urn:microsoft.com/office/officeart/2008/layout/HexagonCluster"/>
    <dgm:cxn modelId="{FCFD84FD-B6EA-4F8D-8277-0012730F71FE}" type="presParOf" srcId="{A9577058-FE60-4328-90D0-AD52B05DAA49}" destId="{7520C4F6-ACF4-483B-BC39-81484913F602}" srcOrd="0" destOrd="0" presId="urn:microsoft.com/office/officeart/2008/layout/HexagonCluster"/>
    <dgm:cxn modelId="{2F93557E-BECB-48F3-A07C-064409DC81CB}" type="presParOf" srcId="{9F78486B-086C-4763-A8A2-881664EDFB36}" destId="{0189595E-4ED5-44EA-9A48-92F31B81EEEC}" srcOrd="42" destOrd="0" presId="urn:microsoft.com/office/officeart/2008/layout/HexagonCluster"/>
    <dgm:cxn modelId="{E07F92FA-26B1-400E-A8FC-A43523833ABE}" type="presParOf" srcId="{0189595E-4ED5-44EA-9A48-92F31B81EEEC}" destId="{32D81A8A-3989-4EBC-819B-265664FED512}" srcOrd="0" destOrd="0" presId="urn:microsoft.com/office/officeart/2008/layout/HexagonCluster"/>
    <dgm:cxn modelId="{952EA3D7-49FA-4EB9-805C-381895C6EF14}" type="presParOf" srcId="{9F78486B-086C-4763-A8A2-881664EDFB36}" destId="{3E48074C-1CA1-405F-82EC-1C1169B20A0D}" srcOrd="43" destOrd="0" presId="urn:microsoft.com/office/officeart/2008/layout/HexagonCluster"/>
    <dgm:cxn modelId="{60B5223E-273E-436A-B5E6-199006CFED94}" type="presParOf" srcId="{3E48074C-1CA1-405F-82EC-1C1169B20A0D}" destId="{4C90E813-1009-4E02-85D2-710B169332C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B2DF5-B57B-4C14-8AC1-C2F44A4DF706}">
      <dsp:nvSpPr>
        <dsp:cNvPr id="0" name=""/>
        <dsp:cNvSpPr/>
      </dsp:nvSpPr>
      <dsp:spPr>
        <a:xfrm>
          <a:off x="417292" y="270368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Consistency</a:t>
          </a:r>
          <a:endParaRPr lang="en-US" sz="100" b="1" kern="1200" dirty="0"/>
        </a:p>
      </dsp:txBody>
      <dsp:txXfrm>
        <a:off x="446650" y="295574"/>
        <a:ext cx="130832" cy="112333"/>
      </dsp:txXfrm>
    </dsp:sp>
    <dsp:sp modelId="{88B8D93B-44F3-445C-95CD-A937714E06FA}">
      <dsp:nvSpPr>
        <dsp:cNvPr id="0" name=""/>
        <dsp:cNvSpPr/>
      </dsp:nvSpPr>
      <dsp:spPr>
        <a:xfrm>
          <a:off x="421847" y="343122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C4069-3B55-4BFB-8AFD-5594DF9A9E9B}">
      <dsp:nvSpPr>
        <dsp:cNvPr id="0" name=""/>
        <dsp:cNvSpPr/>
      </dsp:nvSpPr>
      <dsp:spPr>
        <a:xfrm>
          <a:off x="254255" y="180457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1F936-AB5E-4E69-B976-1FD8B9539D10}">
      <dsp:nvSpPr>
        <dsp:cNvPr id="0" name=""/>
        <dsp:cNvSpPr/>
      </dsp:nvSpPr>
      <dsp:spPr>
        <a:xfrm>
          <a:off x="384008" y="321518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27EB6-D93F-41E2-B860-27CEE56E0FCF}">
      <dsp:nvSpPr>
        <dsp:cNvPr id="0" name=""/>
        <dsp:cNvSpPr/>
      </dsp:nvSpPr>
      <dsp:spPr>
        <a:xfrm>
          <a:off x="580446" y="179901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Temporality</a:t>
          </a:r>
          <a:endParaRPr lang="en-US" sz="100" b="1" kern="1200" dirty="0"/>
        </a:p>
      </dsp:txBody>
      <dsp:txXfrm>
        <a:off x="609804" y="205107"/>
        <a:ext cx="130832" cy="112333"/>
      </dsp:txXfrm>
    </dsp:sp>
    <dsp:sp modelId="{560E00CF-968B-41C8-B406-736CC1D13B6A}">
      <dsp:nvSpPr>
        <dsp:cNvPr id="0" name=""/>
        <dsp:cNvSpPr/>
      </dsp:nvSpPr>
      <dsp:spPr>
        <a:xfrm>
          <a:off x="710900" y="320724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E6A3E-510A-4C08-911E-9F9BCAFB93BC}">
      <dsp:nvSpPr>
        <dsp:cNvPr id="0" name=""/>
        <dsp:cNvSpPr/>
      </dsp:nvSpPr>
      <dsp:spPr>
        <a:xfrm>
          <a:off x="743484" y="270050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96F3F-29CC-408D-A142-1F27807C3A88}">
      <dsp:nvSpPr>
        <dsp:cNvPr id="0" name=""/>
        <dsp:cNvSpPr/>
      </dsp:nvSpPr>
      <dsp:spPr>
        <a:xfrm>
          <a:off x="748038" y="342487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419DF-65A5-49FF-8D1F-44625499FE5D}">
      <dsp:nvSpPr>
        <dsp:cNvPr id="0" name=""/>
        <dsp:cNvSpPr/>
      </dsp:nvSpPr>
      <dsp:spPr>
        <a:xfrm>
          <a:off x="417292" y="90466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Strength</a:t>
          </a:r>
          <a:endParaRPr lang="en-US" sz="100" b="1" kern="1200" dirty="0"/>
        </a:p>
      </dsp:txBody>
      <dsp:txXfrm>
        <a:off x="446650" y="115672"/>
        <a:ext cx="130832" cy="112333"/>
      </dsp:txXfrm>
    </dsp:sp>
    <dsp:sp modelId="{07554C09-79A5-466E-BA16-A1F0240181BA}">
      <dsp:nvSpPr>
        <dsp:cNvPr id="0" name=""/>
        <dsp:cNvSpPr/>
      </dsp:nvSpPr>
      <dsp:spPr>
        <a:xfrm>
          <a:off x="546344" y="92690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4C377-9F02-49D3-B695-072890835A45}">
      <dsp:nvSpPr>
        <dsp:cNvPr id="0" name=""/>
        <dsp:cNvSpPr/>
      </dsp:nvSpPr>
      <dsp:spPr>
        <a:xfrm>
          <a:off x="580446" y="0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15132-914B-4789-8F46-23391636D6E2}">
      <dsp:nvSpPr>
        <dsp:cNvPr id="0" name=""/>
        <dsp:cNvSpPr/>
      </dsp:nvSpPr>
      <dsp:spPr>
        <a:xfrm>
          <a:off x="585819" y="72119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B7A7A-5B70-4249-A19F-EC1CC5B3CC09}">
      <dsp:nvSpPr>
        <dsp:cNvPr id="0" name=""/>
        <dsp:cNvSpPr/>
      </dsp:nvSpPr>
      <dsp:spPr>
        <a:xfrm>
          <a:off x="743484" y="90149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Plausibility</a:t>
          </a:r>
          <a:endParaRPr lang="en-US" sz="100" b="1" kern="1200" dirty="0"/>
        </a:p>
      </dsp:txBody>
      <dsp:txXfrm>
        <a:off x="772842" y="115355"/>
        <a:ext cx="130832" cy="112333"/>
      </dsp:txXfrm>
    </dsp:sp>
    <dsp:sp modelId="{EB5A58E1-9ED0-41B1-841E-82B6ACFA7807}">
      <dsp:nvSpPr>
        <dsp:cNvPr id="0" name=""/>
        <dsp:cNvSpPr/>
      </dsp:nvSpPr>
      <dsp:spPr>
        <a:xfrm>
          <a:off x="907455" y="162189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79F02-C012-48E0-B758-F4A7D97CBD6D}">
      <dsp:nvSpPr>
        <dsp:cNvPr id="0" name=""/>
        <dsp:cNvSpPr/>
      </dsp:nvSpPr>
      <dsp:spPr>
        <a:xfrm>
          <a:off x="906521" y="181648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97813-69EA-41CD-BDA0-DD43CB6BA8F9}">
      <dsp:nvSpPr>
        <dsp:cNvPr id="0" name=""/>
        <dsp:cNvSpPr/>
      </dsp:nvSpPr>
      <dsp:spPr>
        <a:xfrm>
          <a:off x="943426" y="184507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0B1CD-2C03-4494-B1CA-5FF673EBA48B}">
      <dsp:nvSpPr>
        <dsp:cNvPr id="0" name=""/>
        <dsp:cNvSpPr/>
      </dsp:nvSpPr>
      <dsp:spPr>
        <a:xfrm>
          <a:off x="906521" y="1747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Experiment</a:t>
          </a:r>
          <a:endParaRPr lang="en-US" sz="100" b="1" kern="1200" dirty="0"/>
        </a:p>
      </dsp:txBody>
      <dsp:txXfrm>
        <a:off x="935879" y="26953"/>
        <a:ext cx="130832" cy="112333"/>
      </dsp:txXfrm>
    </dsp:sp>
    <dsp:sp modelId="{783BDED2-C70E-4F7B-A82B-71F4837777DA}">
      <dsp:nvSpPr>
        <dsp:cNvPr id="0" name=""/>
        <dsp:cNvSpPr/>
      </dsp:nvSpPr>
      <dsp:spPr>
        <a:xfrm>
          <a:off x="1070493" y="74661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8C296-A763-441E-8D2E-3F93FAEA1202}">
      <dsp:nvSpPr>
        <dsp:cNvPr id="0" name=""/>
        <dsp:cNvSpPr/>
      </dsp:nvSpPr>
      <dsp:spPr>
        <a:xfrm>
          <a:off x="1069675" y="92531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C26F6-C96B-4A40-B910-905D40C5324B}">
      <dsp:nvSpPr>
        <dsp:cNvPr id="0" name=""/>
        <dsp:cNvSpPr/>
      </dsp:nvSpPr>
      <dsp:spPr>
        <a:xfrm>
          <a:off x="1107398" y="96106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BED30-29F3-4066-A5D3-F6F36BFBF995}">
      <dsp:nvSpPr>
        <dsp:cNvPr id="0" name=""/>
        <dsp:cNvSpPr/>
      </dsp:nvSpPr>
      <dsp:spPr>
        <a:xfrm>
          <a:off x="1069675" y="272115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Coherence</a:t>
          </a:r>
          <a:endParaRPr lang="en-US" sz="100" b="1" kern="1200" dirty="0"/>
        </a:p>
      </dsp:txBody>
      <dsp:txXfrm>
        <a:off x="1099033" y="297321"/>
        <a:ext cx="130832" cy="112333"/>
      </dsp:txXfrm>
    </dsp:sp>
    <dsp:sp modelId="{A78C2125-3595-4FD5-9150-328ED8470649}">
      <dsp:nvSpPr>
        <dsp:cNvPr id="0" name=""/>
        <dsp:cNvSpPr/>
      </dsp:nvSpPr>
      <dsp:spPr>
        <a:xfrm>
          <a:off x="1107164" y="414686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7ABB7-4329-4746-B87A-F4146931E667}">
      <dsp:nvSpPr>
        <dsp:cNvPr id="0" name=""/>
        <dsp:cNvSpPr/>
      </dsp:nvSpPr>
      <dsp:spPr>
        <a:xfrm>
          <a:off x="906521" y="361232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07E47-AAE3-4BA6-8122-FE3845A0D2E9}">
      <dsp:nvSpPr>
        <dsp:cNvPr id="0" name=""/>
        <dsp:cNvSpPr/>
      </dsp:nvSpPr>
      <dsp:spPr>
        <a:xfrm>
          <a:off x="1072011" y="432636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1EBFD-0CC4-4B88-ABED-7B14CAF87CFD}">
      <dsp:nvSpPr>
        <dsp:cNvPr id="0" name=""/>
        <dsp:cNvSpPr/>
      </dsp:nvSpPr>
      <dsp:spPr>
        <a:xfrm>
          <a:off x="580330" y="360199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Biological gradient</a:t>
          </a:r>
          <a:endParaRPr lang="en-US" sz="100" b="1" kern="1200" dirty="0"/>
        </a:p>
      </dsp:txBody>
      <dsp:txXfrm>
        <a:off x="609688" y="385405"/>
        <a:ext cx="130832" cy="112333"/>
      </dsp:txXfrm>
    </dsp:sp>
    <dsp:sp modelId="{315F3323-863F-488E-B000-4FF6656BFA38}">
      <dsp:nvSpPr>
        <dsp:cNvPr id="0" name=""/>
        <dsp:cNvSpPr/>
      </dsp:nvSpPr>
      <dsp:spPr>
        <a:xfrm>
          <a:off x="585702" y="432318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AFA32-E22F-45C2-950C-B9B1D5F2F78A}">
      <dsp:nvSpPr>
        <dsp:cNvPr id="0" name=""/>
        <dsp:cNvSpPr/>
      </dsp:nvSpPr>
      <dsp:spPr>
        <a:xfrm>
          <a:off x="417176" y="450666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6038C-D5BB-436F-BAB6-243EB9DFCEDA}">
      <dsp:nvSpPr>
        <dsp:cNvPr id="0" name=""/>
        <dsp:cNvSpPr/>
      </dsp:nvSpPr>
      <dsp:spPr>
        <a:xfrm>
          <a:off x="546227" y="452969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9CE0A-B632-4C1C-BEE8-4F9CD0912CDD}">
      <dsp:nvSpPr>
        <dsp:cNvPr id="0" name=""/>
        <dsp:cNvSpPr/>
      </dsp:nvSpPr>
      <dsp:spPr>
        <a:xfrm>
          <a:off x="1231895" y="363297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>
              <a:solidFill>
                <a:schemeClr val="tx1"/>
              </a:solidFill>
            </a:rPr>
            <a:t>Specificity</a:t>
          </a:r>
          <a:endParaRPr lang="en-US" sz="100" b="1" kern="1200" dirty="0">
            <a:solidFill>
              <a:schemeClr val="tx1"/>
            </a:solidFill>
          </a:endParaRPr>
        </a:p>
      </dsp:txBody>
      <dsp:txXfrm>
        <a:off x="1261253" y="388503"/>
        <a:ext cx="130832" cy="112333"/>
      </dsp:txXfrm>
    </dsp:sp>
    <dsp:sp modelId="{0A11146F-7FB0-4E7F-A884-275BD3D377B5}">
      <dsp:nvSpPr>
        <dsp:cNvPr id="0" name=""/>
        <dsp:cNvSpPr/>
      </dsp:nvSpPr>
      <dsp:spPr>
        <a:xfrm>
          <a:off x="1269501" y="505868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65679-408C-4AF4-8A6C-14673A2BD1B4}">
      <dsp:nvSpPr>
        <dsp:cNvPr id="0" name=""/>
        <dsp:cNvSpPr/>
      </dsp:nvSpPr>
      <dsp:spPr>
        <a:xfrm>
          <a:off x="1068858" y="452413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8CD4D-F97C-4994-9702-CCD7A4FCD5A4}">
      <dsp:nvSpPr>
        <dsp:cNvPr id="0" name=""/>
        <dsp:cNvSpPr/>
      </dsp:nvSpPr>
      <dsp:spPr>
        <a:xfrm>
          <a:off x="1234347" y="523818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F5B5C-5FC0-4E47-9FE9-8C4C41F07C99}">
      <dsp:nvSpPr>
        <dsp:cNvPr id="0" name=""/>
        <dsp:cNvSpPr/>
      </dsp:nvSpPr>
      <dsp:spPr>
        <a:xfrm>
          <a:off x="1232596" y="3494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Analogy</a:t>
          </a:r>
          <a:endParaRPr lang="en-US" sz="100" b="1" kern="1200" dirty="0"/>
        </a:p>
      </dsp:txBody>
      <dsp:txXfrm>
        <a:off x="1261954" y="28700"/>
        <a:ext cx="130832" cy="112333"/>
      </dsp:txXfrm>
    </dsp:sp>
    <dsp:sp modelId="{9764015A-E97E-414D-A086-A5022DC7198A}">
      <dsp:nvSpPr>
        <dsp:cNvPr id="0" name=""/>
        <dsp:cNvSpPr/>
      </dsp:nvSpPr>
      <dsp:spPr>
        <a:xfrm>
          <a:off x="1363749" y="146621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434E-D9C1-4BF5-8BB9-33A90DF81AEE}">
      <dsp:nvSpPr>
        <dsp:cNvPr id="0" name=""/>
        <dsp:cNvSpPr/>
      </dsp:nvSpPr>
      <dsp:spPr>
        <a:xfrm>
          <a:off x="1232596" y="183157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03827-3F17-4D5E-A181-5D15FCECA64E}">
      <dsp:nvSpPr>
        <dsp:cNvPr id="0" name=""/>
        <dsp:cNvSpPr/>
      </dsp:nvSpPr>
      <dsp:spPr>
        <a:xfrm>
          <a:off x="1363749" y="184110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1781-F084-436D-A6C5-D719F1C8C0F6}">
      <dsp:nvSpPr>
        <dsp:cNvPr id="0" name=""/>
        <dsp:cNvSpPr/>
      </dsp:nvSpPr>
      <dsp:spPr>
        <a:xfrm>
          <a:off x="742783" y="451381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/>
            <a:t>Comparative effectiveness</a:t>
          </a:r>
          <a:endParaRPr lang="en-US" sz="100" b="1" kern="1200" dirty="0"/>
        </a:p>
      </dsp:txBody>
      <dsp:txXfrm>
        <a:off x="772141" y="476587"/>
        <a:ext cx="130832" cy="112333"/>
      </dsp:txXfrm>
    </dsp:sp>
    <dsp:sp modelId="{6A040312-A0E2-4C0E-8C8A-3CDE4CD8E13B}">
      <dsp:nvSpPr>
        <dsp:cNvPr id="0" name=""/>
        <dsp:cNvSpPr/>
      </dsp:nvSpPr>
      <dsp:spPr>
        <a:xfrm>
          <a:off x="780272" y="593952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20EC9-3154-455E-A601-0E3B6767676B}">
      <dsp:nvSpPr>
        <dsp:cNvPr id="0" name=""/>
        <dsp:cNvSpPr/>
      </dsp:nvSpPr>
      <dsp:spPr>
        <a:xfrm>
          <a:off x="579629" y="540498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8A1AB-DA38-446F-A53D-D8DA8743A6D0}">
      <dsp:nvSpPr>
        <dsp:cNvPr id="0" name=""/>
        <dsp:cNvSpPr/>
      </dsp:nvSpPr>
      <dsp:spPr>
        <a:xfrm>
          <a:off x="745119" y="611902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034D6-1AAB-4372-B6E6-303D5BD37F38}">
      <dsp:nvSpPr>
        <dsp:cNvPr id="0" name=""/>
        <dsp:cNvSpPr/>
      </dsp:nvSpPr>
      <dsp:spPr>
        <a:xfrm>
          <a:off x="1068390" y="631520"/>
          <a:ext cx="189548" cy="162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" rIns="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" b="1" kern="1200" dirty="0" smtClean="0">
              <a:solidFill>
                <a:schemeClr val="tx1"/>
              </a:solidFill>
            </a:rPr>
            <a:t>Predictive modeling</a:t>
          </a:r>
          <a:endParaRPr lang="en-US" sz="100" b="1" kern="1200" dirty="0">
            <a:solidFill>
              <a:schemeClr val="tx1"/>
            </a:solidFill>
          </a:endParaRPr>
        </a:p>
      </dsp:txBody>
      <dsp:txXfrm>
        <a:off x="1097748" y="656726"/>
        <a:ext cx="130832" cy="112333"/>
      </dsp:txXfrm>
    </dsp:sp>
    <dsp:sp modelId="{7520C4F6-ACF4-483B-BC39-81484913F602}">
      <dsp:nvSpPr>
        <dsp:cNvPr id="0" name=""/>
        <dsp:cNvSpPr/>
      </dsp:nvSpPr>
      <dsp:spPr>
        <a:xfrm>
          <a:off x="1072945" y="703957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81A8A-3989-4EBC-819B-265664FED512}">
      <dsp:nvSpPr>
        <dsp:cNvPr id="0" name=""/>
        <dsp:cNvSpPr/>
      </dsp:nvSpPr>
      <dsp:spPr>
        <a:xfrm>
          <a:off x="905353" y="541371"/>
          <a:ext cx="189548" cy="162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0E813-1009-4E02-85D2-710B169332CD}">
      <dsp:nvSpPr>
        <dsp:cNvPr id="0" name=""/>
        <dsp:cNvSpPr/>
      </dsp:nvSpPr>
      <dsp:spPr>
        <a:xfrm>
          <a:off x="1035806" y="682195"/>
          <a:ext cx="22073" cy="190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0.05769</cdr:x>
      <cdr:y>0.44898</cdr:y>
    </cdr:from>
    <cdr:to>
      <cdr:x>0.13462</cdr:x>
      <cdr:y>0.59184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6764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OR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0.05769</cdr:x>
      <cdr:y>0.44898</cdr:y>
    </cdr:from>
    <cdr:to>
      <cdr:x>0.13462</cdr:x>
      <cdr:y>0.59184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6764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OR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955-9C68-4B01-8B59-D00714C61901}" type="datetimeFigureOut">
              <a:rPr lang="en-US" smtClean="0"/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48DA9-255D-4021-9152-50E7A9D6F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ithub.com/OHDS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dsi.org/web/athen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forums.ohdsi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hdsi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hdsi" TargetMode="External"/><Relationship Id="rId2" Type="http://schemas.openxmlformats.org/officeDocument/2006/relationships/hyperlink" Target="http://www.ohdsi.org/web/wiki/doku.php?id=research:studie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hdsi.org/who-we-are/collaborators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Observational Health Data Sciences and Informatics </a:t>
            </a:r>
            <a:r>
              <a:rPr lang="en-US" b="1" dirty="0"/>
              <a:t>(</a:t>
            </a:r>
            <a:r>
              <a:rPr lang="en-US" b="1" dirty="0" smtClean="0"/>
              <a:t>OHDSI)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 Science for Healthcare (</a:t>
            </a:r>
            <a:r>
              <a:rPr lang="en-US" sz="3200" dirty="0" err="1"/>
              <a:t>DaSH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Oct 5, 2016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0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76801" y="1942093"/>
            <a:ext cx="4191000" cy="37338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57" y="1942093"/>
            <a:ext cx="4495743" cy="37338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How OHDSI Works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>
            <a:off x="228600" y="2170693"/>
            <a:ext cx="1524000" cy="1371600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Source data warehouse, with identifiable patient-level data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2514600" y="2196093"/>
            <a:ext cx="1524000" cy="1371600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Standardized, de-identified patient-level database (OMOP CDM v5)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0" y="2704093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ETL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5257800" y="4041085"/>
            <a:ext cx="1524000" cy="1371600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Summary statistics results repository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43" y="1942093"/>
            <a:ext cx="304800" cy="37221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 descr="C:\Users\pryan4\AppData\Local\Microsoft\Windows\Temporary Internet Files\Content.IE5\XCHRO107\MC90043481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89893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0" y="4122365"/>
            <a:ext cx="13716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OHDSI.org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924040" y="454654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/>
          </p:nvPr>
        </p:nvGraphicFramePr>
        <p:xfrm>
          <a:off x="7467600" y="4547299"/>
          <a:ext cx="1676400" cy="79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6800" y="5306561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OHDSI Data Partners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01829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OHDSI Coordinating Center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2641600" y="3943613"/>
            <a:ext cx="1244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Standardized large-scale analytics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200400" y="4685293"/>
            <a:ext cx="1066800" cy="609714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Analysis results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124200" y="3618493"/>
            <a:ext cx="241300" cy="263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00800" y="2551693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Analytics development and testing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72400" y="2551693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Research and education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029200" y="2551693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Data network support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343400" y="4761493"/>
            <a:ext cx="83808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086601" cy="838200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Deep information model</a:t>
            </a:r>
            <a:br>
              <a:rPr lang="en-US" dirty="0" smtClean="0"/>
            </a:br>
            <a:r>
              <a:rPr lang="en-US" dirty="0" smtClean="0"/>
              <a:t>OMOP CDM v5.0.1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2870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9755" y="2028076"/>
            <a:ext cx="2300287" cy="4636162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840244" y="2120417"/>
            <a:ext cx="175260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Concept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840244" y="3648875"/>
            <a:ext cx="175260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Concept_relationship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840244" y="4791200"/>
            <a:ext cx="175260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Concept_ancestor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840244" y="2501192"/>
            <a:ext cx="175260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Vocabulary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6840244" y="5171975"/>
            <a:ext cx="175260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Source_to_concept_map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840244" y="4029650"/>
            <a:ext cx="175260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Relationship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40244" y="4410425"/>
            <a:ext cx="175260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Concept_synonym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840244" y="5552750"/>
            <a:ext cx="175260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Drug_strength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840244" y="5933525"/>
            <a:ext cx="175260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Cohort_definition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9157" y="2393951"/>
            <a:ext cx="430887" cy="35115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600" b="1" dirty="0" smtClean="0"/>
              <a:t>Standardized vocabularies</a:t>
            </a:r>
            <a:endParaRPr lang="en-US" sz="1600" b="1" dirty="0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840244" y="6314301"/>
            <a:ext cx="1752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Attribute_definition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840244" y="2881967"/>
            <a:ext cx="1752600" cy="27699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Domain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840244" y="3265421"/>
            <a:ext cx="1752600" cy="27699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Concept_class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1" y="4586043"/>
            <a:ext cx="2989557" cy="2005258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4099545" y="4694236"/>
            <a:ext cx="124712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Cohort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4089388" y="6220029"/>
            <a:ext cx="1247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Dose_era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089388" y="5478780"/>
            <a:ext cx="124712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Condition_era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4089388" y="5829299"/>
            <a:ext cx="124712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Drug_era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089389" y="5124766"/>
            <a:ext cx="1247128" cy="27699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Cohort_attribute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0050" y="4586043"/>
            <a:ext cx="677108" cy="20052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600" b="1" dirty="0" smtClean="0"/>
              <a:t>Standardized derived elements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3675356" y="1254323"/>
            <a:ext cx="2971802" cy="1069778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75356" y="2400300"/>
            <a:ext cx="2971802" cy="1911424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" y="990600"/>
            <a:ext cx="3505200" cy="571126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990600"/>
            <a:ext cx="430887" cy="57245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/>
              <a:t>Standardized clinical data</a:t>
            </a:r>
            <a:endParaRPr lang="en-US" sz="1600" b="1" dirty="0"/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524000" y="3772145"/>
            <a:ext cx="183260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/>
              <a:t>Drug_exposure</a:t>
            </a:r>
            <a:endParaRPr lang="en-US" sz="1400" dirty="0"/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524000" y="4914900"/>
            <a:ext cx="183260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/>
              <a:t>Condition_occurrence</a:t>
            </a:r>
            <a:endParaRPr lang="en-US" sz="1400" dirty="0"/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1524000" y="3232566"/>
            <a:ext cx="183260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/>
              <a:t>Procedure</a:t>
            </a:r>
            <a:r>
              <a:rPr lang="en-US" sz="700" dirty="0" err="1" smtClean="0"/>
              <a:t>_</a:t>
            </a:r>
            <a:r>
              <a:rPr lang="en-US" sz="1400" dirty="0" err="1" smtClean="0"/>
              <a:t>occurrence</a:t>
            </a:r>
            <a:endParaRPr lang="en-US" sz="1400" dirty="0"/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1291592" y="2683039"/>
            <a:ext cx="183260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/>
              <a:t>Visit_occurrence</a:t>
            </a:r>
            <a:endParaRPr lang="en-US" sz="1400" dirty="0"/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524002" y="5276850"/>
            <a:ext cx="1832608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smtClean="0"/>
              <a:t>Measurement</a:t>
            </a:r>
            <a:endParaRPr lang="en-US" sz="1400" dirty="0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1524000" y="1363980"/>
            <a:ext cx="1832609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/>
              <a:t>Observation_period</a:t>
            </a:r>
            <a:endParaRPr lang="en-US" sz="1400" dirty="0"/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3900149" y="2448536"/>
            <a:ext cx="164592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Payer_plan</a:t>
            </a:r>
            <a:r>
              <a:rPr lang="en-US" sz="1400" dirty="0" err="1">
                <a:solidFill>
                  <a:schemeClr val="tx1"/>
                </a:solidFill>
              </a:rPr>
              <a:t>_</a:t>
            </a:r>
            <a:r>
              <a:rPr lang="en-US" sz="1400" dirty="0" err="1" smtClean="0">
                <a:solidFill>
                  <a:schemeClr val="tx1"/>
                </a:solidFill>
              </a:rPr>
              <a:t>period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5199357" y="1969043"/>
            <a:ext cx="131445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5199357" y="1562100"/>
            <a:ext cx="131445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Care_site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3827757" y="1562100"/>
            <a:ext cx="990600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1524001" y="2171700"/>
            <a:ext cx="183260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Death</a:t>
            </a:r>
          </a:p>
        </p:txBody>
      </p:sp>
      <p:cxnSp>
        <p:nvCxnSpPr>
          <p:cNvPr id="40" name="Shape 59"/>
          <p:cNvCxnSpPr>
            <a:endCxn id="29" idx="1"/>
          </p:cNvCxnSpPr>
          <p:nvPr/>
        </p:nvCxnSpPr>
        <p:spPr>
          <a:xfrm rot="16200000" flipH="1">
            <a:off x="-141092" y="2244212"/>
            <a:ext cx="2606285" cy="7239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61"/>
          <p:cNvCxnSpPr>
            <a:endCxn id="30" idx="1"/>
          </p:cNvCxnSpPr>
          <p:nvPr/>
        </p:nvCxnSpPr>
        <p:spPr>
          <a:xfrm rot="16200000" flipH="1">
            <a:off x="-712470" y="2815590"/>
            <a:ext cx="3749040" cy="7239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63"/>
          <p:cNvCxnSpPr>
            <a:endCxn id="31" idx="1"/>
          </p:cNvCxnSpPr>
          <p:nvPr/>
        </p:nvCxnSpPr>
        <p:spPr>
          <a:xfrm rot="16200000" flipH="1">
            <a:off x="128697" y="1974423"/>
            <a:ext cx="2066706" cy="7239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69"/>
          <p:cNvCxnSpPr>
            <a:endCxn id="33" idx="1"/>
          </p:cNvCxnSpPr>
          <p:nvPr/>
        </p:nvCxnSpPr>
        <p:spPr>
          <a:xfrm rot="16200000" flipH="1">
            <a:off x="-893444" y="2996564"/>
            <a:ext cx="4110990" cy="7239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94"/>
          <p:cNvCxnSpPr>
            <a:endCxn id="35" idx="1"/>
          </p:cNvCxnSpPr>
          <p:nvPr/>
        </p:nvCxnSpPr>
        <p:spPr>
          <a:xfrm rot="16200000" flipH="1">
            <a:off x="1708786" y="394333"/>
            <a:ext cx="1282676" cy="310004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66"/>
          <p:cNvCxnSpPr>
            <a:stCxn id="36" idx="2"/>
            <a:endCxn id="29" idx="3"/>
          </p:cNvCxnSpPr>
          <p:nvPr/>
        </p:nvCxnSpPr>
        <p:spPr>
          <a:xfrm rot="5400000">
            <a:off x="3773624" y="1826347"/>
            <a:ext cx="1665942" cy="249997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71"/>
          <p:cNvCxnSpPr>
            <a:stCxn id="36" idx="2"/>
            <a:endCxn id="30" idx="3"/>
          </p:cNvCxnSpPr>
          <p:nvPr/>
        </p:nvCxnSpPr>
        <p:spPr>
          <a:xfrm rot="5400000">
            <a:off x="3202247" y="2397724"/>
            <a:ext cx="2808697" cy="249997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74"/>
          <p:cNvCxnSpPr>
            <a:stCxn id="36" idx="2"/>
            <a:endCxn id="31" idx="3"/>
          </p:cNvCxnSpPr>
          <p:nvPr/>
        </p:nvCxnSpPr>
        <p:spPr>
          <a:xfrm rot="5400000">
            <a:off x="4043414" y="1556557"/>
            <a:ext cx="1126363" cy="249997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134"/>
          <p:cNvCxnSpPr>
            <a:endCxn id="38" idx="1"/>
          </p:cNvCxnSpPr>
          <p:nvPr/>
        </p:nvCxnSpPr>
        <p:spPr>
          <a:xfrm rot="16200000" flipH="1">
            <a:off x="2115808" y="-12689"/>
            <a:ext cx="396240" cy="302765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87"/>
          <p:cNvCxnSpPr>
            <a:stCxn id="36" idx="2"/>
            <a:endCxn id="33" idx="3"/>
          </p:cNvCxnSpPr>
          <p:nvPr/>
        </p:nvCxnSpPr>
        <p:spPr>
          <a:xfrm rot="5400000">
            <a:off x="3021273" y="2578700"/>
            <a:ext cx="3170647" cy="249997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3936498" y="3473210"/>
            <a:ext cx="16459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Cost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1524000" y="4311724"/>
            <a:ext cx="1832608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/>
              <a:t>Device_exposure</a:t>
            </a:r>
            <a:endParaRPr lang="en-US" sz="1400" dirty="0"/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1524000" y="6000750"/>
            <a:ext cx="1832608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smtClean="0"/>
              <a:t>Observation</a:t>
            </a:r>
            <a:endParaRPr lang="en-US" sz="1400" dirty="0"/>
          </a:p>
        </p:txBody>
      </p:sp>
      <p:cxnSp>
        <p:nvCxnSpPr>
          <p:cNvPr id="53" name="Elbow Connector 52"/>
          <p:cNvCxnSpPr>
            <a:endCxn id="52" idx="1"/>
          </p:cNvCxnSpPr>
          <p:nvPr/>
        </p:nvCxnSpPr>
        <p:spPr>
          <a:xfrm rot="16200000" flipH="1">
            <a:off x="-1255395" y="3358515"/>
            <a:ext cx="4834890" cy="723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51" idx="1"/>
          </p:cNvCxnSpPr>
          <p:nvPr/>
        </p:nvCxnSpPr>
        <p:spPr>
          <a:xfrm rot="16200000" flipH="1">
            <a:off x="-410882" y="2514002"/>
            <a:ext cx="3145864" cy="723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36" idx="2"/>
            <a:endCxn id="51" idx="3"/>
          </p:cNvCxnSpPr>
          <p:nvPr/>
        </p:nvCxnSpPr>
        <p:spPr>
          <a:xfrm rot="5400000">
            <a:off x="3503835" y="2096136"/>
            <a:ext cx="2205521" cy="24999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36" idx="2"/>
            <a:endCxn id="52" idx="3"/>
          </p:cNvCxnSpPr>
          <p:nvPr/>
        </p:nvCxnSpPr>
        <p:spPr>
          <a:xfrm rot="5400000">
            <a:off x="2659322" y="2940649"/>
            <a:ext cx="3894547" cy="249997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36" idx="1"/>
          </p:cNvCxnSpPr>
          <p:nvPr/>
        </p:nvCxnSpPr>
        <p:spPr>
          <a:xfrm rot="16200000" flipH="1">
            <a:off x="2598137" y="-495018"/>
            <a:ext cx="803183" cy="439925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32" idx="1"/>
            <a:endCxn id="31" idx="1"/>
          </p:cNvCxnSpPr>
          <p:nvPr/>
        </p:nvCxnSpPr>
        <p:spPr>
          <a:xfrm rot="10800000" flipH="1" flipV="1">
            <a:off x="1291592" y="2820198"/>
            <a:ext cx="232408" cy="549527"/>
          </a:xfrm>
          <a:prstGeom prst="curvedConnector3">
            <a:avLst>
              <a:gd name="adj1" fmla="val -98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32" idx="1"/>
            <a:endCxn id="29" idx="1"/>
          </p:cNvCxnSpPr>
          <p:nvPr/>
        </p:nvCxnSpPr>
        <p:spPr>
          <a:xfrm rot="10800000" flipH="1" flipV="1">
            <a:off x="1291592" y="2820199"/>
            <a:ext cx="232408" cy="1089106"/>
          </a:xfrm>
          <a:prstGeom prst="curvedConnector3">
            <a:avLst>
              <a:gd name="adj1" fmla="val -98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32" idx="1"/>
            <a:endCxn id="51" idx="1"/>
          </p:cNvCxnSpPr>
          <p:nvPr/>
        </p:nvCxnSpPr>
        <p:spPr>
          <a:xfrm rot="10800000" flipH="1" flipV="1">
            <a:off x="1291592" y="2820198"/>
            <a:ext cx="232408" cy="1628685"/>
          </a:xfrm>
          <a:prstGeom prst="curvedConnector3">
            <a:avLst>
              <a:gd name="adj1" fmla="val -98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2" idx="1"/>
            <a:endCxn id="30" idx="1"/>
          </p:cNvCxnSpPr>
          <p:nvPr/>
        </p:nvCxnSpPr>
        <p:spPr>
          <a:xfrm rot="10800000" flipH="1" flipV="1">
            <a:off x="1291592" y="2820198"/>
            <a:ext cx="232408" cy="2231861"/>
          </a:xfrm>
          <a:prstGeom prst="curvedConnector3">
            <a:avLst>
              <a:gd name="adj1" fmla="val -98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32" idx="1"/>
            <a:endCxn id="52" idx="1"/>
          </p:cNvCxnSpPr>
          <p:nvPr/>
        </p:nvCxnSpPr>
        <p:spPr>
          <a:xfrm rot="10800000" flipH="1" flipV="1">
            <a:off x="1291592" y="2820198"/>
            <a:ext cx="232408" cy="3317711"/>
          </a:xfrm>
          <a:prstGeom prst="curvedConnector3">
            <a:avLst>
              <a:gd name="adj1" fmla="val -9836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32" idx="1"/>
            <a:endCxn id="33" idx="1"/>
          </p:cNvCxnSpPr>
          <p:nvPr/>
        </p:nvCxnSpPr>
        <p:spPr>
          <a:xfrm rot="10800000" flipH="1" flipV="1">
            <a:off x="1291592" y="2820198"/>
            <a:ext cx="232410" cy="2593811"/>
          </a:xfrm>
          <a:prstGeom prst="curvedConnector3">
            <a:avLst>
              <a:gd name="adj1" fmla="val -9836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6" idx="0"/>
            <a:endCxn id="37" idx="2"/>
          </p:cNvCxnSpPr>
          <p:nvPr/>
        </p:nvCxnSpPr>
        <p:spPr>
          <a:xfrm flipV="1">
            <a:off x="5856582" y="1836420"/>
            <a:ext cx="0" cy="132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1524003" y="5638800"/>
            <a:ext cx="1832608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smtClean="0"/>
              <a:t>Note</a:t>
            </a:r>
            <a:endParaRPr lang="en-US" sz="1400" dirty="0"/>
          </a:p>
        </p:txBody>
      </p:sp>
      <p:cxnSp>
        <p:nvCxnSpPr>
          <p:cNvPr id="66" name="Curved Connector 65"/>
          <p:cNvCxnSpPr>
            <a:stCxn id="32" idx="1"/>
            <a:endCxn id="65" idx="1"/>
          </p:cNvCxnSpPr>
          <p:nvPr/>
        </p:nvCxnSpPr>
        <p:spPr>
          <a:xfrm rot="10800000" flipH="1" flipV="1">
            <a:off x="1291591" y="2820198"/>
            <a:ext cx="232411" cy="2955761"/>
          </a:xfrm>
          <a:prstGeom prst="curvedConnector3">
            <a:avLst>
              <a:gd name="adj1" fmla="val -9836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hape 71"/>
          <p:cNvCxnSpPr>
            <a:stCxn id="36" idx="2"/>
            <a:endCxn id="65" idx="3"/>
          </p:cNvCxnSpPr>
          <p:nvPr/>
        </p:nvCxnSpPr>
        <p:spPr>
          <a:xfrm rot="5400000">
            <a:off x="2840299" y="2759676"/>
            <a:ext cx="3532597" cy="249997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675357" y="1254323"/>
            <a:ext cx="3048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Standardized health system data</a:t>
            </a:r>
            <a:endParaRPr lang="en-US" sz="1400" b="1" dirty="0"/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>
            <a:off x="1528442" y="6381484"/>
            <a:ext cx="1832609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/>
              <a:t>Fact_relationship</a:t>
            </a:r>
            <a:endParaRPr lang="en-US" sz="1400" dirty="0"/>
          </a:p>
        </p:txBody>
      </p:sp>
      <p:cxnSp>
        <p:nvCxnSpPr>
          <p:cNvPr id="70" name="Shape 74"/>
          <p:cNvCxnSpPr>
            <a:stCxn id="36" idx="2"/>
            <a:endCxn id="32" idx="3"/>
          </p:cNvCxnSpPr>
          <p:nvPr/>
        </p:nvCxnSpPr>
        <p:spPr>
          <a:xfrm rot="5400000">
            <a:off x="4201973" y="1165590"/>
            <a:ext cx="576836" cy="273238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1"/>
          <p:cNvSpPr txBox="1">
            <a:spLocks noChangeArrowheads="1"/>
          </p:cNvSpPr>
          <p:nvPr/>
        </p:nvSpPr>
        <p:spPr bwMode="auto">
          <a:xfrm>
            <a:off x="1524003" y="1753756"/>
            <a:ext cx="1832609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smtClean="0"/>
              <a:t>Specimen</a:t>
            </a:r>
            <a:endParaRPr lang="en-US" sz="1400" dirty="0"/>
          </a:p>
        </p:txBody>
      </p:sp>
      <p:sp>
        <p:nvSpPr>
          <p:cNvPr id="72" name="Rectangle 71"/>
          <p:cNvSpPr/>
          <p:nvPr/>
        </p:nvSpPr>
        <p:spPr>
          <a:xfrm>
            <a:off x="6764045" y="1254324"/>
            <a:ext cx="2285999" cy="690034"/>
          </a:xfrm>
          <a:prstGeom prst="rect">
            <a:avLst/>
          </a:prstGeom>
          <a:solidFill>
            <a:srgbClr val="00B0F0">
              <a:alpha val="25000"/>
            </a:srgb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10"/>
          <p:cNvSpPr txBox="1">
            <a:spLocks noChangeArrowheads="1"/>
          </p:cNvSpPr>
          <p:nvPr/>
        </p:nvSpPr>
        <p:spPr bwMode="auto">
          <a:xfrm>
            <a:off x="6858000" y="1562100"/>
            <a:ext cx="1734844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tx1"/>
                </a:solidFill>
              </a:rPr>
              <a:t>CDM_source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64045" y="1257300"/>
            <a:ext cx="2285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Standardized meta-data</a:t>
            </a:r>
            <a:endParaRPr lang="en-US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952292" y="2400301"/>
            <a:ext cx="677108" cy="18287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600" b="1" dirty="0" smtClean="0"/>
              <a:t>Standardized health economics</a:t>
            </a:r>
            <a:endParaRPr lang="en-US" sz="1600" b="1" dirty="0"/>
          </a:p>
        </p:txBody>
      </p:sp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152400" y="1028700"/>
            <a:ext cx="1295399" cy="27432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400" dirty="0"/>
              <a:t>Person</a:t>
            </a:r>
          </a:p>
        </p:txBody>
      </p:sp>
      <p:cxnSp>
        <p:nvCxnSpPr>
          <p:cNvPr id="77" name="Elbow Connector 76"/>
          <p:cNvCxnSpPr>
            <a:stCxn id="32" idx="2"/>
            <a:endCxn id="50" idx="0"/>
          </p:cNvCxnSpPr>
          <p:nvPr/>
        </p:nvCxnSpPr>
        <p:spPr>
          <a:xfrm rot="16200000" flipH="1">
            <a:off x="3225752" y="1939503"/>
            <a:ext cx="515851" cy="2551562"/>
          </a:xfrm>
          <a:prstGeom prst="bentConnector3">
            <a:avLst>
              <a:gd name="adj1" fmla="val 3106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endCxn id="50" idx="1"/>
          </p:cNvCxnSpPr>
          <p:nvPr/>
        </p:nvCxnSpPr>
        <p:spPr>
          <a:xfrm>
            <a:off x="2463436" y="3528571"/>
            <a:ext cx="1473062" cy="98528"/>
          </a:xfrm>
          <a:prstGeom prst="bentConnector3">
            <a:avLst>
              <a:gd name="adj1" fmla="val -62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51" idx="0"/>
            <a:endCxn id="50" idx="2"/>
          </p:cNvCxnSpPr>
          <p:nvPr/>
        </p:nvCxnSpPr>
        <p:spPr>
          <a:xfrm rot="5400000" flipH="1" flipV="1">
            <a:off x="3334513" y="2886779"/>
            <a:ext cx="530737" cy="2319154"/>
          </a:xfrm>
          <a:prstGeom prst="bentConnector3">
            <a:avLst>
              <a:gd name="adj1" fmla="val 2490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29" idx="0"/>
            <a:endCxn id="50" idx="1"/>
          </p:cNvCxnSpPr>
          <p:nvPr/>
        </p:nvCxnSpPr>
        <p:spPr>
          <a:xfrm rot="5400000" flipH="1" flipV="1">
            <a:off x="3115878" y="2951525"/>
            <a:ext cx="145046" cy="14961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Extensive </a:t>
            </a:r>
            <a:r>
              <a:rPr lang="de-DE" dirty="0" err="1" smtClean="0"/>
              <a:t>vocabularies</a:t>
            </a:r>
            <a:endParaRPr lang="en-US" dirty="0"/>
          </a:p>
        </p:txBody>
      </p:sp>
      <p:pic>
        <p:nvPicPr>
          <p:cNvPr id="27" name="Picture 2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916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data for analysis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52400" y="1524000"/>
            <a:ext cx="1524000" cy="114300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Patient-level data in source system/ schema</a:t>
            </a:r>
            <a:endParaRPr lang="en-US" sz="1600" dirty="0"/>
          </a:p>
        </p:txBody>
      </p:sp>
      <p:sp>
        <p:nvSpPr>
          <p:cNvPr id="5" name="Can 4"/>
          <p:cNvSpPr/>
          <p:nvPr/>
        </p:nvSpPr>
        <p:spPr>
          <a:xfrm>
            <a:off x="5679756" y="1524000"/>
            <a:ext cx="1524000" cy="114300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Patient-level data in  </a:t>
            </a:r>
            <a:br>
              <a:rPr lang="en-US" sz="1600" dirty="0" smtClean="0"/>
            </a:br>
            <a:r>
              <a:rPr lang="en-US" sz="1600" dirty="0" smtClean="0"/>
              <a:t>OMOP CDM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168842" y="17526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</a:t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56684" y="1752600"/>
            <a:ext cx="123063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implement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1752600"/>
            <a:ext cx="123063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ETL test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4"/>
            <a:endCxn id="6" idx="1"/>
          </p:cNvCxnSpPr>
          <p:nvPr/>
        </p:nvCxnSpPr>
        <p:spPr>
          <a:xfrm>
            <a:off x="1676400" y="2095500"/>
            <a:ext cx="4924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3464242" y="2095500"/>
            <a:ext cx="4924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5" idx="2"/>
          </p:cNvCxnSpPr>
          <p:nvPr/>
        </p:nvCxnSpPr>
        <p:spPr>
          <a:xfrm>
            <a:off x="5187314" y="2095500"/>
            <a:ext cx="4924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8" idx="1"/>
          </p:cNvCxnSpPr>
          <p:nvPr/>
        </p:nvCxnSpPr>
        <p:spPr>
          <a:xfrm>
            <a:off x="7203756" y="2095500"/>
            <a:ext cx="4924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0"/>
            <a:endCxn id="7" idx="0"/>
          </p:cNvCxnSpPr>
          <p:nvPr/>
        </p:nvCxnSpPr>
        <p:spPr>
          <a:xfrm rot="16200000" flipV="1">
            <a:off x="6441757" y="-117158"/>
            <a:ext cx="12700" cy="3739516"/>
          </a:xfrm>
          <a:prstGeom prst="bentConnector3">
            <a:avLst>
              <a:gd name="adj1" fmla="val 4776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5001" y="2895600"/>
            <a:ext cx="175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WhiteRabbit</a:t>
            </a:r>
            <a:r>
              <a:rPr lang="en-US" dirty="0" smtClean="0"/>
              <a:t>:  profile your source data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99049" y="4107556"/>
            <a:ext cx="1752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RabbitInAHat</a:t>
            </a:r>
            <a:r>
              <a:rPr lang="en-US" dirty="0" smtClean="0"/>
              <a:t>:  map your source structure to CDM tables and fields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2895600"/>
            <a:ext cx="157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ATHENA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standardized vocabularies for all CDM domains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49978" y="2895600"/>
            <a:ext cx="16940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ACHILLES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profile your CDM data; review data quality assessment; explore population-level summaries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9600" y="2994124"/>
            <a:ext cx="457200" cy="3276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OHDSI tools built to help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33538" y="2895600"/>
            <a:ext cx="1881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CDM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DDL, index, constraints for Oracle, SQL Server,  </a:t>
            </a:r>
            <a:r>
              <a:rPr lang="en-US" dirty="0" err="1" smtClean="0"/>
              <a:t>PostgresQL</a:t>
            </a:r>
            <a:r>
              <a:rPr lang="en-US" dirty="0" smtClean="0"/>
              <a:t>; </a:t>
            </a:r>
          </a:p>
          <a:p>
            <a:pPr algn="ctr"/>
            <a:r>
              <a:rPr lang="en-US" dirty="0" smtClean="0"/>
              <a:t>Vocabulary tables with loading scripts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http://github.com/OHDSI</a:t>
            </a: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168842" y="5791200"/>
            <a:ext cx="697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OHDSI Forums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Public discussions for OMOP CDM Implementers/developers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46187" y="4382363"/>
            <a:ext cx="157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Usagi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map your source codes to CDM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What is in your dataset?</a:t>
            </a:r>
            <a:br>
              <a:rPr lang="en-US" dirty="0" smtClean="0"/>
            </a:br>
            <a:r>
              <a:rPr lang="en-US" b="1" dirty="0" err="1" smtClean="0"/>
              <a:t>WhiteRabbit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WhiteRabbit</a:t>
            </a:r>
            <a:r>
              <a:rPr lang="en-US" dirty="0" smtClean="0"/>
              <a:t>, a tool that lets you</a:t>
            </a:r>
            <a:endParaRPr lang="en-US" dirty="0"/>
          </a:p>
          <a:p>
            <a:pPr lvl="1"/>
            <a:r>
              <a:rPr lang="en-US" dirty="0" smtClean="0"/>
              <a:t>Scans your dataset</a:t>
            </a:r>
          </a:p>
          <a:p>
            <a:pPr lvl="1"/>
            <a:r>
              <a:rPr lang="en-US" dirty="0" smtClean="0"/>
              <a:t>Extracts summary information on the contents</a:t>
            </a:r>
          </a:p>
          <a:p>
            <a:pPr lvl="1"/>
            <a:r>
              <a:rPr lang="en-US" dirty="0" smtClean="0"/>
              <a:t>Produces a file that can be consumed for ETL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Map Your Dataset to CDM</a:t>
            </a:r>
            <a:br>
              <a:rPr lang="en-US" dirty="0" smtClean="0"/>
            </a:br>
            <a:r>
              <a:rPr lang="en-US" b="1" dirty="0" smtClean="0"/>
              <a:t>Rabbit In a Hat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Rabbit-In-a-Hat is a tool that uses the </a:t>
            </a:r>
            <a:r>
              <a:rPr lang="en-US" dirty="0" err="1" smtClean="0"/>
              <a:t>WhiteRabbit</a:t>
            </a:r>
            <a:r>
              <a:rPr lang="en-US" dirty="0" smtClean="0"/>
              <a:t> output and lets you match up your dataset with the CDM model</a:t>
            </a:r>
            <a:endParaRPr lang="en-US" dirty="0"/>
          </a:p>
        </p:txBody>
      </p:sp>
      <p:pic>
        <p:nvPicPr>
          <p:cNvPr id="4" name="Picture 3" descr="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3124200"/>
            <a:ext cx="5715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OHDSI Has Extensive </a:t>
            </a:r>
            <a:r>
              <a:rPr lang="en-US" dirty="0" smtClean="0">
                <a:hlinkClick r:id="rId2"/>
              </a:rPr>
              <a:t>Vocabulary Maps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1368" y="1219202"/>
          <a:ext cx="6201263" cy="4990277"/>
        </p:xfrm>
        <a:graphic>
          <a:graphicData uri="http://schemas.openxmlformats.org/drawingml/2006/table">
            <a:tbl>
              <a:tblPr/>
              <a:tblGrid>
                <a:gridCol w="1159181"/>
                <a:gridCol w="1159181"/>
                <a:gridCol w="3882901"/>
              </a:tblGrid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SNOMED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Systematic Nomenclature of Medicine - Clinical Terms (IHDSTO)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ICD9CM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International Classification of Diseases, Ninth Revision, Clinical Modification, Volume 1 and 2 (NCHS)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ICD9Proc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International Classification of Diseases, Ninth Revision, Clinical Modification, Volume 3 (NCHS)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CPT4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Current Procedural Terminology version 4 (AMA)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HCPCS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Healthcare Common Procedure Coding System (CMS)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LOINC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Logical Observation Identifiers Names and Codes (Regenstrief Institute)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NDFRT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National Drug File - Reference Terminology (VA)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RxNorm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RxNorm (NLM)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NDC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National Drug Code (FDA and manufacturers)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GPI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Medi-Span Generic Product Identifier (Wolters Kluwer Health)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UCUM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Unified Code for Units of Measure (Regenstrief Institute)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Gender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OMOP Gender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Race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Race and Ethnicity Code Set (USBC)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Place of Service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Place of Service Codes for Professional Claims (CMS)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MedDRA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Medical Dictionary for Regulatory Activities (MSSO)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Multum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Cerner Multum (Cerner)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Read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NHS UK Read Codes Version 2 (HSCIC)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OXMIS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Oxford Medical Information System (OCHP)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Indication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Indications and Contraindications (FDB)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ETC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Enhanced Therapeutic Classification (FDB)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ATC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WHO Anatomic Therapeutic Chemical Classification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Multilex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Multilex (FDB)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VA Product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VA National Drug File Product (VA)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SMQ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Standardised MedDRA Queries (MSSO)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VA Class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VA National Drug File Class (VA)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Cohort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Legacy OMOP HOI or DOI cohort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ICD10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International Classification of Diseases, 10th Revision, (WHO)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ICD10PCS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ICD-10 Procedure Coding System (CMS)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DRG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Diagnosis-related group (CMS)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MDC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Major Diagnostic Categories (CMS)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APC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Ambulatory Payment Classification (CMS)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Revenue Code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UB04/CMS1450 Revenue Codes (CMS)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Ethnicity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OMOP Ethnicity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MeSH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Medical Subject Headings (NLM)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NUCC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National Uniform Claim Committee Health Care Provider Taxonomy Code Set (NUCC)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Specialty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Medicare provider/supplier specialty codes (CMS)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SPL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Structured Product Labeling (FDA)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Genseqno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Generic sequence number (FDB)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CCS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Clinical Classifications Software for ICD-9-CM (HCUP)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OPCS4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OPCS Classification of Interventions and Procedures version 4 (NHS)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Gemscript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Gemscript NHS dictionary of medicine and devices (NHS)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HES Specialty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Hospital Episode Statistics Specialty (NHS)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PCORNet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National Patient-Centered Clinical Research Network (PCORI)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Currency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International Currency Symbol (ISO 4217)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ICD10CM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International Classification of Diseases, 10th Revision, Clinical Modification (NCHS)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73"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CIEL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Columbia International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eHealth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Laboratory (Columbia University) </a:t>
                      </a:r>
                    </a:p>
                  </a:txBody>
                  <a:tcPr marL="7112" marR="7112" marT="71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124200"/>
            <a:ext cx="158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Athena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Vocabulary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use non-standard vocabularies, you can also utilize our vocabulary mapper tool </a:t>
            </a:r>
            <a:r>
              <a:rPr lang="en-US" b="1" dirty="0" err="1" smtClean="0"/>
              <a:t>Usagi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0"/>
            <a:ext cx="597236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 Turn the Crank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SQL using the generated ETL doc as you guide</a:t>
            </a:r>
          </a:p>
          <a:p>
            <a:r>
              <a:rPr lang="en-US" dirty="0" smtClean="0"/>
              <a:t>Get help on the </a:t>
            </a:r>
            <a:r>
              <a:rPr lang="en-US" dirty="0" smtClean="0">
                <a:hlinkClick r:id="rId2"/>
              </a:rPr>
              <a:t>forums</a:t>
            </a:r>
            <a:r>
              <a:rPr lang="en-US" dirty="0" smtClean="0"/>
              <a:t> from the many folks who have done it before</a:t>
            </a:r>
          </a:p>
          <a:p>
            <a:r>
              <a:rPr lang="en-US" dirty="0" smtClean="0"/>
              <a:t>We provide tools to explore and analyze your data and data quality as you go along so you can iterate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ACHILLES Heel Helps You Validate</a:t>
            </a:r>
            <a:br>
              <a:rPr lang="en-US" dirty="0" smtClean="0"/>
            </a:br>
            <a:r>
              <a:rPr lang="en-US" dirty="0" smtClean="0"/>
              <a:t>Your Data Quality</a:t>
            </a:r>
            <a:endParaRPr lang="en-US" dirty="0"/>
          </a:p>
        </p:txBody>
      </p:sp>
      <p:pic>
        <p:nvPicPr>
          <p:cNvPr id="7" name="Picture 6" descr="Screen Shot 2015-03-22 at 11.3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Observational Health Data Sciences and </a:t>
            </a:r>
            <a:r>
              <a:rPr lang="en-US" b="1" dirty="0" smtClean="0"/>
              <a:t>Informatics</a:t>
            </a:r>
            <a:r>
              <a:rPr lang="en-US" dirty="0" smtClean="0"/>
              <a:t> (OHDSI, as </a:t>
            </a:r>
            <a:r>
              <a:rPr lang="en-US" dirty="0"/>
              <a:t>“Odyssey”)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Mission: To improve health, by empowering a community to collaboratively generate the evidence that promotes better health decisions and better care</a:t>
            </a:r>
          </a:p>
          <a:p>
            <a:pPr marL="0" indent="0">
              <a:buNone/>
            </a:pPr>
            <a:r>
              <a:rPr lang="en-US" dirty="0" smtClean="0"/>
              <a:t>A multi</a:t>
            </a:r>
            <a:r>
              <a:rPr lang="en-US" dirty="0"/>
              <a:t>-stakeholder, </a:t>
            </a:r>
            <a:r>
              <a:rPr lang="en-US" dirty="0" smtClean="0"/>
              <a:t>interdisciplinary, international collaborative with a coordinating center at Columbia University</a:t>
            </a:r>
          </a:p>
          <a:p>
            <a:pPr marL="0" indent="0">
              <a:buNone/>
            </a:pPr>
            <a:r>
              <a:rPr lang="en-US" dirty="0" smtClean="0"/>
              <a:t>Aiming for 1,000,000,000 patient data network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64109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prstClr val="black"/>
                </a:solidFill>
                <a:hlinkClick r:id="rId2"/>
              </a:rPr>
              <a:t>http://ohdsi.org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4516281" cy="3356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79403"/>
            <a:ext cx="7019048" cy="2819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ight Arrow 2"/>
          <p:cNvSpPr/>
          <p:nvPr/>
        </p:nvSpPr>
        <p:spPr bwMode="auto">
          <a:xfrm rot="10800000">
            <a:off x="7255748" y="5960369"/>
            <a:ext cx="1149888" cy="57606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" y="1352707"/>
            <a:ext cx="8995394" cy="4936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ATLAS to build, visualize, and analyze cohorts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7" y="1143000"/>
            <a:ext cx="8113903" cy="5615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67314"/>
            <a:ext cx="8931511" cy="334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 the cohorts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102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8909"/>
            <a:ext cx="9012506" cy="5092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LAERTES: Summarizing evidence from existing data sources:  literature, labeling, spontaneous reporting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88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OHDSI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Generate evidence</a:t>
            </a:r>
          </a:p>
          <a:p>
            <a:pPr lvl="1"/>
            <a:r>
              <a:rPr lang="en-US" dirty="0" smtClean="0"/>
              <a:t>Randomized trial is the gold standard</a:t>
            </a:r>
          </a:p>
          <a:p>
            <a:pPr lvl="1"/>
            <a:r>
              <a:rPr lang="en-US" dirty="0" smtClean="0"/>
              <a:t>Observational research seen as supporting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Today we carry out RCTs without clear knowledge of actual practice</a:t>
            </a:r>
          </a:p>
          <a:p>
            <a:r>
              <a:rPr lang="en-US" dirty="0" smtClean="0"/>
              <a:t>There </a:t>
            </a:r>
            <a:r>
              <a:rPr lang="en-US" dirty="0"/>
              <a:t>will be no RCTs without an observational </a:t>
            </a:r>
            <a:r>
              <a:rPr lang="en-US" dirty="0" smtClean="0"/>
              <a:t>precursor</a:t>
            </a:r>
            <a:endParaRPr lang="en-US" dirty="0"/>
          </a:p>
          <a:p>
            <a:pPr lvl="1"/>
            <a:r>
              <a:rPr lang="en-US" dirty="0" smtClean="0"/>
              <a:t>It will be required to characterize a population using large-scale observational data before designing an RCT</a:t>
            </a:r>
          </a:p>
          <a:p>
            <a:pPr lvl="1"/>
            <a:r>
              <a:rPr lang="en-US" dirty="0" smtClean="0"/>
              <a:t>Disease burden</a:t>
            </a:r>
          </a:p>
          <a:p>
            <a:pPr lvl="1"/>
            <a:r>
              <a:rPr lang="en-US" dirty="0" smtClean="0"/>
              <a:t>Actual treatment practice</a:t>
            </a:r>
          </a:p>
          <a:p>
            <a:pPr lvl="1"/>
            <a:r>
              <a:rPr lang="en-US" dirty="0"/>
              <a:t>Time on therapy</a:t>
            </a:r>
          </a:p>
          <a:p>
            <a:pPr lvl="1"/>
            <a:r>
              <a:rPr lang="en-US" dirty="0" smtClean="0"/>
              <a:t>Course </a:t>
            </a:r>
            <a:r>
              <a:rPr lang="en-US" dirty="0"/>
              <a:t>and complication rate</a:t>
            </a:r>
          </a:p>
          <a:p>
            <a:pPr lvl="1"/>
            <a:r>
              <a:rPr lang="en-US" dirty="0" smtClean="0"/>
              <a:t>Done now somewhat through literature and pilot studies</a:t>
            </a:r>
          </a:p>
        </p:txBody>
      </p:sp>
    </p:spTree>
    <p:extLst>
      <p:ext uri="{BB962C8B-B14F-4D97-AF65-F5344CB8AC3E}">
        <p14:creationId xmlns:p14="http://schemas.microsoft.com/office/powerpoint/2010/main" val="12041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Pathways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Public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956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Industry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5052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Regulator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2860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Academics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2176046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RCT, </a:t>
            </a:r>
            <a:r>
              <a:rPr lang="en-US" sz="1600" dirty="0" err="1" smtClean="0"/>
              <a:t>Obs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4384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Literature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20574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Lay press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6764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Social media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8194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Guidelines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5814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Formulary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39624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Labels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2004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Advertising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5" idx="3"/>
            <a:endCxn id="13" idx="1"/>
          </p:cNvCxnSpPr>
          <p:nvPr/>
        </p:nvCxnSpPr>
        <p:spPr>
          <a:xfrm>
            <a:off x="1905000" y="3064877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  <a:endCxn id="15" idx="1"/>
          </p:cNvCxnSpPr>
          <p:nvPr/>
        </p:nvCxnSpPr>
        <p:spPr>
          <a:xfrm>
            <a:off x="1905000" y="3064877"/>
            <a:ext cx="1981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14" idx="1"/>
          </p:cNvCxnSpPr>
          <p:nvPr/>
        </p:nvCxnSpPr>
        <p:spPr>
          <a:xfrm>
            <a:off x="1905000" y="3674477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13" idx="1"/>
          </p:cNvCxnSpPr>
          <p:nvPr/>
        </p:nvCxnSpPr>
        <p:spPr>
          <a:xfrm>
            <a:off x="1905000" y="3674477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 flipV="1">
            <a:off x="1905000" y="2345323"/>
            <a:ext cx="381000" cy="109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9" idx="1"/>
          </p:cNvCxnSpPr>
          <p:nvPr/>
        </p:nvCxnSpPr>
        <p:spPr>
          <a:xfrm>
            <a:off x="3505200" y="2345323"/>
            <a:ext cx="381000" cy="262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1"/>
            <a:endCxn id="12" idx="1"/>
          </p:cNvCxnSpPr>
          <p:nvPr/>
        </p:nvCxnSpPr>
        <p:spPr>
          <a:xfrm rot="10800000" flipV="1">
            <a:off x="3886200" y="2607677"/>
            <a:ext cx="12700" cy="381000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3"/>
            <a:endCxn id="12" idx="1"/>
          </p:cNvCxnSpPr>
          <p:nvPr/>
        </p:nvCxnSpPr>
        <p:spPr>
          <a:xfrm>
            <a:off x="1905000" y="2455277"/>
            <a:ext cx="1981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9" idx="1"/>
            <a:endCxn id="10" idx="1"/>
          </p:cNvCxnSpPr>
          <p:nvPr/>
        </p:nvCxnSpPr>
        <p:spPr>
          <a:xfrm rot="10800000">
            <a:off x="3886200" y="2226677"/>
            <a:ext cx="12700" cy="381000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11" idx="1"/>
          </p:cNvCxnSpPr>
          <p:nvPr/>
        </p:nvCxnSpPr>
        <p:spPr>
          <a:xfrm>
            <a:off x="1905000" y="1845677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15200" y="3166646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Clinician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315200" y="2557046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Patient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6477000" y="19812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Family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77000" y="3733800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Consultant</a:t>
            </a:r>
            <a:endParaRPr lang="en-US" sz="1600" dirty="0"/>
          </a:p>
        </p:txBody>
      </p:sp>
      <p:cxnSp>
        <p:nvCxnSpPr>
          <p:cNvPr id="60" name="Curved Connector 59"/>
          <p:cNvCxnSpPr>
            <a:stCxn id="51" idx="2"/>
            <a:endCxn id="50" idx="1"/>
          </p:cNvCxnSpPr>
          <p:nvPr/>
        </p:nvCxnSpPr>
        <p:spPr>
          <a:xfrm rot="16200000" flipH="1">
            <a:off x="6997616" y="2408738"/>
            <a:ext cx="406569" cy="2286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Brace 60"/>
          <p:cNvSpPr/>
          <p:nvPr/>
        </p:nvSpPr>
        <p:spPr>
          <a:xfrm>
            <a:off x="5181600" y="1600200"/>
            <a:ext cx="304800" cy="281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 Brace 61"/>
          <p:cNvSpPr/>
          <p:nvPr/>
        </p:nvSpPr>
        <p:spPr>
          <a:xfrm>
            <a:off x="6096000" y="1905000"/>
            <a:ext cx="304800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1" idx="1"/>
            <a:endCxn id="62" idx="1"/>
          </p:cNvCxnSpPr>
          <p:nvPr/>
        </p:nvCxnSpPr>
        <p:spPr>
          <a:xfrm>
            <a:off x="5486400" y="30099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86200" y="4834354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Indication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3886200" y="5215354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Feasibility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3886200" y="5596354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Cost</a:t>
            </a:r>
            <a:endParaRPr lang="en-US" sz="1600" dirty="0"/>
          </a:p>
        </p:txBody>
      </p:sp>
      <p:sp>
        <p:nvSpPr>
          <p:cNvPr id="70" name="Right Brace 69"/>
          <p:cNvSpPr/>
          <p:nvPr/>
        </p:nvSpPr>
        <p:spPr>
          <a:xfrm>
            <a:off x="5181600" y="4758154"/>
            <a:ext cx="3048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70" idx="1"/>
            <a:endCxn id="62" idx="1"/>
          </p:cNvCxnSpPr>
          <p:nvPr/>
        </p:nvCxnSpPr>
        <p:spPr>
          <a:xfrm flipV="1">
            <a:off x="5486400" y="3009900"/>
            <a:ext cx="609600" cy="2548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886200" y="5977354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Preference</a:t>
            </a:r>
            <a:endParaRPr lang="en-US" sz="1600" dirty="0"/>
          </a:p>
        </p:txBody>
      </p:sp>
      <p:cxnSp>
        <p:nvCxnSpPr>
          <p:cNvPr id="83" name="Curved Connector 82"/>
          <p:cNvCxnSpPr>
            <a:stCxn id="51" idx="2"/>
            <a:endCxn id="49" idx="1"/>
          </p:cNvCxnSpPr>
          <p:nvPr/>
        </p:nvCxnSpPr>
        <p:spPr>
          <a:xfrm rot="16200000" flipH="1">
            <a:off x="6692816" y="2713538"/>
            <a:ext cx="1016169" cy="2286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0" idx="2"/>
            <a:endCxn id="49" idx="0"/>
          </p:cNvCxnSpPr>
          <p:nvPr/>
        </p:nvCxnSpPr>
        <p:spPr>
          <a:xfrm>
            <a:off x="7924800" y="2895600"/>
            <a:ext cx="0" cy="2710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52" idx="0"/>
            <a:endCxn id="49" idx="1"/>
          </p:cNvCxnSpPr>
          <p:nvPr/>
        </p:nvCxnSpPr>
        <p:spPr>
          <a:xfrm rot="5400000" flipH="1" flipV="1">
            <a:off x="7001962" y="3420562"/>
            <a:ext cx="397877" cy="2286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80748" y="1566446"/>
            <a:ext cx="1725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Local stakeholders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0835" y="1295400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lobal stakeholders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2400" y="1337846"/>
            <a:ext cx="92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Conduits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66349" y="449580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Inputs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38400" y="1871246"/>
            <a:ext cx="931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Evidence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Network </a:t>
            </a:r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Join the collaborative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Propose </a:t>
            </a:r>
            <a:r>
              <a:rPr lang="en-US" sz="2800" dirty="0"/>
              <a:t>a </a:t>
            </a:r>
            <a:r>
              <a:rPr lang="en-US" sz="2800" dirty="0" smtClean="0"/>
              <a:t>study to the open collaborative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protocol</a:t>
            </a:r>
          </a:p>
          <a:p>
            <a:pPr lvl="1"/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www.ohdsi.org/web/wiki/doku.php?id=research:studies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Code it, run it locally, debug it </a:t>
            </a:r>
            <a:r>
              <a:rPr lang="en-US" sz="2400" dirty="0" smtClean="0"/>
              <a:t>(minimize others’ 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Publish it: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github.com/ohdsi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Each node voluntarily executes on their CDM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entrally share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Collaboratively explore results and jointly publish findings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OHDSI in action:</a:t>
            </a:r>
            <a:br>
              <a:rPr lang="en-US" sz="3200" dirty="0" smtClean="0"/>
            </a:br>
            <a:r>
              <a:rPr lang="en-US" sz="3200" dirty="0" smtClean="0"/>
              <a:t>Chronic disease treatment pathways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Conceived at AMIA </a:t>
            </a:r>
          </a:p>
          <a:p>
            <a:r>
              <a:rPr lang="en-US" dirty="0" smtClean="0"/>
              <a:t>Protocol written, code written and tested at </a:t>
            </a:r>
            <a:r>
              <a:rPr lang="en-US" dirty="0"/>
              <a:t>2</a:t>
            </a:r>
            <a:r>
              <a:rPr lang="en-US" dirty="0" smtClean="0"/>
              <a:t> sites </a:t>
            </a:r>
          </a:p>
          <a:p>
            <a:r>
              <a:rPr lang="en-US" dirty="0" smtClean="0"/>
              <a:t>Analysis submitted to OHDSI network </a:t>
            </a:r>
          </a:p>
          <a:p>
            <a:r>
              <a:rPr lang="en-US" dirty="0" smtClean="0"/>
              <a:t>Results submitted for 7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15Nov2014</a:t>
            </a:r>
          </a:p>
          <a:p>
            <a:pPr marL="0" indent="0">
              <a:buNone/>
            </a:pPr>
            <a:r>
              <a:rPr lang="en-US" dirty="0" smtClean="0"/>
              <a:t>30Nov2014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2Dec2014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5Dec2014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OHDSI’s global research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105400"/>
            <a:ext cx="82296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&gt;140 collaborators from 20 different countries</a:t>
            </a:r>
          </a:p>
          <a:p>
            <a:r>
              <a:rPr lang="en-US" dirty="0" smtClean="0"/>
              <a:t>Experts in informatics, statistics, epidemiology, clinical sciences</a:t>
            </a:r>
          </a:p>
          <a:p>
            <a:r>
              <a:rPr lang="en-US" dirty="0" smtClean="0"/>
              <a:t>Active participation from academia, government, industry, providers</a:t>
            </a:r>
          </a:p>
          <a:p>
            <a:r>
              <a:rPr lang="en-US" dirty="0" smtClean="0"/>
              <a:t>Currently 600 million patient records in 52 databases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6489930"/>
            <a:ext cx="4317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http://ohdsi.org/who-we-are/collaborators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Z:\Documents\Informatics\OHDSI\OHDSI Collaborators 20160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193331"/>
            <a:ext cx="8991600" cy="39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838200"/>
          </a:xfrm>
        </p:spPr>
        <p:txBody>
          <a:bodyPr/>
          <a:lstStyle/>
          <a:p>
            <a:r>
              <a:rPr lang="en-US" dirty="0" smtClean="0"/>
              <a:t>OHDSI participating data partners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41522"/>
              </p:ext>
            </p:extLst>
          </p:nvPr>
        </p:nvGraphicFramePr>
        <p:xfrm>
          <a:off x="228600" y="838201"/>
          <a:ext cx="8770374" cy="5880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554"/>
                <a:gridCol w="3944230"/>
                <a:gridCol w="2604872"/>
                <a:gridCol w="1198718"/>
              </a:tblGrid>
              <a:tr h="593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Abbre-viation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Name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Population, millions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4874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AUSOM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Ajou University School of Medicine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Korea; inpatient hospital EHR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4874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CCAE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MarketScan Commercial Claims and Encounters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US private-payer claims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40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CPRD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UK Clinical Practice Research Datalink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UK;</a:t>
                      </a:r>
                      <a:r>
                        <a:rPr lang="en-US" sz="1600" baseline="0" dirty="0" smtClean="0">
                          <a:effectLst/>
                        </a:rPr>
                        <a:t> EHR from general practice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379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CUMC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Columbia University Medical Center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US;  inpatient EHR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368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 Centricity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US;</a:t>
                      </a:r>
                      <a:r>
                        <a:rPr lang="en-US" sz="1600" baseline="0" dirty="0" smtClean="0">
                          <a:effectLst/>
                        </a:rPr>
                        <a:t> outpatient EHR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568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INPC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Regenstrief</a:t>
                      </a:r>
                      <a:r>
                        <a:rPr lang="en-US" sz="1600" dirty="0">
                          <a:effectLst/>
                        </a:rPr>
                        <a:t> Institute, Indiana Network for Patient Care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US;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integrated health exchange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398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JMDC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Japan Medical Data Center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Japan; private-payer</a:t>
                      </a:r>
                      <a:r>
                        <a:rPr lang="en-US" sz="1600" baseline="0" dirty="0" smtClean="0">
                          <a:effectLst/>
                        </a:rPr>
                        <a:t> claims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339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MDCD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MarketScan Medicaid Multi-State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US; public-payer</a:t>
                      </a:r>
                      <a:r>
                        <a:rPr lang="en-US" sz="1600" baseline="0" dirty="0" smtClean="0">
                          <a:effectLst/>
                        </a:rPr>
                        <a:t> claims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568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MDCR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MarketScan Medicare Supplemental and Coordination of Benefits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US; private</a:t>
                      </a:r>
                      <a:r>
                        <a:rPr lang="en-US" sz="1600" baseline="0" dirty="0" smtClean="0">
                          <a:effectLst/>
                        </a:rPr>
                        <a:t> and</a:t>
                      </a:r>
                      <a:r>
                        <a:rPr lang="en-US" sz="1600" dirty="0" smtClean="0">
                          <a:effectLst/>
                        </a:rPr>
                        <a:t> public-payer claims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299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OPTUM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Optum ClinFormatics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US; private-payer</a:t>
                      </a:r>
                      <a:r>
                        <a:rPr lang="en-US" sz="1600" baseline="0" dirty="0" smtClean="0">
                          <a:effectLst/>
                        </a:rPr>
                        <a:t> claims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585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STRIDE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Stanford Translational Research Integrated Database Environment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US; inpatient</a:t>
                      </a:r>
                      <a:r>
                        <a:rPr lang="en-US" sz="1600" baseline="0" dirty="0" smtClean="0">
                          <a:effectLst/>
                        </a:rPr>
                        <a:t> EHR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  <a:tr h="384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HKU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Hong Kong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University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Hong Kong; EHR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95" marR="6595" marT="6595" marB="65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3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pathway event flow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1"/>
            <a:ext cx="83820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2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Proceedings of the National Academy of Sciences, 2016</a:t>
            </a:r>
            <a:endParaRPr lang="en-US" sz="2400" dirty="0"/>
          </a:p>
        </p:txBody>
      </p:sp>
      <p:pic>
        <p:nvPicPr>
          <p:cNvPr id="3" name="Picture 2" descr="Screen Shot 2016-07-09 at 10.0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369"/>
            <a:ext cx="9144000" cy="50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5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128" y="1219200"/>
            <a:ext cx="8977745" cy="5030802"/>
            <a:chOff x="110836" y="166255"/>
            <a:chExt cx="11970327" cy="65409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2329" y="464832"/>
              <a:ext cx="6369377" cy="62423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0836" y="166255"/>
              <a:ext cx="3029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T2DM : All databases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5636" y="166255"/>
              <a:ext cx="3435527" cy="6458282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pathways for diabetes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505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First drug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524000" y="3733800"/>
            <a:ext cx="1219200" cy="2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5410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Second drug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2209800" y="4953000"/>
            <a:ext cx="609600" cy="688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0600" y="1447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Only drug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 flipH="1">
            <a:off x="5105400" y="1909465"/>
            <a:ext cx="457200" cy="376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" y="1186870"/>
            <a:ext cx="2766060" cy="4983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116580" y="1186870"/>
            <a:ext cx="2766060" cy="4983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882640" y="1186870"/>
            <a:ext cx="2766060" cy="4983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50520" y="1186870"/>
            <a:ext cx="8298180" cy="1661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50520" y="2848030"/>
            <a:ext cx="8298180" cy="1661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50520" y="4509190"/>
            <a:ext cx="8298180" cy="1661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" y="2666798"/>
            <a:ext cx="1316120" cy="220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13" y="4682489"/>
            <a:ext cx="1496088" cy="1469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149" y="3063554"/>
            <a:ext cx="1305662" cy="1420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554" y="1341779"/>
            <a:ext cx="1465066" cy="1504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511" y="2323897"/>
            <a:ext cx="1120298" cy="2813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274" y="1421430"/>
            <a:ext cx="1540332" cy="14176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195" y="3041380"/>
            <a:ext cx="1538256" cy="14580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2266" y="4649267"/>
            <a:ext cx="1611290" cy="149155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17589" y="1194367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Type 2 Diabetes Mellitus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11609" y="1183065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Hypertension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77166" y="1173302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Depression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3356" y="1363137"/>
            <a:ext cx="1474459" cy="145284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8313" y="4682489"/>
            <a:ext cx="1407249" cy="145815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2511" y="3057770"/>
            <a:ext cx="1711232" cy="14514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954" y="2323897"/>
            <a:ext cx="1104957" cy="28100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10400" y="4496370"/>
            <a:ext cx="15773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OPTUM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049" y="2848661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6049" y="1146693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MDCD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6409" y="1159734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CUMC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20537" y="2839902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INPC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2458" y="4492935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MDCR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57098" y="2858424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 CPRD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56783" y="4519584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 JMDC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57378" y="1186239"/>
            <a:ext cx="156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 CCAE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Population-level heterogeneity across systems, and patient-level heterogeneity within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09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95400"/>
            <a:ext cx="8628405" cy="4953000"/>
            <a:chOff x="110836" y="166255"/>
            <a:chExt cx="11504540" cy="6691745"/>
          </a:xfrm>
        </p:grpSpPr>
        <p:sp>
          <p:nvSpPr>
            <p:cNvPr id="5" name="TextBox 4"/>
            <p:cNvSpPr txBox="1"/>
            <p:nvPr/>
          </p:nvSpPr>
          <p:spPr>
            <a:xfrm>
              <a:off x="110836" y="166255"/>
              <a:ext cx="3029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HTN: All databases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48840" y="166255"/>
              <a:ext cx="2566536" cy="66917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9120" y="457047"/>
              <a:ext cx="6013759" cy="5943905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Patient-</a:t>
            </a:r>
            <a:r>
              <a:rPr lang="en-US" dirty="0"/>
              <a:t>level heterogeneity</a:t>
            </a:r>
          </a:p>
        </p:txBody>
      </p:sp>
      <p:sp>
        <p:nvSpPr>
          <p:cNvPr id="7" name="Oval 6"/>
          <p:cNvSpPr/>
          <p:nvPr/>
        </p:nvSpPr>
        <p:spPr>
          <a:xfrm>
            <a:off x="3886200" y="1905000"/>
            <a:ext cx="10668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64600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25% of HTN patients (10% of others) have a unique path despite 250M pop</a:t>
            </a:r>
          </a:p>
        </p:txBody>
      </p:sp>
    </p:spTree>
    <p:extLst>
      <p:ext uri="{BB962C8B-B14F-4D97-AF65-F5344CB8AC3E}">
        <p14:creationId xmlns:p14="http://schemas.microsoft.com/office/powerpoint/2010/main" val="3885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Monotherapy</a:t>
            </a:r>
            <a:r>
              <a:rPr lang="en-US" dirty="0" smtClean="0"/>
              <a:t> – diabetes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5116"/>
              </p:ext>
            </p:extLst>
          </p:nvPr>
        </p:nvGraphicFramePr>
        <p:xfrm>
          <a:off x="2057400" y="1447800"/>
          <a:ext cx="5137513" cy="332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397867"/>
              </p:ext>
            </p:extLst>
          </p:nvPr>
        </p:nvGraphicFramePr>
        <p:xfrm>
          <a:off x="152400" y="5181600"/>
          <a:ext cx="8921262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20574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General upward trend in </a:t>
            </a:r>
            <a:r>
              <a:rPr lang="en-US" sz="2400" dirty="0" err="1" smtClean="0">
                <a:solidFill>
                  <a:srgbClr val="FF0000"/>
                </a:solidFill>
              </a:rPr>
              <a:t>monotherapy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76800" y="3200400"/>
            <a:ext cx="175260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Monotherapy</a:t>
            </a:r>
            <a:r>
              <a:rPr lang="en-US" dirty="0" smtClean="0"/>
              <a:t> – HTN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163165"/>
              </p:ext>
            </p:extLst>
          </p:nvPr>
        </p:nvGraphicFramePr>
        <p:xfrm>
          <a:off x="152400" y="5181600"/>
          <a:ext cx="8921262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782497"/>
              </p:ext>
            </p:extLst>
          </p:nvPr>
        </p:nvGraphicFramePr>
        <p:xfrm>
          <a:off x="2209800" y="1447800"/>
          <a:ext cx="5137513" cy="332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6096000" y="2438400"/>
            <a:ext cx="304800" cy="304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2971800"/>
            <a:ext cx="304800" cy="304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962400"/>
            <a:ext cx="304800" cy="304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Academic medical centers differ from general practices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Monotherapy</a:t>
            </a:r>
            <a:r>
              <a:rPr lang="en-US" dirty="0" smtClean="0"/>
              <a:t> – diabetes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306118"/>
              </p:ext>
            </p:extLst>
          </p:nvPr>
        </p:nvGraphicFramePr>
        <p:xfrm>
          <a:off x="2057400" y="1447800"/>
          <a:ext cx="5137513" cy="332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220304"/>
              </p:ext>
            </p:extLst>
          </p:nvPr>
        </p:nvGraphicFramePr>
        <p:xfrm>
          <a:off x="152400" y="5181600"/>
          <a:ext cx="8921262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4800600" y="3505200"/>
            <a:ext cx="5334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175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General practices, whether EHR or claims, have similar profiles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</a:t>
            </a:r>
            <a:r>
              <a:rPr lang="en-US" dirty="0"/>
              <a:t>Treatment pathways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progress toward more consistent therapy over time and across locations</a:t>
            </a:r>
          </a:p>
          <a:p>
            <a:r>
              <a:rPr lang="en-US" dirty="0" smtClean="0"/>
              <a:t>Differ by country</a:t>
            </a:r>
            <a:endParaRPr lang="en-US" dirty="0"/>
          </a:p>
          <a:p>
            <a:r>
              <a:rPr lang="en-US" dirty="0" smtClean="0"/>
              <a:t>Differ by practice type</a:t>
            </a:r>
          </a:p>
          <a:p>
            <a:r>
              <a:rPr lang="en-US" dirty="0" smtClean="0"/>
              <a:t>Not differ so much by data type (claims, EHR)</a:t>
            </a:r>
          </a:p>
          <a:p>
            <a:r>
              <a:rPr lang="en-US" dirty="0" smtClean="0"/>
              <a:t>Differ by disease</a:t>
            </a:r>
          </a:p>
          <a:p>
            <a:pPr lvl="1"/>
            <a:r>
              <a:rPr lang="en-US" dirty="0" smtClean="0"/>
              <a:t>Even before guidelines published</a:t>
            </a:r>
          </a:p>
          <a:p>
            <a:pPr lvl="1"/>
            <a:r>
              <a:rPr lang="en-US" dirty="0" smtClean="0"/>
              <a:t>Disease differences and literature</a:t>
            </a:r>
          </a:p>
          <a:p>
            <a:r>
              <a:rPr lang="en-US" dirty="0" smtClean="0"/>
              <a:t>Huge proportion of unique pathways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large-scale analysis is needed in healthcare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842"/>
            <a:ext cx="9144000" cy="48867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671420"/>
            <a:ext cx="609600" cy="465317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no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All drugs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1138021"/>
            <a:ext cx="8382000" cy="411144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All health outcomes of interest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Conclusions: Network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feasible to encode the world population in a single data model</a:t>
            </a:r>
          </a:p>
          <a:p>
            <a:pPr lvl="1"/>
            <a:r>
              <a:rPr lang="en-US" dirty="0" smtClean="0"/>
              <a:t>Over 600,000,000 records by voluntary effort (682,000,000)</a:t>
            </a:r>
          </a:p>
          <a:p>
            <a:r>
              <a:rPr lang="en-US" dirty="0" smtClean="0"/>
              <a:t>Generating evidence is feasible</a:t>
            </a:r>
          </a:p>
          <a:p>
            <a:r>
              <a:rPr lang="en-US" dirty="0" smtClean="0"/>
              <a:t>Stakeholders willing to share </a:t>
            </a:r>
            <a:r>
              <a:rPr lang="en-US" dirty="0"/>
              <a:t>results</a:t>
            </a:r>
          </a:p>
          <a:p>
            <a:r>
              <a:rPr lang="en-US" dirty="0" smtClean="0"/>
              <a:t>Able to accommodate vast differences in privacy and research regulation</a:t>
            </a:r>
          </a:p>
        </p:txBody>
      </p:sp>
    </p:spTree>
    <p:extLst>
      <p:ext uri="{BB962C8B-B14F-4D97-AF65-F5344CB8AC3E}">
        <p14:creationId xmlns:p14="http://schemas.microsoft.com/office/powerpoint/2010/main" val="17813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quality of the current evidence from observational analyses?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187450"/>
            <a:ext cx="5441950" cy="54329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50325"/>
            <a:ext cx="4724400" cy="55076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92760" y="3429000"/>
            <a:ext cx="415544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August2010: “Among patients in the UK General Practice Research Database, the use of oral bisphosphonates was not significantly associated with incident esophageal or gastric cancer”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029200"/>
            <a:ext cx="415544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Sept2010: “In this large nested case-control study within a UK cohort [General Practice Research Database], we found a significantly increased risk of </a:t>
            </a:r>
            <a:r>
              <a:rPr lang="en-US" dirty="0" err="1" smtClean="0">
                <a:solidFill>
                  <a:prstClr val="black"/>
                </a:solidFill>
              </a:rPr>
              <a:t>oesophageal</a:t>
            </a:r>
            <a:r>
              <a:rPr lang="en-US" dirty="0" smtClean="0">
                <a:solidFill>
                  <a:prstClr val="black"/>
                </a:solidFill>
              </a:rPr>
              <a:t> cancer in people with previous prescriptions for oral bisphosphonates”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1600200" cy="56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90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70736"/>
              </p:ext>
            </p:extLst>
          </p:nvPr>
        </p:nvGraphicFramePr>
        <p:xfrm>
          <a:off x="609600" y="21336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990545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64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470337"/>
              </p:ext>
            </p:extLst>
          </p:nvPr>
        </p:nvGraphicFramePr>
        <p:xfrm>
          <a:off x="609600" y="213360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990545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77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259954"/>
              </p:ext>
            </p:extLst>
          </p:nvPr>
        </p:nvGraphicFramePr>
        <p:xfrm>
          <a:off x="533400" y="2133600"/>
          <a:ext cx="792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5715000" y="2165866"/>
            <a:ext cx="838200" cy="958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3200" y="19812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&gt; 1</a:t>
            </a:r>
            <a:endParaRPr lang="en-US" dirty="0"/>
          </a:p>
        </p:txBody>
      </p:sp>
      <p:cxnSp>
        <p:nvCxnSpPr>
          <p:cNvPr id="10" name="Straight Connector 9"/>
          <p:cNvCxnSpPr>
            <a:endCxn id="12" idx="1"/>
          </p:cNvCxnSpPr>
          <p:nvPr/>
        </p:nvCxnSpPr>
        <p:spPr>
          <a:xfrm>
            <a:off x="3276600" y="4267200"/>
            <a:ext cx="1371600" cy="718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4800600"/>
            <a:ext cx="143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 </a:t>
            </a:r>
            <a:r>
              <a:rPr lang="en-US" dirty="0" err="1" smtClean="0"/>
              <a:t>signif</a:t>
            </a:r>
            <a:r>
              <a:rPr lang="en-US" dirty="0" smtClean="0"/>
              <a:t> &lt; 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possible results</a:t>
            </a:r>
            <a:br>
              <a:rPr lang="en-US" dirty="0" smtClean="0"/>
            </a:br>
            <a:r>
              <a:rPr lang="en-US" dirty="0" smtClean="0"/>
              <a:t> for one hypothesis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968841"/>
              </p:ext>
            </p:extLst>
          </p:nvPr>
        </p:nvGraphicFramePr>
        <p:xfrm>
          <a:off x="533400" y="2133600"/>
          <a:ext cx="7924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4267200" y="2209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76600" y="4262735"/>
            <a:ext cx="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2313" y="175260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BMJ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93913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Study #3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72887" y="22098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51980" y="1752600"/>
            <a:ext cx="92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JAMA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possible results</a:t>
            </a:r>
            <a:br>
              <a:rPr lang="en-US" dirty="0"/>
            </a:br>
            <a:r>
              <a:rPr lang="en-US" dirty="0"/>
              <a:t> for one hypothesis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406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990600" y="3810000"/>
            <a:ext cx="609655" cy="5334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934200" y="4343400"/>
            <a:ext cx="762000" cy="14478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91400" y="4953000"/>
            <a:ext cx="114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5257800"/>
            <a:ext cx="4495800" cy="60960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6170" y="5574268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925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/>
              <a:t>Take a </a:t>
            </a:r>
            <a:r>
              <a:rPr lang="en-US" dirty="0" smtClean="0"/>
              <a:t>scientific approach to science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38578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Madigan D, Ryan PB, Schuemie MJ et al, American Journal of Epidemiology, 2013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“Evaluating </a:t>
            </a:r>
            <a:r>
              <a:rPr lang="en-US" sz="1600" dirty="0"/>
              <a:t>the Impact of Database Heterogeneity on Observational Study Results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35003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Madigan D, Ryan PB, Schuemie MJ, Therapeutic Advances in Drug Safety, 2013: “Does </a:t>
            </a:r>
            <a:r>
              <a:rPr lang="en-US" sz="1600" dirty="0"/>
              <a:t>design matter? Systematic evaluation of the impact of analytical choices on effect estimates in observational studies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021" y="4657978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Ryan PB, </a:t>
            </a:r>
            <a:r>
              <a:rPr lang="en-US" sz="1600" dirty="0" err="1" smtClean="0"/>
              <a:t>Stang</a:t>
            </a:r>
            <a:r>
              <a:rPr lang="en-US" sz="1600" dirty="0" smtClean="0"/>
              <a:t> PE, </a:t>
            </a:r>
            <a:r>
              <a:rPr lang="en-US" sz="1600" dirty="0" err="1" smtClean="0"/>
              <a:t>Overhage</a:t>
            </a:r>
            <a:r>
              <a:rPr lang="en-US" sz="1600" dirty="0" smtClean="0"/>
              <a:t> JM et al, Drug Safety, 2013</a:t>
            </a:r>
            <a:r>
              <a:rPr lang="en-US" sz="1600" dirty="0"/>
              <a:t>: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/>
              <a:t>A Comparison of the Empirical Performance of </a:t>
            </a:r>
            <a:r>
              <a:rPr lang="en-US" sz="1600" dirty="0" smtClean="0"/>
              <a:t>Methods for </a:t>
            </a:r>
            <a:r>
              <a:rPr lang="en-US" sz="1600" dirty="0"/>
              <a:t>a Risk Identification System”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72378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Schuemie MJ, Ryan PB, </a:t>
            </a:r>
            <a:r>
              <a:rPr lang="en-US" sz="1600" dirty="0" err="1" smtClean="0"/>
              <a:t>DuMouchel</a:t>
            </a:r>
            <a:r>
              <a:rPr lang="en-US" sz="1600" dirty="0" smtClean="0"/>
              <a:t> W, et al, </a:t>
            </a:r>
            <a:r>
              <a:rPr lang="en-US" sz="1600" dirty="0"/>
              <a:t>Statistics in Medicine, </a:t>
            </a:r>
            <a:r>
              <a:rPr lang="en-US" sz="1600" dirty="0" smtClean="0"/>
              <a:t>2013:</a:t>
            </a:r>
            <a:endParaRPr lang="en-US" sz="1600" dirty="0"/>
          </a:p>
          <a:p>
            <a:r>
              <a:rPr lang="en-US" sz="1600" dirty="0" smtClean="0"/>
              <a:t>“Interpreting </a:t>
            </a:r>
            <a:r>
              <a:rPr lang="en-US" sz="1600" dirty="0"/>
              <a:t>observational studies: why empirical calibration is needed to correct </a:t>
            </a:r>
            <a:r>
              <a:rPr lang="en-US" sz="1600" dirty="0" smtClean="0"/>
              <a:t>p-values”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Database heterogeneity:</a:t>
            </a:r>
            <a:br>
              <a:rPr lang="en-US" sz="1800" dirty="0" smtClean="0"/>
            </a:br>
            <a:r>
              <a:rPr lang="en-US" sz="1800" dirty="0" smtClean="0"/>
              <a:t>Holding </a:t>
            </a:r>
            <a:r>
              <a:rPr lang="en-US" sz="1800" dirty="0"/>
              <a:t>analysis constant, different data may yield different </a:t>
            </a:r>
            <a:r>
              <a:rPr lang="en-US" sz="1800" dirty="0" smtClean="0"/>
              <a:t>estimates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Parameter </a:t>
            </a:r>
            <a:r>
              <a:rPr lang="en-US" sz="1800" dirty="0"/>
              <a:t>sensitivity:</a:t>
            </a:r>
            <a:br>
              <a:rPr lang="en-US" sz="1800" dirty="0"/>
            </a:br>
            <a:r>
              <a:rPr lang="en-US" sz="1800" dirty="0"/>
              <a:t>Holding data constant, different analytic design choices may yield different </a:t>
            </a:r>
            <a:r>
              <a:rPr lang="en-US" sz="1800" dirty="0" smtClean="0"/>
              <a:t>estimates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Empirical </a:t>
            </a:r>
            <a:r>
              <a:rPr lang="en-US" sz="1800" dirty="0"/>
              <a:t>performance:</a:t>
            </a:r>
            <a:br>
              <a:rPr lang="en-US" sz="1800" dirty="0"/>
            </a:br>
            <a:r>
              <a:rPr lang="en-US" sz="1800" dirty="0"/>
              <a:t>Most observational methods do not have nominal statistical operating </a:t>
            </a:r>
            <a:r>
              <a:rPr lang="en-US" sz="1800" dirty="0" smtClean="0"/>
              <a:t>characteristics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Empirical calibration can help restore interpretation of study findings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50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Admit that there is a problem</a:t>
            </a:r>
          </a:p>
          <a:p>
            <a:r>
              <a:rPr lang="en-US" dirty="0" smtClean="0"/>
              <a:t>Study it scientifically</a:t>
            </a:r>
          </a:p>
          <a:p>
            <a:pPr lvl="1"/>
            <a:r>
              <a:rPr lang="en-US" dirty="0" smtClean="0"/>
              <a:t>Define that surface and differentiate true variation from confounding 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Total description of every study</a:t>
            </a:r>
            <a:endParaRPr lang="en-US" dirty="0"/>
          </a:p>
          <a:p>
            <a:r>
              <a:rPr lang="en-US" dirty="0" smtClean="0"/>
              <a:t>Research into new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 Data </a:t>
            </a:r>
            <a:r>
              <a:rPr lang="en-US" dirty="0"/>
              <a:t>S</a:t>
            </a:r>
            <a:r>
              <a:rPr lang="en-US" dirty="0" smtClean="0"/>
              <a:t>haring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4684" y="4087462"/>
            <a:ext cx="1073889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EHR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2109" y="4087462"/>
            <a:ext cx="1073889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OHDSI OMOP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6737" y="3448683"/>
            <a:ext cx="1073889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NYC CDRN (OMOP)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6764" y="2252022"/>
            <a:ext cx="1506280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PCORnet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6763" y="3010408"/>
            <a:ext cx="1073889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i2b2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6764" y="3773774"/>
            <a:ext cx="1073889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OHDSI OMOP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3268" y="3010408"/>
            <a:ext cx="1073889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NYC CDRN (OMOP)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8459" y="2151012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Columbia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0826" y="1375674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York City CDRN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09748" y="5021696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SCILHS (Boston)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586737" y="4548541"/>
            <a:ext cx="1073889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i2b2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6764" y="5703989"/>
            <a:ext cx="1073889" cy="6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SHRINE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6227157" y="2252022"/>
            <a:ext cx="329606" cy="219160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6" idx="3"/>
            <a:endCxn id="10" idx="1"/>
          </p:cNvCxnSpPr>
          <p:nvPr/>
        </p:nvCxnSpPr>
        <p:spPr>
          <a:xfrm flipV="1">
            <a:off x="4660626" y="3345334"/>
            <a:ext cx="492642" cy="438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  <a:endCxn id="15" idx="1"/>
          </p:cNvCxnSpPr>
          <p:nvPr/>
        </p:nvCxnSpPr>
        <p:spPr>
          <a:xfrm>
            <a:off x="4660626" y="4883467"/>
            <a:ext cx="1896138" cy="11554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6" idx="1"/>
          </p:cNvCxnSpPr>
          <p:nvPr/>
        </p:nvCxnSpPr>
        <p:spPr>
          <a:xfrm flipV="1">
            <a:off x="2985998" y="3783609"/>
            <a:ext cx="600739" cy="6387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14" idx="1"/>
          </p:cNvCxnSpPr>
          <p:nvPr/>
        </p:nvCxnSpPr>
        <p:spPr>
          <a:xfrm>
            <a:off x="2985998" y="4422388"/>
            <a:ext cx="600739" cy="4610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  <a:endCxn id="5" idx="1"/>
          </p:cNvCxnSpPr>
          <p:nvPr/>
        </p:nvCxnSpPr>
        <p:spPr>
          <a:xfrm>
            <a:off x="1488573" y="4422388"/>
            <a:ext cx="4235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5400000">
            <a:off x="2410384" y="715008"/>
            <a:ext cx="334286" cy="4166198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5400000">
            <a:off x="6441013" y="520680"/>
            <a:ext cx="334286" cy="2909776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5" idx="2"/>
          </p:cNvCxnSpPr>
          <p:nvPr/>
        </p:nvCxnSpPr>
        <p:spPr>
          <a:xfrm>
            <a:off x="2449054" y="4757313"/>
            <a:ext cx="10735" cy="12183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05269" y="6002425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OHDSI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4" idx="2"/>
          </p:cNvCxnSpPr>
          <p:nvPr/>
        </p:nvCxnSpPr>
        <p:spPr>
          <a:xfrm flipH="1">
            <a:off x="4117474" y="5218392"/>
            <a:ext cx="6208" cy="7572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15301" y="6007777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i2b2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60626" y="1709615"/>
            <a:ext cx="492642" cy="13007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56133" y="947167"/>
            <a:ext cx="1935098" cy="119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Cornell, NYP, NYU, Sinai, Einstein, </a:t>
            </a:r>
            <a:r>
              <a:rPr lang="is-I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2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2192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Patient-level predictions for personalized evidence requires big </a:t>
            </a:r>
            <a:r>
              <a:rPr lang="en-US" sz="2400" dirty="0" smtClean="0"/>
              <a:t>data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9" y="1805496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" y="25908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" y="34290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" y="42672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8" y="51054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5496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40" y="25908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40" y="34290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40" y="42672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1054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69" y="1805496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09" y="25908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09" y="34290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09" y="42672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68" y="51054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69" y="1805496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09" y="25908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09" y="34290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09" y="42672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68" y="5105400"/>
            <a:ext cx="183919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8468" y="1805496"/>
            <a:ext cx="163532" cy="118872"/>
          </a:xfrm>
          <a:prstGeom prst="rect">
            <a:avLst/>
          </a:prstGeom>
          <a:solidFill>
            <a:srgbClr val="FF99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990600" y="2057400"/>
            <a:ext cx="701040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2 million patients seem excessive or unnecessary?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Imagine a provider wants to compare her patient with other patients with the same gender (50%), in the same 10-year age group (10%), and with the same comorbidity of Type 2 diabetes (5%)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Imagine the patient is concerned about the risk of ketoacidosis (0.5%) associated with two alternative treatments they are considering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2 million patients, you’d only expect to observe 25 similar patients with the event, and would only be powered to observe a relative risk &gt; 2.0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52400" y="59830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Aggregated data </a:t>
            </a:r>
            <a:r>
              <a:rPr lang="en-US" dirty="0" smtClean="0"/>
              <a:t>across a health system of 1,000 providers may contain 2,000,000 </a:t>
            </a:r>
            <a:r>
              <a:rPr lang="en-US" dirty="0"/>
              <a:t>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</a:t>
            </a:r>
            <a:br>
              <a:rPr lang="en-US" dirty="0" smtClean="0"/>
            </a:br>
            <a:r>
              <a:rPr lang="en-US" dirty="0" smtClean="0"/>
              <a:t>Precision Medicine Initiative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24" y="1915602"/>
            <a:ext cx="6346894" cy="4155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411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5.png" descr="PMI CC Data Flow Thoughts (2).png"/>
          <p:cNvPicPr/>
          <p:nvPr/>
        </p:nvPicPr>
        <p:blipFill rotWithShape="1">
          <a:blip r:embed="rId2"/>
          <a:srcRect b="2030"/>
          <a:stretch/>
        </p:blipFill>
        <p:spPr bwMode="auto">
          <a:xfrm>
            <a:off x="360389" y="1621328"/>
            <a:ext cx="8482693" cy="5013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PMI Data and </a:t>
            </a:r>
            <a:br>
              <a:rPr lang="en-US" dirty="0" smtClean="0"/>
            </a:br>
            <a:r>
              <a:rPr lang="en-US" dirty="0" smtClean="0"/>
              <a:t>Research support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10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Decide the data model for the national initiative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3" y="1531686"/>
            <a:ext cx="7562968" cy="47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75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assurance for the nationally collected data</a:t>
            </a:r>
            <a:endParaRPr lang="en-US" dirty="0"/>
          </a:p>
        </p:txBody>
      </p:sp>
      <p:pic>
        <p:nvPicPr>
          <p:cNvPr id="3" name="Picture 2" descr="Screen Shot 2015-03-22 at 11.3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8" y="2680143"/>
            <a:ext cx="8582739" cy="32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92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eMERGE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8236"/>
          </a:xfrm>
        </p:spPr>
        <p:txBody>
          <a:bodyPr>
            <a:normAutofit fontScale="92500"/>
          </a:bodyPr>
          <a:lstStyle/>
          <a:p>
            <a:pPr marL="0" indent="-457200">
              <a:buNone/>
            </a:pPr>
            <a:r>
              <a:rPr lang="en-US" sz="2800" dirty="0"/>
              <a:t>Aim 1: Advance next-generation </a:t>
            </a:r>
            <a:r>
              <a:rPr lang="en-US" sz="2800" dirty="0" smtClean="0"/>
              <a:t>phenotyping</a:t>
            </a:r>
            <a:endParaRPr lang="en-US" sz="2800" dirty="0"/>
          </a:p>
          <a:p>
            <a:pPr marL="0" indent="-457200">
              <a:buNone/>
            </a:pPr>
            <a:r>
              <a:rPr lang="en-US" sz="2800" dirty="0"/>
              <a:t>Aim 2: Perform genetic association studies of rare </a:t>
            </a:r>
            <a:r>
              <a:rPr lang="en-US" sz="2800" dirty="0" smtClean="0"/>
              <a:t>variants</a:t>
            </a:r>
            <a:endParaRPr lang="en-US" sz="2800" dirty="0"/>
          </a:p>
          <a:p>
            <a:pPr marL="0" indent="-457200">
              <a:buNone/>
            </a:pPr>
            <a:r>
              <a:rPr lang="en-US" sz="2800" dirty="0"/>
              <a:t>Aim 3: Develop practical, scalable learning mechanisms for returning </a:t>
            </a:r>
            <a:r>
              <a:rPr lang="en-US" sz="2800" dirty="0" smtClean="0"/>
              <a:t>results</a:t>
            </a:r>
            <a:endParaRPr lang="en-US" sz="2800" dirty="0"/>
          </a:p>
          <a:p>
            <a:pPr marL="0" indent="-457200">
              <a:buNone/>
            </a:pPr>
            <a:r>
              <a:rPr lang="en-US" sz="2800" dirty="0"/>
              <a:t>Aim 4: Provide genomic decision </a:t>
            </a:r>
            <a:r>
              <a:rPr lang="en-US" sz="2800" dirty="0" smtClean="0"/>
              <a:t>support</a:t>
            </a:r>
            <a:endParaRPr lang="en-US" sz="2800" dirty="0"/>
          </a:p>
          <a:p>
            <a:pPr marL="0" indent="-457200">
              <a:buNone/>
            </a:pPr>
            <a:r>
              <a:rPr lang="en-US" sz="2800" dirty="0"/>
              <a:t>Aim 5: Disseminate data and </a:t>
            </a:r>
            <a:r>
              <a:rPr lang="en-US" sz="2800" dirty="0" smtClean="0"/>
              <a:t>algorithms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5" y="4397340"/>
            <a:ext cx="8266773" cy="2228598"/>
          </a:xfrm>
          <a:prstGeom prst="rect">
            <a:avLst/>
          </a:prstGeom>
        </p:spPr>
      </p:pic>
      <p:pic>
        <p:nvPicPr>
          <p:cNvPr id="5" name="Picture 3" descr="C:\Users\hripcsa\Desktop\emerge_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24" y="276044"/>
            <a:ext cx="1831403" cy="11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the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http://</a:t>
            </a:r>
            <a:r>
              <a:rPr lang="en-US" sz="6000" dirty="0" err="1" smtClean="0"/>
              <a:t>ohdsi.org</a:t>
            </a:r>
            <a:endParaRPr lang="en-US" sz="6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484" y="98796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Evidence OHDSI seeks to generate from observational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Clinical characterization</a:t>
            </a:r>
          </a:p>
          <a:p>
            <a:pPr lvl="1"/>
            <a:r>
              <a:rPr lang="en-US" dirty="0" smtClean="0"/>
              <a:t>Natural history: Who has diabetes, and who takes metformin?</a:t>
            </a:r>
          </a:p>
          <a:p>
            <a:pPr lvl="1"/>
            <a:r>
              <a:rPr lang="en-US" dirty="0" smtClean="0"/>
              <a:t>Quality improvement:  What proportion of patients with diabetes experience complications?</a:t>
            </a:r>
          </a:p>
          <a:p>
            <a:r>
              <a:rPr lang="en-US" b="1" dirty="0" smtClean="0"/>
              <a:t>Population-level </a:t>
            </a:r>
            <a:r>
              <a:rPr lang="en-US" b="1" dirty="0"/>
              <a:t>estimation</a:t>
            </a:r>
          </a:p>
          <a:p>
            <a:pPr lvl="1"/>
            <a:r>
              <a:rPr lang="en-US" dirty="0"/>
              <a:t>Safety surveillance:  Does metformin cause lactic acidosis?</a:t>
            </a:r>
          </a:p>
          <a:p>
            <a:pPr lvl="1"/>
            <a:r>
              <a:rPr lang="en-US" dirty="0"/>
              <a:t>Comparative effectiveness:  Does metformin cause lactic acidosis more than </a:t>
            </a:r>
            <a:r>
              <a:rPr lang="en-US" dirty="0" smtClean="0"/>
              <a:t>glyburide?</a:t>
            </a:r>
            <a:endParaRPr lang="en-US" dirty="0"/>
          </a:p>
          <a:p>
            <a:r>
              <a:rPr lang="en-US" b="1" dirty="0"/>
              <a:t>Patient-level prediction</a:t>
            </a:r>
          </a:p>
          <a:p>
            <a:pPr lvl="1"/>
            <a:r>
              <a:rPr lang="en-US" dirty="0" smtClean="0"/>
              <a:t>Precision medicine: Given </a:t>
            </a:r>
            <a:r>
              <a:rPr lang="en-US" dirty="0"/>
              <a:t>everything you know about </a:t>
            </a:r>
            <a:r>
              <a:rPr lang="en-US" dirty="0" smtClean="0"/>
              <a:t>me, </a:t>
            </a:r>
            <a:r>
              <a:rPr lang="en-US" dirty="0"/>
              <a:t>if I </a:t>
            </a:r>
            <a:r>
              <a:rPr lang="en-US" dirty="0" smtClean="0"/>
              <a:t>take </a:t>
            </a:r>
            <a:r>
              <a:rPr lang="en-US" dirty="0"/>
              <a:t>metformin, what is the chance </a:t>
            </a:r>
            <a:r>
              <a:rPr lang="en-US" dirty="0" smtClean="0"/>
              <a:t>I will get lactic acidosis? </a:t>
            </a:r>
          </a:p>
          <a:p>
            <a:pPr lvl="1"/>
            <a:r>
              <a:rPr lang="en-US" dirty="0" smtClean="0"/>
              <a:t>Disease interception:  Given everything you know about me, what is the chance I will develop diabetes?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OHDSI’s approach to open science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438400" y="2743200"/>
            <a:ext cx="1544782" cy="14616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source software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4018" y="1378527"/>
            <a:ext cx="1544782" cy="1461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science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66855" y="2847109"/>
            <a:ext cx="1420091" cy="1149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Enable users to do something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42910" y="1534390"/>
            <a:ext cx="1420091" cy="1149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evidence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277" y="4823287"/>
            <a:ext cx="8086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science is about sharing the journey to evidence 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Open-source software can be part of the journey, but it’s not a final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processes can enhance the journey through improved reproducibility of research and expanded adoption of scientific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3991" y="2536031"/>
            <a:ext cx="4649715" cy="19359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94019" y="3422072"/>
            <a:ext cx="6922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57388" y="2035969"/>
            <a:ext cx="5240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47542" y="1732251"/>
            <a:ext cx="359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+ Analytics + Domain expertise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71825" y="2101583"/>
            <a:ext cx="0" cy="33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03544" y="2086765"/>
            <a:ext cx="0" cy="33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966855" y="2086765"/>
            <a:ext cx="0" cy="33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0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Standardizing workflows to enable reproducible research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9515" y="1378525"/>
            <a:ext cx="1544782" cy="1461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science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42910" y="1534390"/>
            <a:ext cx="1420091" cy="1149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Generate evidence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107172" y="2907825"/>
            <a:ext cx="1474868" cy="96981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Database summary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89420" y="2907825"/>
            <a:ext cx="1649294" cy="969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Cohort definition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446094" y="2907825"/>
            <a:ext cx="1649294" cy="969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Cohort summary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702768" y="2907825"/>
            <a:ext cx="1649294" cy="969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Compare cohorts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959442" y="2907825"/>
            <a:ext cx="1649294" cy="969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Exposure-outcome summary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16116" y="2907825"/>
            <a:ext cx="1649294" cy="969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Effect estimation &amp; calibration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472789" y="2907825"/>
            <a:ext cx="1649294" cy="969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Compare databases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515" y="4101151"/>
            <a:ext cx="587828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Defined inputs: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Target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Comparator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Time-at-risk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specification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14550" y="1378525"/>
            <a:ext cx="4757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Population-level estimation for comparative effectiveness research:</a:t>
            </a:r>
          </a:p>
          <a:p>
            <a:endParaRPr lang="en-US" dirty="0"/>
          </a:p>
          <a:p>
            <a:pPr algn="ctr"/>
            <a:r>
              <a:rPr lang="en-US" dirty="0" smtClean="0"/>
              <a:t>Is </a:t>
            </a:r>
            <a:r>
              <a:rPr lang="en-US" dirty="0" smtClean="0">
                <a:solidFill>
                  <a:srgbClr val="00B050"/>
                </a:solidFill>
              </a:rPr>
              <a:t>&lt;intervention X&gt; </a:t>
            </a:r>
            <a:r>
              <a:rPr lang="en-US" dirty="0" smtClean="0"/>
              <a:t>better than </a:t>
            </a:r>
            <a:r>
              <a:rPr lang="en-US" dirty="0" smtClean="0">
                <a:solidFill>
                  <a:srgbClr val="7030A0"/>
                </a:solidFill>
              </a:rPr>
              <a:t>&lt;intervention Y&gt; </a:t>
            </a:r>
            <a:r>
              <a:rPr lang="en-US" dirty="0" smtClean="0"/>
              <a:t>in reducing the risk of </a:t>
            </a:r>
            <a:r>
              <a:rPr lang="en-US" dirty="0" smtClean="0">
                <a:solidFill>
                  <a:srgbClr val="FF0000"/>
                </a:solidFill>
              </a:rPr>
              <a:t>&lt;condition Z&gt;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52452" y="4101151"/>
            <a:ext cx="480141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Consistent outputs: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</a:t>
            </a:r>
            <a:r>
              <a:rPr lang="en-US" dirty="0"/>
              <a:t>specifications </a:t>
            </a:r>
            <a:r>
              <a:rPr lang="en-US" dirty="0" smtClean="0"/>
              <a:t>for transparency and reproducibility (protocol </a:t>
            </a:r>
            <a:r>
              <a:rPr lang="en-US" dirty="0"/>
              <a:t>+ source </a:t>
            </a:r>
            <a:r>
              <a:rPr lang="en-US" dirty="0" smtClean="0"/>
              <a:t>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aggregate summary statistics </a:t>
            </a:r>
            <a:br>
              <a:rPr lang="en-US" dirty="0" smtClean="0"/>
            </a:br>
            <a:r>
              <a:rPr lang="en-US" dirty="0" smtClean="0"/>
              <a:t>(no patient-level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diagnostics to evaluate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results as evidence to be disseminated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static </a:t>
            </a:r>
            <a:r>
              <a:rPr lang="en-US" dirty="0"/>
              <a:t>for reporting </a:t>
            </a:r>
            <a:r>
              <a:rPr lang="en-US" dirty="0" smtClean="0"/>
              <a:t>(e.g. via publication)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interactive </a:t>
            </a:r>
            <a:r>
              <a:rPr lang="en-US" dirty="0"/>
              <a:t>for exploration </a:t>
            </a:r>
            <a:r>
              <a:rPr lang="en-US" dirty="0" smtClean="0"/>
              <a:t>(e.g. via app)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108658" y="4862945"/>
            <a:ext cx="735978" cy="530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57388" y="2035969"/>
            <a:ext cx="5240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OHDSI Distinguishing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effort (size &amp; coverage)</a:t>
            </a:r>
          </a:p>
          <a:p>
            <a:pPr lvl="1"/>
            <a:r>
              <a:rPr lang="en-US" dirty="0" smtClean="0"/>
              <a:t>43 sources terminologies from around the world</a:t>
            </a:r>
          </a:p>
          <a:p>
            <a:r>
              <a:rPr lang="en-US" dirty="0" smtClean="0"/>
              <a:t>Open science (depth)</a:t>
            </a:r>
          </a:p>
          <a:p>
            <a:pPr lvl="1"/>
            <a:r>
              <a:rPr lang="en-US" dirty="0" smtClean="0"/>
              <a:t>Infrastructure serves the science</a:t>
            </a:r>
          </a:p>
          <a:p>
            <a:pPr lvl="1"/>
            <a:r>
              <a:rPr lang="en-US" dirty="0" smtClean="0"/>
              <a:t>Stack: Terminology, CDM, ETL, QA, Visualization, Novel analytic methods, Clinical research</a:t>
            </a:r>
          </a:p>
          <a:p>
            <a:r>
              <a:rPr lang="en-US" dirty="0" smtClean="0"/>
              <a:t>Full information model</a:t>
            </a:r>
          </a:p>
        </p:txBody>
      </p:sp>
    </p:spTree>
    <p:extLst>
      <p:ext uri="{BB962C8B-B14F-4D97-AF65-F5344CB8AC3E}">
        <p14:creationId xmlns:p14="http://schemas.microsoft.com/office/powerpoint/2010/main" val="379248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A Document" ma:contentTypeID="0x0101007EDFF2051E4E304A84E61DD9B9CEA93D0087EDDD5C47F55842BF75A8A4CF5A86DA" ma:contentTypeVersion="3" ma:contentTypeDescription="Create a new document." ma:contentTypeScope="" ma:versionID="e83f33d9bd97579b23abc90f31121010">
  <xsd:schema xmlns:xsd="http://www.w3.org/2001/XMLSchema" xmlns:xs="http://www.w3.org/2001/XMLSchema" xmlns:p="http://schemas.microsoft.com/office/2006/metadata/properties" xmlns:ns2="d9d0f46b-f6a6-4db7-a277-b2edc3298236" targetNamespace="http://schemas.microsoft.com/office/2006/metadata/properties" ma:root="true" ma:fieldsID="5e3891f1ff536d154d65905e7d539514" ns2:_="">
    <xsd:import namespace="d9d0f46b-f6a6-4db7-a277-b2edc3298236"/>
    <xsd:element name="properties">
      <xsd:complexType>
        <xsd:sequence>
          <xsd:element name="documentManagement">
            <xsd:complexType>
              <xsd:all>
                <xsd:element ref="ns2:Year"/>
                <xsd:element ref="ns2:Content_x0020_Region"/>
                <xsd:element ref="ns2:Retention_x0020_Schedule"/>
                <xsd:element ref="ns2:Responsible_x0020_Office"/>
                <xsd:element ref="ns2:Doc_x0020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0f46b-f6a6-4db7-a277-b2edc3298236" elementFormDefault="qualified">
    <xsd:import namespace="http://schemas.microsoft.com/office/2006/documentManagement/types"/>
    <xsd:import namespace="http://schemas.microsoft.com/office/infopath/2007/PartnerControls"/>
    <xsd:element name="Year" ma:index="8" ma:displayName="Year" ma:list="{090302be-5fa6-4807-8954-04f8be0b0748}" ma:internalName="Year" ma:showField="Title" ma:web="d9d0f46b-f6a6-4db7-a277-b2edc3298236">
      <xsd:simpleType>
        <xsd:restriction base="dms:Lookup"/>
      </xsd:simpleType>
    </xsd:element>
    <xsd:element name="Content_x0020_Region" ma:index="9" ma:displayName="Content Region" ma:list="{6f98ea51-7189-4b6a-a911-ad4d34d5dcf8}" ma:internalName="Content_x0020_Region" ma:showField="Title" ma:web="d9d0f46b-f6a6-4db7-a277-b2edc3298236">
      <xsd:simpleType>
        <xsd:restriction base="dms:Lookup"/>
      </xsd:simpleType>
    </xsd:element>
    <xsd:element name="Retention_x0020_Schedule" ma:index="10" ma:displayName="Retention Schedule" ma:list="{88ff0776-613d-4cb1-be01-79219c896d29}" ma:internalName="Retention_x0020_Schedule" ma:showField="Title" ma:web="d9d0f46b-f6a6-4db7-a277-b2edc3298236">
      <xsd:simpleType>
        <xsd:restriction base="dms:Lookup"/>
      </xsd:simpleType>
    </xsd:element>
    <xsd:element name="Responsible_x0020_Office" ma:index="11" ma:displayName="Responsible Office" ma:list="{f4bb6a4e-f6fb-4236-8cef-05f09eb91670}" ma:internalName="Responsible_x0020_Office" ma:showField="Title" ma:web="d9d0f46b-f6a6-4db7-a277-b2edc3298236">
      <xsd:simpleType>
        <xsd:restriction base="dms:Lookup"/>
      </xsd:simpleType>
    </xsd:element>
    <xsd:element name="Doc_x0020_Status" ma:index="12" ma:displayName="Doc Status" ma:list="{9c958115-5b88-40e9-a53f-abb8ad925efc}" ma:internalName="Doc_x0020_Status" ma:readOnly="false" ma:showField="Title" ma:web="d9d0f46b-f6a6-4db7-a277-b2edc3298236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d9d0f46b-f6a6-4db7-a277-b2edc3298236">26</Year>
    <Doc_x0020_Status xmlns="d9d0f46b-f6a6-4db7-a277-b2edc3298236">1</Doc_x0020_Status>
    <Retention_x0020_Schedule xmlns="d9d0f46b-f6a6-4db7-a277-b2edc3298236">9</Retention_x0020_Schedule>
    <Content_x0020_Region xmlns="d9d0f46b-f6a6-4db7-a277-b2edc3298236">6</Content_x0020_Region>
    <Responsible_x0020_Office xmlns="d9d0f46b-f6a6-4db7-a277-b2edc3298236">3</Responsible_x0020_Off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C8C4C4-AC2F-405B-A1FB-F54829AE5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0f46b-f6a6-4db7-a277-b2edc3298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38D099-2BEE-488C-80B3-6947A2EDAFB5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d9d0f46b-f6a6-4db7-a277-b2edc329823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D6B813-4D67-4F41-901E-EE278B8CA0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8434</TotalTime>
  <Words>2296</Words>
  <Application>Microsoft Office PowerPoint</Application>
  <PresentationFormat>On-screen Show (4:3)</PresentationFormat>
  <Paragraphs>553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Observational Health Data Sciences and Informatics (OHDSI)</vt:lpstr>
      <vt:lpstr>Observational Health Data Sciences and Informatics (OHDSI, as “Odyssey”)</vt:lpstr>
      <vt:lpstr>OHDSI’s global research community </vt:lpstr>
      <vt:lpstr>Why large-scale analysis is needed in healthcare</vt:lpstr>
      <vt:lpstr>PowerPoint Presentation</vt:lpstr>
      <vt:lpstr>Evidence OHDSI seeks to generate from observational data</vt:lpstr>
      <vt:lpstr>OHDSI’s approach to open science</vt:lpstr>
      <vt:lpstr>Standardizing workflows to enable reproducible research</vt:lpstr>
      <vt:lpstr>OHDSI Distinguishing Features</vt:lpstr>
      <vt:lpstr>How OHDSI Works</vt:lpstr>
      <vt:lpstr>Deep information model OMOP CDM v5.0.1</vt:lpstr>
      <vt:lpstr>Extensive vocabularies</vt:lpstr>
      <vt:lpstr>Preparing your data for analysis</vt:lpstr>
      <vt:lpstr>Step 1: What is in your dataset? WhiteRabbit</vt:lpstr>
      <vt:lpstr>Step 2: Map Your Dataset to CDM Rabbit In a Hat</vt:lpstr>
      <vt:lpstr>OHDSI Has Extensive Vocabulary Maps</vt:lpstr>
      <vt:lpstr>Additional Vocabulary Support</vt:lpstr>
      <vt:lpstr>Step 3:  Turn the Crank</vt:lpstr>
      <vt:lpstr>ACHILLES Heel Helps You Validate Your Data Quality</vt:lpstr>
      <vt:lpstr>PowerPoint Presentation</vt:lpstr>
      <vt:lpstr>ATLAS to build, visualize, and analyze cohorts</vt:lpstr>
      <vt:lpstr>Characterize the cohorts of interest</vt:lpstr>
      <vt:lpstr>PowerPoint Presentation</vt:lpstr>
      <vt:lpstr>LAERTES: Summarizing evidence from existing data sources:  literature, labeling, spontaneous reporting</vt:lpstr>
      <vt:lpstr>OHDSI in Action</vt:lpstr>
      <vt:lpstr>Characterization</vt:lpstr>
      <vt:lpstr>Treatment Pathways</vt:lpstr>
      <vt:lpstr>Network process</vt:lpstr>
      <vt:lpstr>OHDSI in action: Chronic disease treatment pathways</vt:lpstr>
      <vt:lpstr>OHDSI participating data partners</vt:lpstr>
      <vt:lpstr>Treatment pathway event flow</vt:lpstr>
      <vt:lpstr>Proceedings of the National Academy of Sciences, 2016</vt:lpstr>
      <vt:lpstr>Treatment pathways for diabetes</vt:lpstr>
      <vt:lpstr>Population-level heterogeneity across systems, and patient-level heterogeneity within systems</vt:lpstr>
      <vt:lpstr>Patient-level heterogeneity</vt:lpstr>
      <vt:lpstr>Monotherapy – diabetes</vt:lpstr>
      <vt:lpstr>Monotherapy – HTN</vt:lpstr>
      <vt:lpstr>Monotherapy – diabetes</vt:lpstr>
      <vt:lpstr>Conclusions: Treatment pathways </vt:lpstr>
      <vt:lpstr>Conclusions: Network research</vt:lpstr>
      <vt:lpstr>What is the quality of the current evidence from observational analyses?</vt:lpstr>
      <vt:lpstr>Distribution of possible results  for one hypothesis</vt:lpstr>
      <vt:lpstr>Distribution of possible results  for one hypothesis</vt:lpstr>
      <vt:lpstr>Distribution of possible results  for one hypothesis</vt:lpstr>
      <vt:lpstr>Distribution of possible results  for one hypothesis</vt:lpstr>
      <vt:lpstr>Distribution of possible results  for one hypothesis</vt:lpstr>
      <vt:lpstr>Take a scientific approach to science</vt:lpstr>
      <vt:lpstr>Open science</vt:lpstr>
      <vt:lpstr>Columbia Data Sharing Approach</vt:lpstr>
      <vt:lpstr>National  Precision Medicine Initiative</vt:lpstr>
      <vt:lpstr>PMI Data and  Research support Center</vt:lpstr>
      <vt:lpstr>Decide the data model for the national initiative</vt:lpstr>
      <vt:lpstr>Quality assurance for the nationally collected data</vt:lpstr>
      <vt:lpstr>eMERGE</vt:lpstr>
      <vt:lpstr>Join the journey</vt:lpstr>
    </vt:vector>
  </TitlesOfParts>
  <Company>Tommy Torres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Torres</dc:creator>
  <cp:lastModifiedBy>George Hripcsak</cp:lastModifiedBy>
  <cp:revision>228</cp:revision>
  <dcterms:created xsi:type="dcterms:W3CDTF">2014-10-03T12:08:30Z</dcterms:created>
  <dcterms:modified xsi:type="dcterms:W3CDTF">2016-10-04T12:40:46Z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0x0101007EDFF2051E4E304A84E61DD9B9CEA93D0087EDDD5C47F55842BF75A8A4CF5A86DA</vt:lpwstr>
  </property>
</Properties>
</file>