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7" r:id="rId1"/>
    <p:sldMasterId id="2147484006" r:id="rId2"/>
    <p:sldMasterId id="2147484241" r:id="rId3"/>
    <p:sldMasterId id="2147484327" r:id="rId4"/>
    <p:sldMasterId id="2147484423" r:id="rId5"/>
    <p:sldMasterId id="2147484523" r:id="rId6"/>
    <p:sldMasterId id="2147485302" r:id="rId7"/>
    <p:sldMasterId id="2147485337" r:id="rId8"/>
    <p:sldMasterId id="2147485406" r:id="rId9"/>
    <p:sldMasterId id="2147485474" r:id="rId10"/>
    <p:sldMasterId id="2147485584" r:id="rId11"/>
  </p:sldMasterIdLst>
  <p:notesMasterIdLst>
    <p:notesMasterId r:id="rId13"/>
  </p:notesMasterIdLst>
  <p:sldIdLst>
    <p:sldId id="549" r:id="rId12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61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772" algn="l" defTabSz="457154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2926" algn="l" defTabSz="457154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080" algn="l" defTabSz="457154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235" algn="l" defTabSz="457154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nying H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CA0CE"/>
    <a:srgbClr val="FFDD1D"/>
    <a:srgbClr val="44B4E7"/>
    <a:srgbClr val="4B65FB"/>
    <a:srgbClr val="3C3AFB"/>
    <a:srgbClr val="4735FB"/>
    <a:srgbClr val="2B5DB4"/>
    <a:srgbClr val="5CC0FD"/>
    <a:srgbClr val="563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792" autoAdjust="0"/>
  </p:normalViewPr>
  <p:slideViewPr>
    <p:cSldViewPr>
      <p:cViewPr>
        <p:scale>
          <a:sx n="143" d="100"/>
          <a:sy n="143" d="100"/>
        </p:scale>
        <p:origin x="4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4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 pitchFamily="12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5E3667-5676-2741-B646-562F2AD43A69}" type="datetimeFigureOut">
              <a:rPr lang="es-ES"/>
              <a:pPr>
                <a:defRPr/>
              </a:pPr>
              <a:t>1/10/16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 pitchFamily="12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C8BE469-B6C5-684D-A813-1BA83D055B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966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3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&gt;</a:t>
            </a:r>
            <a:r>
              <a:rPr lang="en-US" sz="1200" baseline="0" dirty="0" smtClean="0"/>
              <a:t> 1m patients in the Precision medicine initiative ($130m)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molecular, genomic, cellular, clinical, behavioral, physiological, environmental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BE469-B6C5-684D-A813-1BA83D055B21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Layouts/_rels/slideLayout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82"/>
            <a:ext cx="8229600" cy="3202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181104"/>
            <a:ext cx="3886200" cy="35659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80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32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7391400" y="4552950"/>
            <a:ext cx="1752600" cy="457200"/>
            <a:chOff x="7391400" y="4476750"/>
            <a:chExt cx="1752600" cy="457200"/>
          </a:xfrm>
        </p:grpSpPr>
        <p:sp>
          <p:nvSpPr>
            <p:cNvPr id="3" name="Rectangle 2"/>
            <p:cNvSpPr/>
            <p:nvPr/>
          </p:nvSpPr>
          <p:spPr>
            <a:xfrm>
              <a:off x="7391400" y="4476750"/>
              <a:ext cx="1752600" cy="457200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7540625" y="4476750"/>
              <a:ext cx="14619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defRPr/>
              </a:pPr>
              <a:r>
                <a:rPr lang="es-ES" sz="2000" smtClean="0">
                  <a:solidFill>
                    <a:srgbClr val="FFFFFF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@vrespaldiza</a:t>
              </a:r>
              <a:endParaRPr lang="en-US" sz="2000" smtClean="0">
                <a:solidFill>
                  <a:srgbClr val="FFFFFF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37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82"/>
            <a:ext cx="8229600" cy="3202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181104"/>
            <a:ext cx="3886200" cy="35659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97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8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7391400" y="4552950"/>
            <a:ext cx="1752600" cy="457200"/>
            <a:chOff x="7391400" y="4476750"/>
            <a:chExt cx="1752600" cy="457200"/>
          </a:xfrm>
        </p:grpSpPr>
        <p:sp>
          <p:nvSpPr>
            <p:cNvPr id="3" name="Rectangle 2"/>
            <p:cNvSpPr/>
            <p:nvPr/>
          </p:nvSpPr>
          <p:spPr>
            <a:xfrm>
              <a:off x="7391400" y="4476750"/>
              <a:ext cx="1752600" cy="457200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7540625" y="4476750"/>
              <a:ext cx="14619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defRPr/>
              </a:pPr>
              <a:r>
                <a:rPr lang="es-ES" sz="2000" smtClean="0">
                  <a:solidFill>
                    <a:srgbClr val="FFFFFF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@vrespaldiza</a:t>
              </a:r>
              <a:endParaRPr lang="en-US" sz="2000" smtClean="0">
                <a:solidFill>
                  <a:srgbClr val="FFFFFF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52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82"/>
            <a:ext cx="8229600" cy="3202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181104"/>
            <a:ext cx="3886200" cy="35659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03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43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leaseblueprints.ibm.com/download/attachments/48137516/Bluemix-LogoLockup-Light-300.png?version=2&amp;modificationDate=14210817303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4856163"/>
            <a:ext cx="14859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5" name="Shape 22"/>
          <p:cNvSpPr>
            <a:spLocks noGrp="1"/>
          </p:cNvSpPr>
          <p:nvPr>
            <p:ph type="sldNum" sz="quarter" idx="10"/>
          </p:nvPr>
        </p:nvSpPr>
        <p:spPr>
          <a:xfrm>
            <a:off x="84172" y="4926015"/>
            <a:ext cx="198437" cy="1460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4266"/>
                </a:solidFill>
              </a:defRPr>
            </a:lvl1pPr>
          </a:lstStyle>
          <a:p>
            <a:pPr>
              <a:defRPr/>
            </a:pPr>
            <a:fld id="{CA2C28FC-C11A-EC45-A91A-10A3FAA920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57065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82"/>
            <a:ext cx="8229600" cy="3202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181104"/>
            <a:ext cx="3886200" cy="35659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73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52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50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leaseblueprints.ibm.com/download/attachments/48137516/Bluemix-LogoLockup-Light-300.png?version=2&amp;modificationDate=14210817303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4856163"/>
            <a:ext cx="14859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5" name="Shape 22"/>
          <p:cNvSpPr>
            <a:spLocks noGrp="1"/>
          </p:cNvSpPr>
          <p:nvPr>
            <p:ph type="sldNum" sz="quarter" idx="10"/>
          </p:nvPr>
        </p:nvSpPr>
        <p:spPr>
          <a:xfrm>
            <a:off x="84172" y="4926015"/>
            <a:ext cx="198437" cy="1460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4266"/>
                </a:solidFill>
              </a:defRPr>
            </a:lvl1pPr>
          </a:lstStyle>
          <a:p>
            <a:pPr>
              <a:defRPr/>
            </a:pPr>
            <a:fld id="{03F1EEEC-7F68-F64E-B9BA-039AED94A8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8891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od m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0" y="1251348"/>
            <a:ext cx="9144000" cy="2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12680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blackWhite">
          <a:xfrm>
            <a:off x="0" y="3873134"/>
            <a:ext cx="9144000" cy="12680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7" name="Picture 7" descr="ibm_white_logo_300dp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2" b="-32936"/>
          <a:stretch>
            <a:fillRect/>
          </a:stretch>
        </p:blipFill>
        <p:spPr bwMode="invGray">
          <a:xfrm>
            <a:off x="7524750" y="515546"/>
            <a:ext cx="1162050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black">
          <a:xfrm flipV="1">
            <a:off x="1863725" y="3163492"/>
            <a:ext cx="0" cy="7000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black">
          <a:xfrm flipV="1">
            <a:off x="1862138" y="1010846"/>
            <a:ext cx="0" cy="246459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390584" y="1870504"/>
            <a:ext cx="7954963" cy="110251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Presentation Title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080180"/>
            <a:ext cx="6400800" cy="748903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Presentation Subtitle</a:t>
            </a:r>
            <a:br>
              <a:rPr lang="en-US" altLang="en-US" noProof="0" smtClean="0"/>
            </a:br>
            <a:r>
              <a:rPr lang="en-US" altLang="en-US" noProof="0" smtClean="0"/>
              <a:t>Subtitle Second Line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5391150" y="4666092"/>
            <a:ext cx="1619250" cy="233363"/>
          </a:xfrm>
        </p:spPr>
        <p:txBody>
          <a:bodyPr/>
          <a:lstStyle>
            <a:lvl1pPr defTabSz="457154" eaLnBrk="0" hangingPunct="0">
              <a:defRPr sz="1300"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F0070B6F-15E1-6842-B039-3975FEAEFC0A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3936AFE2-CF2E-EF48-86B8-D90CD3EB5031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7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2310"/>
            <a:ext cx="3811588" cy="2926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99" y="1332310"/>
            <a:ext cx="3811587" cy="2926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FC8AA151-E18E-2442-B3F0-922B2A2867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7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2E1A619A-BB48-A644-84A2-32185055DC8A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7BB12F87-D208-7A43-A181-2EC3144F20B8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58FF89C5-DB6C-8A42-95DC-048F70B887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5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0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0" y="107633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B1E8CA88-77C2-E54A-99ED-CA93E4E0B3E6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118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656E9D73-DB62-5642-8D0F-37130B06EA15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10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78F4AD8F-2B78-F843-B6FD-2C0590A67E7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3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653685"/>
            <a:ext cx="2076450" cy="3605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99" y="653685"/>
            <a:ext cx="6078537" cy="3605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54" eaLnBrk="0" hangingPunct="0">
              <a:defRPr/>
            </a:lvl1pPr>
          </a:lstStyle>
          <a:p>
            <a:pPr>
              <a:defRPr/>
            </a:pPr>
            <a:fld id="{FF498DBC-CF31-5442-B06E-EEABE7CC936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54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0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Head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 userDrawn="1"/>
        </p:nvSpPr>
        <p:spPr bwMode="auto">
          <a:xfrm>
            <a:off x="123857" y="4608910"/>
            <a:ext cx="557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Arial Narrow" charset="0"/>
              <a:buNone/>
              <a:defRPr/>
            </a:pPr>
            <a:fld id="{CE9B9279-B962-9B46-AE07-C0E0C5743095}" type="slidenum">
              <a:rPr lang="en-US" sz="1000" smtClean="0">
                <a:solidFill>
                  <a:srgbClr val="000000"/>
                </a:solidFill>
                <a:latin typeface="Arial Narrow" charset="0"/>
                <a:sym typeface="Arial Narrow" charset="0"/>
              </a:rPr>
              <a:pPr algn="ctr" eaLnBrk="1" hangingPunct="1">
                <a:spcBef>
                  <a:spcPct val="50000"/>
                </a:spcBef>
                <a:buClr>
                  <a:srgbClr val="000000"/>
                </a:buClr>
                <a:buFont typeface="Arial Narrow" charset="0"/>
                <a:buNone/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 Narrow" charset="0"/>
              <a:sym typeface="Arial Narrow" charset="0"/>
            </a:endParaRPr>
          </a:p>
        </p:txBody>
      </p:sp>
      <p:pic>
        <p:nvPicPr>
          <p:cNvPr id="5" name="Picture 21" descr="ibm_8bar_sp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" y="4825635"/>
            <a:ext cx="892175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693359"/>
            <a:ext cx="8382000" cy="3883819"/>
          </a:xfrm>
          <a:prstGeom prst="rect">
            <a:avLst/>
          </a:prstGeom>
        </p:spPr>
        <p:txBody>
          <a:bodyPr/>
          <a:lstStyle>
            <a:lvl1pPr marL="171434" indent="-171434">
              <a:spcBef>
                <a:spcPts val="288"/>
              </a:spcBef>
              <a:spcAft>
                <a:spcPts val="288"/>
              </a:spcAft>
              <a:buFont typeface="Arial"/>
              <a:buChar char="•"/>
              <a:defRPr b="0" i="0" spc="0">
                <a:latin typeface="Arial Narrow"/>
                <a:cs typeface="Arial Narrow"/>
              </a:defRPr>
            </a:lvl1pPr>
            <a:lvl2pPr marL="515886" indent="-236514">
              <a:spcBef>
                <a:spcPts val="288"/>
              </a:spcBef>
              <a:spcAft>
                <a:spcPts val="288"/>
              </a:spcAft>
              <a:buFont typeface="Lucida Grande"/>
              <a:buChar char="−"/>
              <a:defRPr b="0" i="0" spc="0">
                <a:latin typeface="Arial Narrow"/>
                <a:cs typeface="Arial Narrow"/>
              </a:defRPr>
            </a:lvl2pPr>
            <a:lvl3pPr marL="742877" indent="-119051">
              <a:spcBef>
                <a:spcPts val="288"/>
              </a:spcBef>
              <a:spcAft>
                <a:spcPts val="288"/>
              </a:spcAft>
              <a:buFont typeface="Arial"/>
              <a:buChar char="•"/>
              <a:defRPr b="0" i="0" spc="0">
                <a:latin typeface="Arial Narrow"/>
                <a:cs typeface="Arial Narrow"/>
              </a:defRPr>
            </a:lvl3pPr>
            <a:lvl4pPr marL="1087330" indent="-173022">
              <a:spcBef>
                <a:spcPts val="288"/>
              </a:spcBef>
              <a:spcAft>
                <a:spcPts val="288"/>
              </a:spcAft>
              <a:buFont typeface="Lucida Grande"/>
              <a:buChar char="−"/>
              <a:defRPr b="0" i="0" spc="0">
                <a:latin typeface="Arial Narrow"/>
                <a:cs typeface="Arial Narrow"/>
              </a:defRPr>
            </a:lvl4pPr>
            <a:lvl5pPr marL="1312731" indent="-107939">
              <a:spcBef>
                <a:spcPts val="288"/>
              </a:spcBef>
              <a:spcAft>
                <a:spcPts val="288"/>
              </a:spcAft>
              <a:buFont typeface="Arial"/>
              <a:buChar char="•"/>
              <a:defRPr sz="1400" b="0" i="0" spc="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533400" y="147542"/>
            <a:ext cx="8382000" cy="508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rgbClr val="32839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94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 algn="l" eaLnBrk="1" hangingPunct="1">
              <a:spcBef>
                <a:spcPct val="50000"/>
              </a:spcBef>
              <a:buClr>
                <a:srgbClr val="2DB6B3"/>
              </a:buClr>
              <a:defRPr sz="10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91432" tIns="45716" rIns="91432" bIns="45716"/>
          <a:lstStyle>
            <a:lvl1pPr algn="l" eaLnBrk="1" hangingPunct="1">
              <a:spcBef>
                <a:spcPct val="50000"/>
              </a:spcBef>
              <a:buClr>
                <a:srgbClr val="2DB6B3"/>
              </a:buClr>
              <a:defRPr sz="1000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ctr" eaLnBrk="0" hangingPunct="0">
              <a:spcBef>
                <a:spcPct val="50000"/>
              </a:spcBef>
              <a:buClr>
                <a:srgbClr val="2DB6B3"/>
              </a:buClr>
              <a:defRPr b="1">
                <a:latin typeface="Imago" pitchFamily="2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fld id="{3EA1B591-FBA2-5649-9B43-17840BF51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od m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0" y="1251348"/>
            <a:ext cx="9144000" cy="2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12680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blackWhite">
          <a:xfrm>
            <a:off x="0" y="3873129"/>
            <a:ext cx="9144000" cy="12680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7" name="Picture 7" descr="ibm_white_logo_300dp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2" b="-32936"/>
          <a:stretch>
            <a:fillRect/>
          </a:stretch>
        </p:blipFill>
        <p:spPr bwMode="invGray">
          <a:xfrm>
            <a:off x="7524750" y="515546"/>
            <a:ext cx="1162050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black">
          <a:xfrm flipV="1">
            <a:off x="1863725" y="3163492"/>
            <a:ext cx="0" cy="7000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black">
          <a:xfrm flipV="1">
            <a:off x="1862138" y="1010846"/>
            <a:ext cx="0" cy="246459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390573" y="1870497"/>
            <a:ext cx="7954963" cy="110251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Presentation Title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080173"/>
            <a:ext cx="6400800" cy="748903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Presentation Subtitle</a:t>
            </a:r>
            <a:br>
              <a:rPr lang="en-US" altLang="en-US" noProof="0" smtClean="0"/>
            </a:br>
            <a:r>
              <a:rPr lang="en-US" altLang="en-US" noProof="0" smtClean="0"/>
              <a:t>Subtitle Second Line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5391150" y="4666085"/>
            <a:ext cx="1619250" cy="233363"/>
          </a:xfrm>
        </p:spPr>
        <p:txBody>
          <a:bodyPr/>
          <a:lstStyle>
            <a:lvl1pPr defTabSz="457189" eaLnBrk="0" hangingPunct="0">
              <a:defRPr sz="1300"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5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F0070B6F-15E1-6842-B039-3975FEAEFC0A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3936AFE2-CF2E-EF48-86B8-D90CD3EB5031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6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2310"/>
            <a:ext cx="3811588" cy="2926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99" y="1332310"/>
            <a:ext cx="3811587" cy="2926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FC8AA151-E18E-2442-B3F0-922B2A2867E0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46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2E1A619A-BB48-A644-84A2-32185055DC8A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7391400" y="4552950"/>
            <a:ext cx="1752600" cy="457200"/>
            <a:chOff x="7391400" y="4476750"/>
            <a:chExt cx="1752600" cy="457200"/>
          </a:xfrm>
        </p:grpSpPr>
        <p:sp>
          <p:nvSpPr>
            <p:cNvPr id="3" name="Rectangle 2"/>
            <p:cNvSpPr/>
            <p:nvPr/>
          </p:nvSpPr>
          <p:spPr>
            <a:xfrm>
              <a:off x="7391400" y="4476750"/>
              <a:ext cx="1752600" cy="457200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</a:endParaRPr>
            </a:p>
          </p:txBody>
        </p:sp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7540625" y="4476750"/>
              <a:ext cx="14619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defRPr/>
              </a:pPr>
              <a:r>
                <a:rPr lang="es-ES" sz="2000" smtClean="0">
                  <a:solidFill>
                    <a:srgbClr val="FFFFFF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@vrespaldiza</a:t>
              </a:r>
              <a:endParaRPr lang="en-US" sz="2000" smtClean="0">
                <a:solidFill>
                  <a:srgbClr val="FFFFFF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900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7BB12F87-D208-7A43-A181-2EC3144F20B8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5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58FF89C5-DB6C-8A42-95DC-048F70B88703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1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0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0" y="107633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B1E8CA88-77C2-E54A-99ED-CA93E4E0B3E6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8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656E9D73-DB62-5642-8D0F-37130B06EA15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8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78F4AD8F-2B78-F843-B6FD-2C0590A67E70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653678"/>
            <a:ext cx="2076450" cy="3605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99" y="653678"/>
            <a:ext cx="6078537" cy="3605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189" eaLnBrk="0" hangingPunct="0">
              <a:defRPr/>
            </a:lvl1pPr>
          </a:lstStyle>
          <a:p>
            <a:pPr>
              <a:buClr>
                <a:srgbClr val="2DB6B3"/>
              </a:buClr>
              <a:defRPr/>
            </a:pPr>
            <a:fld id="{FF498DBC-CF31-5442-B06E-EEABE7CC9367}" type="slidenum">
              <a:rPr lang="x-none"/>
              <a:pPr>
                <a:buClr>
                  <a:srgbClr val="2DB6B3"/>
                </a:buCl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457189" eaLnBrk="0" hangingPunct="0">
              <a:defRPr b="1"/>
            </a:lvl1pPr>
          </a:lstStyle>
          <a:p>
            <a:pPr>
              <a:buClr>
                <a:srgbClr val="2DB6B3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0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planet imag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"/>
          <a:stretch>
            <a:fillRect/>
          </a:stretch>
        </p:blipFill>
        <p:spPr bwMode="auto">
          <a:xfrm>
            <a:off x="275035" y="2749163"/>
            <a:ext cx="859274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black">
          <a:xfrm>
            <a:off x="7590235" y="4903003"/>
            <a:ext cx="1371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42" tIns="34526" rIns="69042" bIns="34526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rPr>
              <a:t>© 2014 IBM Corporation</a:t>
            </a:r>
            <a:endParaRPr lang="en-US" alt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75046" y="2749154"/>
            <a:ext cx="8593931" cy="1675209"/>
            <a:chOff x="160" y="2308"/>
            <a:chExt cx="5437" cy="1399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>
                <a:gd name="T0" fmla="*/ 0 w 2880"/>
                <a:gd name="T1" fmla="*/ 0 h 288"/>
                <a:gd name="T2" fmla="*/ 0 w 2880"/>
                <a:gd name="T3" fmla="*/ 288 h 288"/>
                <a:gd name="T4" fmla="*/ 2541 w 2880"/>
                <a:gd name="T5" fmla="*/ 288 h 288"/>
                <a:gd name="T6" fmla="*/ 2503 w 2880"/>
                <a:gd name="T7" fmla="*/ 256 h 288"/>
                <a:gd name="T8" fmla="*/ 2346 w 2880"/>
                <a:gd name="T9" fmla="*/ 134 h 288"/>
                <a:gd name="T10" fmla="*/ 2143 w 2880"/>
                <a:gd name="T11" fmla="*/ 46 h 288"/>
                <a:gd name="T12" fmla="*/ 1967 w 2880"/>
                <a:gd name="T13" fmla="*/ 10 h 288"/>
                <a:gd name="T14" fmla="*/ 1863 w 2880"/>
                <a:gd name="T15" fmla="*/ 0 h 288"/>
                <a:gd name="T16" fmla="*/ 0 w 2880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>
                <a:gd name="T0" fmla="*/ 0 w 3194"/>
                <a:gd name="T1" fmla="*/ 0 h 290"/>
                <a:gd name="T2" fmla="*/ 0 w 3194"/>
                <a:gd name="T3" fmla="*/ 308 h 290"/>
                <a:gd name="T4" fmla="*/ 2817 w 3194"/>
                <a:gd name="T5" fmla="*/ 310 h 290"/>
                <a:gd name="T6" fmla="*/ 2811 w 3194"/>
                <a:gd name="T7" fmla="*/ 276 h 290"/>
                <a:gd name="T8" fmla="*/ 2786 w 3194"/>
                <a:gd name="T9" fmla="*/ 166 h 290"/>
                <a:gd name="T10" fmla="*/ 2750 w 3194"/>
                <a:gd name="T11" fmla="*/ 34 h 290"/>
                <a:gd name="T12" fmla="*/ 2737 w 3194"/>
                <a:gd name="T13" fmla="*/ 2 h 290"/>
                <a:gd name="T14" fmla="*/ 0 w 3194"/>
                <a:gd name="T15" fmla="*/ 0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595" y="3417"/>
              <a:ext cx="930" cy="290"/>
            </a:xfrm>
            <a:custGeom>
              <a:avLst/>
              <a:gdLst>
                <a:gd name="T0" fmla="*/ 0 w 3194"/>
                <a:gd name="T1" fmla="*/ 290 h 290"/>
                <a:gd name="T2" fmla="*/ 0 w 3194"/>
                <a:gd name="T3" fmla="*/ 2 h 290"/>
                <a:gd name="T4" fmla="*/ 0 w 3194"/>
                <a:gd name="T5" fmla="*/ 0 h 290"/>
                <a:gd name="T6" fmla="*/ 0 w 3194"/>
                <a:gd name="T7" fmla="*/ 156 h 290"/>
                <a:gd name="T8" fmla="*/ 0 w 3194"/>
                <a:gd name="T9" fmla="*/ 254 h 290"/>
                <a:gd name="T10" fmla="*/ 0 w 3194"/>
                <a:gd name="T11" fmla="*/ 290 h 290"/>
                <a:gd name="T12" fmla="*/ 0 w 3194"/>
                <a:gd name="T13" fmla="*/ 29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>
                  <a:srgbClr val="2DB6B3"/>
                </a:buClr>
                <a:defRPr/>
              </a:pPr>
              <a:endParaRPr lang="en-US" altLang="en-US" sz="2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75046" y="788194"/>
            <a:ext cx="8593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65" tIns="34289" rIns="68565" bIns="34289"/>
          <a:lstStyle/>
          <a:p>
            <a:pPr eaLnBrk="1" hangingPunct="1"/>
            <a:endParaRPr lang="en-US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15" descr="R120_G137_B251-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09" y="513169"/>
            <a:ext cx="588169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9400" y="883455"/>
            <a:ext cx="8597900" cy="1654969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770763"/>
      </p:ext>
    </p:extLst>
  </p:cSld>
  <p:clrMapOvr>
    <a:masterClrMapping/>
  </p:clrMapOvr>
  <p:transition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8021"/>
      </p:ext>
    </p:extLst>
  </p:cSld>
  <p:clrMapOvr>
    <a:masterClrMapping/>
  </p:clrMapOvr>
  <p:transition advTm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21" indent="0">
              <a:buNone/>
              <a:defRPr sz="1400"/>
            </a:lvl2pPr>
            <a:lvl3pPr marL="685646" indent="0">
              <a:buNone/>
              <a:defRPr sz="1200"/>
            </a:lvl3pPr>
            <a:lvl4pPr marL="1028469" indent="0">
              <a:buNone/>
              <a:defRPr sz="1100"/>
            </a:lvl4pPr>
            <a:lvl5pPr marL="1371292" indent="0">
              <a:buNone/>
              <a:defRPr sz="1100"/>
            </a:lvl5pPr>
            <a:lvl6pPr marL="1714118" indent="0">
              <a:buNone/>
              <a:defRPr sz="1100"/>
            </a:lvl6pPr>
            <a:lvl7pPr marL="2056937" indent="0">
              <a:buNone/>
              <a:defRPr sz="1100"/>
            </a:lvl7pPr>
            <a:lvl8pPr marL="2399757" indent="0">
              <a:buNone/>
              <a:defRPr sz="1100"/>
            </a:lvl8pPr>
            <a:lvl9pPr marL="274257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813500"/>
      </p:ext>
    </p:extLst>
  </p:cSld>
  <p:clrMapOvr>
    <a:masterClrMapping/>
  </p:clrMapOvr>
  <p:transition advTm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2313"/>
            <a:ext cx="3811588" cy="27253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32313"/>
            <a:ext cx="3811587" cy="27253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6670"/>
      </p:ext>
    </p:extLst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82"/>
            <a:ext cx="8229600" cy="3202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181104"/>
            <a:ext cx="3886200" cy="35659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1815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6" indent="0">
              <a:buNone/>
              <a:defRPr sz="1400" b="1"/>
            </a:lvl3pPr>
            <a:lvl4pPr marL="1028469" indent="0">
              <a:buNone/>
              <a:defRPr sz="1200" b="1"/>
            </a:lvl4pPr>
            <a:lvl5pPr marL="1371292" indent="0">
              <a:buNone/>
              <a:defRPr sz="1200" b="1"/>
            </a:lvl5pPr>
            <a:lvl6pPr marL="1714118" indent="0">
              <a:buNone/>
              <a:defRPr sz="1200" b="1"/>
            </a:lvl6pPr>
            <a:lvl7pPr marL="2056937" indent="0">
              <a:buNone/>
              <a:defRPr sz="1200" b="1"/>
            </a:lvl7pPr>
            <a:lvl8pPr marL="2399757" indent="0">
              <a:buNone/>
              <a:defRPr sz="1200" b="1"/>
            </a:lvl8pPr>
            <a:lvl9pPr marL="274257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6" indent="0">
              <a:buNone/>
              <a:defRPr sz="1400" b="1"/>
            </a:lvl3pPr>
            <a:lvl4pPr marL="1028469" indent="0">
              <a:buNone/>
              <a:defRPr sz="1200" b="1"/>
            </a:lvl4pPr>
            <a:lvl5pPr marL="1371292" indent="0">
              <a:buNone/>
              <a:defRPr sz="1200" b="1"/>
            </a:lvl5pPr>
            <a:lvl6pPr marL="1714118" indent="0">
              <a:buNone/>
              <a:defRPr sz="1200" b="1"/>
            </a:lvl6pPr>
            <a:lvl7pPr marL="2056937" indent="0">
              <a:buNone/>
              <a:defRPr sz="1200" b="1"/>
            </a:lvl7pPr>
            <a:lvl8pPr marL="2399757" indent="0">
              <a:buNone/>
              <a:defRPr sz="1200" b="1"/>
            </a:lvl8pPr>
            <a:lvl9pPr marL="274257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9283"/>
      </p:ext>
    </p:extLst>
  </p:cSld>
  <p:clrMapOvr>
    <a:masterClrMapping/>
  </p:clrMapOvr>
  <p:transition advTm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6383"/>
      </p:ext>
    </p:extLst>
  </p:cSld>
  <p:clrMapOvr>
    <a:masterClrMapping/>
  </p:clrMapOvr>
  <p:transition advTm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40982"/>
      </p:ext>
    </p:extLst>
  </p:cSld>
  <p:clrMapOvr>
    <a:masterClrMapping/>
  </p:clrMapOvr>
  <p:transition advTm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6" indent="0">
              <a:buNone/>
              <a:defRPr sz="800"/>
            </a:lvl3pPr>
            <a:lvl4pPr marL="1028469" indent="0">
              <a:buNone/>
              <a:defRPr sz="700"/>
            </a:lvl4pPr>
            <a:lvl5pPr marL="1371292" indent="0">
              <a:buNone/>
              <a:defRPr sz="700"/>
            </a:lvl5pPr>
            <a:lvl6pPr marL="1714118" indent="0">
              <a:buNone/>
              <a:defRPr sz="700"/>
            </a:lvl6pPr>
            <a:lvl7pPr marL="2056937" indent="0">
              <a:buNone/>
              <a:defRPr sz="700"/>
            </a:lvl7pPr>
            <a:lvl8pPr marL="2399757" indent="0">
              <a:buNone/>
              <a:defRPr sz="700"/>
            </a:lvl8pPr>
            <a:lvl9pPr marL="27425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060626"/>
      </p:ext>
    </p:extLst>
  </p:cSld>
  <p:clrMapOvr>
    <a:masterClrMapping/>
  </p:clrMapOvr>
  <p:transition advTm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6" indent="0">
              <a:buNone/>
              <a:defRPr sz="1800"/>
            </a:lvl3pPr>
            <a:lvl4pPr marL="1028469" indent="0">
              <a:buNone/>
              <a:defRPr sz="1500"/>
            </a:lvl4pPr>
            <a:lvl5pPr marL="1371292" indent="0">
              <a:buNone/>
              <a:defRPr sz="1500"/>
            </a:lvl5pPr>
            <a:lvl6pPr marL="1714118" indent="0">
              <a:buNone/>
              <a:defRPr sz="1500"/>
            </a:lvl6pPr>
            <a:lvl7pPr marL="2056937" indent="0">
              <a:buNone/>
              <a:defRPr sz="1500"/>
            </a:lvl7pPr>
            <a:lvl8pPr marL="2399757" indent="0">
              <a:buNone/>
              <a:defRPr sz="1500"/>
            </a:lvl8pPr>
            <a:lvl9pPr marL="2742578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6" indent="0">
              <a:buNone/>
              <a:defRPr sz="800"/>
            </a:lvl3pPr>
            <a:lvl4pPr marL="1028469" indent="0">
              <a:buNone/>
              <a:defRPr sz="700"/>
            </a:lvl4pPr>
            <a:lvl5pPr marL="1371292" indent="0">
              <a:buNone/>
              <a:defRPr sz="700"/>
            </a:lvl5pPr>
            <a:lvl6pPr marL="1714118" indent="0">
              <a:buNone/>
              <a:defRPr sz="700"/>
            </a:lvl6pPr>
            <a:lvl7pPr marL="2056937" indent="0">
              <a:buNone/>
              <a:defRPr sz="700"/>
            </a:lvl7pPr>
            <a:lvl8pPr marL="2399757" indent="0">
              <a:buNone/>
              <a:defRPr sz="700"/>
            </a:lvl8pPr>
            <a:lvl9pPr marL="27425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755241"/>
      </p:ext>
    </p:extLst>
  </p:cSld>
  <p:clrMapOvr>
    <a:masterClrMapping/>
  </p:clrMapOvr>
  <p:transition advTm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9525"/>
      </p:ext>
    </p:extLst>
  </p:cSld>
  <p:clrMapOvr>
    <a:masterClrMapping/>
  </p:clrMapOvr>
  <p:transition advTm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45297"/>
            <a:ext cx="2171700" cy="36123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445297"/>
            <a:ext cx="6362700" cy="36123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86694"/>
      </p:ext>
    </p:extLst>
  </p:cSld>
  <p:clrMapOvr>
    <a:masterClrMapping/>
  </p:clrMapOvr>
  <p:transition advTm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445297"/>
            <a:ext cx="86868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12" y="1332313"/>
            <a:ext cx="7775575" cy="272534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96496131"/>
      </p:ext>
    </p:extLst>
  </p:cSld>
  <p:clrMapOvr>
    <a:masterClrMapping/>
  </p:clrMapOvr>
  <p:transition advTm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OverChart" preserve="1">
  <p:cSld name="Vertical Title and Text ov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45297"/>
            <a:ext cx="2171700" cy="36123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sz="half" idx="1"/>
          </p:nvPr>
        </p:nvSpPr>
        <p:spPr>
          <a:xfrm>
            <a:off x="182563" y="445293"/>
            <a:ext cx="6362700" cy="1749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182563" y="2308626"/>
            <a:ext cx="6362700" cy="174902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42456645"/>
      </p:ext>
    </p:extLst>
  </p:cSld>
  <p:clrMapOvr>
    <a:masterClrMapping/>
  </p:clrMapOvr>
  <p:transition advTm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445297"/>
            <a:ext cx="86868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13" y="979885"/>
            <a:ext cx="8550275" cy="1881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13" y="2975373"/>
            <a:ext cx="8550275" cy="1882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2274"/>
      </p:ext>
    </p:extLst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647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2506"/>
      </p:ext>
    </p:extLst>
  </p:cSld>
  <p:clrMapOvr>
    <a:masterClrMapping/>
  </p:clrMapOvr>
  <p:transition advTm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274676" y="788194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366" tIns="45683" rIns="91366" bIns="45683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5" name="Picture 43" descr="37-degree-pos-tri-logo"/>
          <p:cNvPicPr>
            <a:picLocks noChangeAspect="1" noChangeArrowheads="1"/>
          </p:cNvPicPr>
          <p:nvPr userDrawn="1"/>
        </p:nvPicPr>
        <p:blipFill>
          <a:blip r:embed="rId2" cstate="print"/>
          <a:srcRect r="25000" b="24518"/>
          <a:stretch>
            <a:fillRect/>
          </a:stretch>
        </p:blipFill>
        <p:spPr bwMode="auto">
          <a:xfrm>
            <a:off x="4923693" y="1371576"/>
            <a:ext cx="4220310" cy="3768220"/>
          </a:xfrm>
          <a:prstGeom prst="rect">
            <a:avLst/>
          </a:prstGeom>
          <a:noFill/>
        </p:spPr>
      </p:pic>
      <p:pic>
        <p:nvPicPr>
          <p:cNvPr id="26" name="Picture 38" descr="blue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567" y="483254"/>
            <a:ext cx="587375" cy="238125"/>
          </a:xfrm>
          <a:prstGeom prst="rect">
            <a:avLst/>
          </a:prstGeom>
          <a:noFill/>
        </p:spPr>
      </p:pic>
      <p:sp>
        <p:nvSpPr>
          <p:cNvPr id="27" name="TextBox 26"/>
          <p:cNvSpPr txBox="1">
            <a:spLocks noChangeArrowheads="1"/>
          </p:cNvSpPr>
          <p:nvPr userDrawn="1"/>
        </p:nvSpPr>
        <p:spPr bwMode="auto">
          <a:xfrm>
            <a:off x="187438" y="439756"/>
            <a:ext cx="6845300" cy="3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>
            <a:spAutoFit/>
          </a:bodyPr>
          <a:lstStyle>
            <a:lvl1pPr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IBM </a:t>
            </a:r>
            <a:r>
              <a:rPr lang="en-US" sz="1800" b="1" dirty="0" smtClean="0">
                <a:solidFill>
                  <a:srgbClr val="000000"/>
                </a:solidFill>
              </a:rPr>
              <a:t>Research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441572" y="3256823"/>
            <a:ext cx="2731757" cy="1816341"/>
            <a:chOff x="493696" y="2591444"/>
            <a:chExt cx="3292475" cy="2189161"/>
          </a:xfrm>
        </p:grpSpPr>
        <p:pic>
          <p:nvPicPr>
            <p:cNvPr id="28" name="Picture 46" descr="iStock_000000339911Small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21" y="2591444"/>
              <a:ext cx="68262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7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07" y="2591444"/>
              <a:ext cx="703262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8" descr="square_1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96" y="4048768"/>
              <a:ext cx="73342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9" descr="doctors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84" y="3320106"/>
              <a:ext cx="687387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0" descr="HealthCareLifeSciences10_v2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069" y="3320106"/>
              <a:ext cx="687388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1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059" y="4045594"/>
              <a:ext cx="65722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18"/>
            <p:cNvGrpSpPr>
              <a:grpSpLocks/>
            </p:cNvGrpSpPr>
            <p:nvPr userDrawn="1"/>
          </p:nvGrpSpPr>
          <p:grpSpPr bwMode="auto">
            <a:xfrm>
              <a:off x="2644757" y="3315343"/>
              <a:ext cx="747712" cy="731837"/>
              <a:chOff x="2885488" y="5231330"/>
              <a:chExt cx="747713" cy="731838"/>
            </a:xfrm>
          </p:grpSpPr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885488" y="5231330"/>
                <a:ext cx="747713" cy="73183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2DB6B3"/>
                  </a:buClr>
                </a:pPr>
                <a:endParaRPr lang="en-US" sz="11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36" name="Picture 24" descr="2912005_illustration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4039" y="5314593"/>
                <a:ext cx="455613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55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57" y="4048768"/>
              <a:ext cx="760412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6" descr="73773037_20"/>
            <p:cNvPicPr>
              <a:picLocks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21" y="3320106"/>
              <a:ext cx="785813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7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32" y="2593030"/>
              <a:ext cx="709612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8" descr="FAN2027350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21" y="4044006"/>
              <a:ext cx="360363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9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9" y="2596205"/>
              <a:ext cx="53975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5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434" y="2591444"/>
              <a:ext cx="693737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460375" y="1004837"/>
            <a:ext cx="7677150" cy="1004835"/>
          </a:xfrm>
        </p:spPr>
        <p:txBody>
          <a:bodyPr anchor="b"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2256972"/>
            <a:ext cx="4787900" cy="831850"/>
          </a:xfr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352842" y="4781590"/>
            <a:ext cx="1501759" cy="307702"/>
          </a:xfrm>
          <a:prstGeom prst="rect">
            <a:avLst/>
          </a:prstGeom>
          <a:noFill/>
        </p:spPr>
        <p:txBody>
          <a:bodyPr wrap="none" lIns="91366" tIns="45683" rIns="91366" bIns="45683" rtlCol="0">
            <a:spAutoFit/>
          </a:bodyPr>
          <a:lstStyle/>
          <a:p>
            <a:r>
              <a:rPr lang="en-US" sz="1400" dirty="0" smtClean="0">
                <a:solidFill>
                  <a:srgbClr val="7889FB">
                    <a:lumMod val="50000"/>
                  </a:srgbClr>
                </a:solidFill>
              </a:rPr>
              <a:t>IBM Confidential</a:t>
            </a:r>
            <a:endParaRPr lang="en-US" sz="1400" dirty="0">
              <a:solidFill>
                <a:srgbClr val="7889F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53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274650" y="788194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dirty="0">
              <a:solidFill>
                <a:srgbClr val="00B2EF"/>
              </a:solidFill>
              <a:ea typeface=""/>
              <a:cs typeface=""/>
            </a:endParaRPr>
          </a:p>
        </p:txBody>
      </p:sp>
      <p:pic>
        <p:nvPicPr>
          <p:cNvPr id="25" name="Picture 43" descr="37-degree-pos-tri-logo"/>
          <p:cNvPicPr>
            <a:picLocks noChangeAspect="1" noChangeArrowheads="1"/>
          </p:cNvPicPr>
          <p:nvPr userDrawn="1"/>
        </p:nvPicPr>
        <p:blipFill>
          <a:blip r:embed="rId2" cstate="print"/>
          <a:srcRect r="25000" b="24518"/>
          <a:stretch>
            <a:fillRect/>
          </a:stretch>
        </p:blipFill>
        <p:spPr bwMode="auto">
          <a:xfrm>
            <a:off x="4923693" y="1371576"/>
            <a:ext cx="4220310" cy="3768220"/>
          </a:xfrm>
          <a:prstGeom prst="rect">
            <a:avLst/>
          </a:prstGeom>
          <a:noFill/>
        </p:spPr>
      </p:pic>
      <p:pic>
        <p:nvPicPr>
          <p:cNvPr id="26" name="Picture 38" descr="blue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524" y="483254"/>
            <a:ext cx="587375" cy="238125"/>
          </a:xfrm>
          <a:prstGeom prst="rect">
            <a:avLst/>
          </a:prstGeom>
          <a:noFill/>
        </p:spPr>
      </p:pic>
      <p:sp>
        <p:nvSpPr>
          <p:cNvPr id="27" name="TextBox 26"/>
          <p:cNvSpPr txBox="1">
            <a:spLocks noChangeArrowheads="1"/>
          </p:cNvSpPr>
          <p:nvPr userDrawn="1"/>
        </p:nvSpPr>
        <p:spPr bwMode="auto">
          <a:xfrm>
            <a:off x="187436" y="439756"/>
            <a:ext cx="684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IBM </a:t>
            </a:r>
            <a:r>
              <a:rPr lang="en-US" sz="1800" b="1" dirty="0" smtClean="0">
                <a:solidFill>
                  <a:srgbClr val="000000"/>
                </a:solidFill>
              </a:rPr>
              <a:t>Research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441533" y="3256823"/>
            <a:ext cx="2731757" cy="1816341"/>
            <a:chOff x="493696" y="2591444"/>
            <a:chExt cx="3292475" cy="2189161"/>
          </a:xfrm>
        </p:grpSpPr>
        <p:pic>
          <p:nvPicPr>
            <p:cNvPr id="28" name="Picture 46" descr="iStock_000000339911Small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21" y="2591444"/>
              <a:ext cx="68262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7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07" y="2591444"/>
              <a:ext cx="703262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8" descr="square_1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96" y="4048768"/>
              <a:ext cx="73342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9" descr="doctors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84" y="3320106"/>
              <a:ext cx="687387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0" descr="HealthCareLifeSciences10_v2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069" y="3320106"/>
              <a:ext cx="687388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1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059" y="4045594"/>
              <a:ext cx="65722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18"/>
            <p:cNvGrpSpPr>
              <a:grpSpLocks/>
            </p:cNvGrpSpPr>
            <p:nvPr userDrawn="1"/>
          </p:nvGrpSpPr>
          <p:grpSpPr bwMode="auto">
            <a:xfrm>
              <a:off x="2644757" y="3315343"/>
              <a:ext cx="747712" cy="731837"/>
              <a:chOff x="2885488" y="5231330"/>
              <a:chExt cx="747713" cy="731838"/>
            </a:xfrm>
          </p:grpSpPr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885488" y="5231330"/>
                <a:ext cx="747713" cy="73183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rgbClr val="2DB6B3"/>
                  </a:buClr>
                </a:pPr>
                <a:endParaRPr lang="en-US" sz="11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36" name="Picture 24" descr="2912005_illustration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4039" y="5314593"/>
                <a:ext cx="455613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55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57" y="4048768"/>
              <a:ext cx="760412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6" descr="73773037_20"/>
            <p:cNvPicPr>
              <a:picLocks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21" y="3320106"/>
              <a:ext cx="785813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7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32" y="2593030"/>
              <a:ext cx="709612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8" descr="FAN2027350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21" y="4044006"/>
              <a:ext cx="360363" cy="7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9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9" y="2596205"/>
              <a:ext cx="53975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5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434" y="2591444"/>
              <a:ext cx="693737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460375" y="1004837"/>
            <a:ext cx="7677150" cy="1004835"/>
          </a:xfrm>
        </p:spPr>
        <p:txBody>
          <a:bodyPr anchor="b"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2256972"/>
            <a:ext cx="4787900" cy="831850"/>
          </a:xfr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3906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B2483D-F100-4A34-A7FD-D569B66D044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7CC36B-EF8B-442B-90E7-FB44D4EFE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4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06130"/>
            <a:ext cx="4267200" cy="3359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406130"/>
            <a:ext cx="4267200" cy="3359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F18441-570C-4BDA-A59D-42CF769A8C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3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13148-E9DD-455F-A70A-4FD94498C1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46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68135-1D17-4314-8C57-DAE1FEDD1F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16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7FA58E-9E8B-4523-AE90-18EE07E34A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9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A46173-B63F-4F9B-B18A-3749C0FA85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leaseblueprints.ibm.com/download/attachments/48137516/Bluemix-LogoLockup-Light-300.png?version=2&amp;modificationDate=14210817303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4856163"/>
            <a:ext cx="14859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5" name="Shape 22"/>
          <p:cNvSpPr>
            <a:spLocks noGrp="1"/>
          </p:cNvSpPr>
          <p:nvPr>
            <p:ph type="sldNum" sz="quarter" idx="10"/>
          </p:nvPr>
        </p:nvSpPr>
        <p:spPr>
          <a:xfrm>
            <a:off x="84172" y="4926015"/>
            <a:ext cx="198437" cy="1460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4266"/>
                </a:solidFill>
              </a:defRPr>
            </a:lvl1pPr>
          </a:lstStyle>
          <a:p>
            <a:pPr>
              <a:defRPr/>
            </a:pPr>
            <a:fld id="{22276DD3-3DA7-394B-B7C9-47B7B06896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01699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EBF8F0-E223-4FB0-909A-BDE41603A6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81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67E9A5-0C0F-4508-8B57-0954CC0BAC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5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45302"/>
            <a:ext cx="2171700" cy="4320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445302"/>
            <a:ext cx="6362700" cy="43207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3940BC-4B97-449E-9CB9-4E9B6ED86A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4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82"/>
            <a:ext cx="8229600" cy="3202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181104"/>
            <a:ext cx="3886200" cy="35659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87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20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11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5.xm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6.xm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theme" Target="../theme/theme7.xml"/><Relationship Id="rId15" Type="http://schemas.openxmlformats.org/officeDocument/2006/relationships/image" Target="../media/image5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13" Type="http://schemas.openxmlformats.org/officeDocument/2006/relationships/image" Target="../media/image5.jpeg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theme" Target="../theme/theme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781"/>
            <a:ext cx="8229600" cy="320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181111"/>
            <a:ext cx="3886200" cy="3565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3316" name="Line 9"/>
          <p:cNvSpPr>
            <a:spLocks noChangeShapeType="1"/>
          </p:cNvSpPr>
          <p:nvPr userDrawn="1"/>
        </p:nvSpPr>
        <p:spPr bwMode="auto">
          <a:xfrm>
            <a:off x="457200" y="4381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13317" name="Picture 11" descr="IBM_logo_gree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30" y="217488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8" b="35168"/>
          <a:stretch>
            <a:fillRect/>
          </a:stretch>
        </p:blipFill>
        <p:spPr bwMode="auto">
          <a:xfrm>
            <a:off x="457215" y="184181"/>
            <a:ext cx="151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8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9pPr>
    </p:titleStyle>
    <p:bodyStyle>
      <a:lvl1pPr marL="231752" indent="-2317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ＭＳ Ｐゴシック" charset="0"/>
          <a:cs typeface="ＭＳ Ｐゴシック" charset="0"/>
        </a:defRPr>
      </a:lvl1pPr>
      <a:lvl2pPr marL="742877" indent="-396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266"/>
          </a:solidFill>
          <a:latin typeface="+mn-lt"/>
          <a:ea typeface="ＭＳ Ｐゴシック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30" y="979896"/>
            <a:ext cx="8550275" cy="38778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45681" rIns="91361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Line 10"/>
          <p:cNvSpPr>
            <a:spLocks noChangeShapeType="1"/>
          </p:cNvSpPr>
          <p:nvPr/>
        </p:nvSpPr>
        <p:spPr bwMode="auto">
          <a:xfrm flipV="1">
            <a:off x="274676" y="411956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61" tIns="45681" rIns="91361" bIns="45681"/>
          <a:lstStyle/>
          <a:p>
            <a:pPr algn="ctr" defTabSz="913520" eaLnBrk="1" hangingPunct="1">
              <a:spcBef>
                <a:spcPct val="50000"/>
              </a:spcBef>
              <a:buClr>
                <a:srgbClr val="2DB6B3"/>
              </a:buClr>
            </a:pPr>
            <a:endParaRPr lang="en-US" sz="10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black">
          <a:xfrm>
            <a:off x="7780338" y="4960193"/>
            <a:ext cx="1371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6" tIns="45998" rIns="91996" bIns="45998"/>
          <a:lstStyle/>
          <a:p>
            <a:pPr algn="r" defTabSz="913520" eaLnBrk="1" hangingPunct="1"/>
            <a:r>
              <a:rPr lang="en-US" sz="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© 2015 IBM Corporation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9" name="Picture 15" descr="R120_G137_B251-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27" y="170310"/>
            <a:ext cx="588963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445297"/>
            <a:ext cx="8686800" cy="4798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45681" rIns="91361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34231" y="4918522"/>
            <a:ext cx="341237" cy="24614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1" tIns="45681" rIns="91361" bIns="45681">
            <a:spAutoFit/>
          </a:bodyPr>
          <a:lstStyle/>
          <a:p>
            <a:pPr algn="ctr" defTabSz="913520" eaLnBrk="1" hangingPunct="1">
              <a:spcBef>
                <a:spcPct val="50000"/>
              </a:spcBef>
              <a:buClr>
                <a:srgbClr val="2DB6B3"/>
              </a:buClr>
              <a:defRPr/>
            </a:pPr>
            <a:fld id="{C987DF12-723F-274D-9F1F-B597AB914C82}" type="slidenum">
              <a: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ctr" defTabSz="913520" eaLnBrk="1" hangingPunct="1">
                <a:spcBef>
                  <a:spcPct val="50000"/>
                </a:spcBef>
                <a:buClr>
                  <a:srgbClr val="2DB6B3"/>
                </a:buClr>
                <a:defRPr/>
              </a:pPr>
              <a:t>‹#›</a:t>
            </a:fld>
            <a:endParaRPr lang="en-US" sz="1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</p:sldLayoutIdLst>
  <p:transition advTm="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5pPr>
      <a:lvl6pPr marL="456734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cs typeface="Arial" charset="0"/>
        </a:defRPr>
      </a:lvl6pPr>
      <a:lvl7pPr marL="91352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cs typeface="Arial" charset="0"/>
        </a:defRPr>
      </a:lvl7pPr>
      <a:lvl8pPr marL="1370272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cs typeface="Arial" charset="0"/>
        </a:defRPr>
      </a:lvl8pPr>
      <a:lvl9pPr marL="1827041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229955" indent="-229955" algn="l" rtl="0" eaLnBrk="0" fontAlgn="base" hangingPunct="0">
        <a:spcBef>
          <a:spcPct val="30000"/>
        </a:spcBef>
        <a:spcAft>
          <a:spcPct val="30000"/>
        </a:spcAft>
        <a:buClr>
          <a:schemeClr val="tx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0953" indent="-226779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08759" indent="-223604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51327" indent="-228366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93902" indent="-228366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charset="0"/>
        <a:buChar char="&gt;"/>
        <a:defRPr sz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98638" indent="-228366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6pPr>
      <a:lvl7pPr marL="2055407" indent="-228366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7pPr>
      <a:lvl8pPr marL="2512140" indent="-228366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8pPr>
      <a:lvl9pPr marL="2968910" indent="-228366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2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4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0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76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3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50" y="1152659"/>
            <a:ext cx="8593250" cy="36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274650" y="411956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dirty="0">
              <a:solidFill>
                <a:srgbClr val="00B2EF"/>
              </a:solidFill>
              <a:ea typeface=""/>
              <a:cs typeface="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7589838" y="4903056"/>
            <a:ext cx="1371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eaLnBrk="1" hangingPunct="1"/>
            <a:r>
              <a:rPr lang="en-US" sz="800" dirty="0">
                <a:solidFill>
                  <a:srgbClr val="000000"/>
                </a:solidFill>
                <a:ea typeface=""/>
                <a:cs typeface=""/>
              </a:rPr>
              <a:t>© </a:t>
            </a:r>
            <a:r>
              <a:rPr lang="en-US" sz="800" dirty="0" smtClean="0">
                <a:solidFill>
                  <a:srgbClr val="000000"/>
                </a:solidFill>
                <a:ea typeface=""/>
                <a:cs typeface=""/>
              </a:rPr>
              <a:t>2016 </a:t>
            </a:r>
            <a:r>
              <a:rPr lang="en-US" sz="800" dirty="0">
                <a:solidFill>
                  <a:srgbClr val="000000"/>
                </a:solidFill>
                <a:ea typeface=""/>
                <a:cs typeface=""/>
              </a:rPr>
              <a:t>IBM Corporation</a:t>
            </a:r>
            <a:endParaRPr lang="en-US" dirty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4903056"/>
            <a:ext cx="3667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pPr eaLnBrk="1" hangingPunct="1"/>
            <a:fld id="{34914A07-7523-4610-9C7F-EC6AD4578BC3}" type="slidenum">
              <a:rPr lang="en-US">
                <a:solidFill>
                  <a:srgbClr val="000000"/>
                </a:solidFill>
                <a:ea typeface="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ea typeface=""/>
            </a:endParaRP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74650" y="445356"/>
            <a:ext cx="8593250" cy="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" name="Picture 38" descr="blue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524" y="121526"/>
            <a:ext cx="587375" cy="238125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77388" y="67980"/>
            <a:ext cx="684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IBM </a:t>
            </a:r>
            <a:r>
              <a:rPr lang="en-US" sz="1800" b="1" dirty="0" smtClean="0">
                <a:solidFill>
                  <a:srgbClr val="000000"/>
                </a:solidFill>
              </a:rPr>
              <a:t>Research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  <p:sldLayoutId id="2147485586" r:id="rId2"/>
    <p:sldLayoutId id="2147485587" r:id="rId3"/>
    <p:sldLayoutId id="2147485588" r:id="rId4"/>
    <p:sldLayoutId id="2147485589" r:id="rId5"/>
    <p:sldLayoutId id="2147485590" r:id="rId6"/>
    <p:sldLayoutId id="2147485591" r:id="rId7"/>
    <p:sldLayoutId id="2147485592" r:id="rId8"/>
    <p:sldLayoutId id="2147485593" r:id="rId9"/>
    <p:sldLayoutId id="2147485594" r:id="rId10"/>
    <p:sldLayoutId id="2147485595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781"/>
            <a:ext cx="8229600" cy="320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181111"/>
            <a:ext cx="3886200" cy="3565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5364" name="Line 9"/>
          <p:cNvSpPr>
            <a:spLocks noChangeShapeType="1"/>
          </p:cNvSpPr>
          <p:nvPr userDrawn="1"/>
        </p:nvSpPr>
        <p:spPr bwMode="auto">
          <a:xfrm>
            <a:off x="457200" y="4381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15365" name="Picture 11" descr="IBM_logo_gre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30" y="217488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 descr="IBMWatson_gree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9724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9"/>
          <p:cNvSpPr txBox="1">
            <a:spLocks noChangeArrowheads="1"/>
          </p:cNvSpPr>
          <p:nvPr userDrawn="1"/>
        </p:nvSpPr>
        <p:spPr bwMode="auto">
          <a:xfrm>
            <a:off x="6477001" y="187328"/>
            <a:ext cx="1754102" cy="30776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" sz="1400" b="1" smtClean="0">
                <a:solidFill>
                  <a:srgbClr val="004266"/>
                </a:solidFill>
              </a:rPr>
              <a:t>#WatsonEnAcción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85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9pPr>
    </p:titleStyle>
    <p:bodyStyle>
      <a:lvl1pPr marL="231752" indent="-2317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ＭＳ Ｐゴシック" charset="0"/>
          <a:cs typeface="ＭＳ Ｐゴシック" charset="0"/>
        </a:defRPr>
      </a:lvl1pPr>
      <a:lvl2pPr marL="742877" indent="-396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266"/>
          </a:solidFill>
          <a:latin typeface="+mn-lt"/>
          <a:ea typeface="ＭＳ Ｐゴシック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781"/>
            <a:ext cx="8229600" cy="320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181111"/>
            <a:ext cx="3886200" cy="3565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7412" name="Line 9"/>
          <p:cNvSpPr>
            <a:spLocks noChangeShapeType="1"/>
          </p:cNvSpPr>
          <p:nvPr userDrawn="1"/>
        </p:nvSpPr>
        <p:spPr bwMode="auto">
          <a:xfrm>
            <a:off x="457200" y="4381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17413" name="Picture 11" descr="IBM_logo_gree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30" y="217488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9" descr="IBMWatson_green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9724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9"/>
          <p:cNvSpPr txBox="1">
            <a:spLocks noChangeArrowheads="1"/>
          </p:cNvSpPr>
          <p:nvPr userDrawn="1"/>
        </p:nvSpPr>
        <p:spPr bwMode="auto">
          <a:xfrm>
            <a:off x="6477001" y="187328"/>
            <a:ext cx="1754102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" sz="1400" b="1" smtClean="0">
                <a:solidFill>
                  <a:srgbClr val="004266"/>
                </a:solidFill>
              </a:rPr>
              <a:t>#WatsonEnAcción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8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9pPr>
    </p:titleStyle>
    <p:bodyStyle>
      <a:lvl1pPr marL="231752" indent="-2317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ＭＳ Ｐゴシック" charset="0"/>
          <a:cs typeface="ＭＳ Ｐゴシック" charset="0"/>
        </a:defRPr>
      </a:lvl1pPr>
      <a:lvl2pPr marL="742877" indent="-396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266"/>
          </a:solidFill>
          <a:latin typeface="+mn-lt"/>
          <a:ea typeface="ＭＳ Ｐゴシック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781"/>
            <a:ext cx="8229600" cy="320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181111"/>
            <a:ext cx="3886200" cy="3565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9460" name="Line 9"/>
          <p:cNvSpPr>
            <a:spLocks noChangeShapeType="1"/>
          </p:cNvSpPr>
          <p:nvPr userDrawn="1"/>
        </p:nvSpPr>
        <p:spPr bwMode="auto">
          <a:xfrm>
            <a:off x="457200" y="4381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19461" name="Picture 11" descr="IBM_logo_gree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30" y="217488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9" descr="IBMWatson_green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9724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9"/>
          <p:cNvSpPr txBox="1">
            <a:spLocks noChangeArrowheads="1"/>
          </p:cNvSpPr>
          <p:nvPr userDrawn="1"/>
        </p:nvSpPr>
        <p:spPr bwMode="auto">
          <a:xfrm>
            <a:off x="6477001" y="187328"/>
            <a:ext cx="1754102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" sz="1400" b="1" smtClean="0">
                <a:solidFill>
                  <a:srgbClr val="004266"/>
                </a:solidFill>
              </a:rPr>
              <a:t>#WatsonEnAcción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8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9pPr>
    </p:titleStyle>
    <p:bodyStyle>
      <a:lvl1pPr marL="231752" indent="-2317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ＭＳ Ｐゴシック" charset="0"/>
          <a:cs typeface="ＭＳ Ｐゴシック" charset="0"/>
        </a:defRPr>
      </a:lvl1pPr>
      <a:lvl2pPr marL="742877" indent="-396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266"/>
          </a:solidFill>
          <a:latin typeface="+mn-lt"/>
          <a:ea typeface="ＭＳ Ｐゴシック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781"/>
            <a:ext cx="8229600" cy="320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181111"/>
            <a:ext cx="3886200" cy="3565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21508" name="Line 9"/>
          <p:cNvSpPr>
            <a:spLocks noChangeShapeType="1"/>
          </p:cNvSpPr>
          <p:nvPr userDrawn="1"/>
        </p:nvSpPr>
        <p:spPr bwMode="auto">
          <a:xfrm>
            <a:off x="457200" y="4381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21509" name="Picture 11" descr="IBM_logo_gre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30" y="217488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IBMWatson_gree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9724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9"/>
          <p:cNvSpPr txBox="1">
            <a:spLocks noChangeArrowheads="1"/>
          </p:cNvSpPr>
          <p:nvPr userDrawn="1"/>
        </p:nvSpPr>
        <p:spPr bwMode="auto">
          <a:xfrm>
            <a:off x="6477001" y="187328"/>
            <a:ext cx="1754102" cy="30776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" sz="1400" b="1" smtClean="0">
                <a:solidFill>
                  <a:srgbClr val="004266"/>
                </a:solidFill>
              </a:rPr>
              <a:t>#WatsonEnAcción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8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9pPr>
    </p:titleStyle>
    <p:bodyStyle>
      <a:lvl1pPr marL="231752" indent="-2317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ＭＳ Ｐゴシック" charset="0"/>
          <a:cs typeface="ＭＳ Ｐゴシック" charset="0"/>
        </a:defRPr>
      </a:lvl1pPr>
      <a:lvl2pPr marL="742877" indent="-396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266"/>
          </a:solidFill>
          <a:latin typeface="+mn-lt"/>
          <a:ea typeface="ＭＳ Ｐゴシック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781"/>
            <a:ext cx="8229600" cy="320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181111"/>
            <a:ext cx="3886200" cy="3565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23556" name="Line 9"/>
          <p:cNvSpPr>
            <a:spLocks noChangeShapeType="1"/>
          </p:cNvSpPr>
          <p:nvPr userDrawn="1"/>
        </p:nvSpPr>
        <p:spPr bwMode="auto">
          <a:xfrm>
            <a:off x="457200" y="4381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23557" name="Picture 11" descr="IBM_logo_gre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30" y="217488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9" descr="IBMWatson_gree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9724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9"/>
          <p:cNvSpPr txBox="1">
            <a:spLocks noChangeArrowheads="1"/>
          </p:cNvSpPr>
          <p:nvPr userDrawn="1"/>
        </p:nvSpPr>
        <p:spPr bwMode="auto">
          <a:xfrm>
            <a:off x="6477001" y="187328"/>
            <a:ext cx="1754102" cy="30776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" sz="1400" b="1" smtClean="0">
                <a:solidFill>
                  <a:srgbClr val="004266"/>
                </a:solidFill>
              </a:rPr>
              <a:t>#WatsonEnAcción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8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pitchFamily="34" charset="0"/>
        </a:defRPr>
      </a:lvl9pPr>
    </p:titleStyle>
    <p:bodyStyle>
      <a:lvl1pPr marL="231752" indent="-23175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ＭＳ Ｐゴシック" charset="0"/>
          <a:cs typeface="ＭＳ Ｐゴシック" charset="0"/>
        </a:defRPr>
      </a:lvl1pPr>
      <a:lvl2pPr marL="742877" indent="-396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266"/>
          </a:solidFill>
          <a:latin typeface="+mn-lt"/>
          <a:ea typeface="ＭＳ Ｐゴシック" charset="0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op_of_DM04_12_2_blue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1" b="23769"/>
          <a:stretch>
            <a:fillRect/>
          </a:stretch>
        </p:blipFill>
        <p:spPr bwMode="blackWhite">
          <a:xfrm>
            <a:off x="0" y="4856561"/>
            <a:ext cx="9144000" cy="29527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rop_of_DM04_12_2_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 b="52106"/>
          <a:stretch>
            <a:fillRect/>
          </a:stretch>
        </p:blipFill>
        <p:spPr bwMode="blackWhite">
          <a:xfrm>
            <a:off x="1588" y="1191"/>
            <a:ext cx="9144000" cy="2857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4045" y="653655"/>
            <a:ext cx="8245475" cy="37385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32" y="1332310"/>
            <a:ext cx="7775575" cy="292655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black">
          <a:xfrm>
            <a:off x="990627" y="55964"/>
            <a:ext cx="1322093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solidFill>
                  <a:srgbClr val="FFFFFF"/>
                </a:solidFill>
                <a:ea typeface="MS PGothic" pitchFamily="34" charset="-128"/>
              </a:rPr>
              <a:t>IBM Research</a:t>
            </a:r>
            <a:endParaRPr lang="en-US" altLang="en-US" sz="100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055" name="Picture 7" descr="ibm_light_gray_logo_300dpi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461377" y="46435"/>
            <a:ext cx="6223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4000" y="4902994"/>
            <a:ext cx="1006475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10" eaLnBrk="1" hangingPunct="1">
              <a:spcBef>
                <a:spcPct val="50000"/>
              </a:spcBef>
              <a:defRPr sz="1000" b="1">
                <a:solidFill>
                  <a:srgbClr val="FFFFFF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7B57A-925C-9C40-A7E1-B92723BAC221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56260" y="4875642"/>
            <a:ext cx="1946275" cy="18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10" eaLnBrk="1" hangingPunct="1">
              <a:defRPr sz="1000" b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black">
          <a:xfrm>
            <a:off x="990600" y="109569"/>
            <a:ext cx="0" cy="1762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black">
          <a:xfrm>
            <a:off x="990600" y="4860131"/>
            <a:ext cx="0" cy="14406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 userDrawn="1"/>
        </p:nvSpPr>
        <p:spPr bwMode="black">
          <a:xfrm>
            <a:off x="5724544" y="4903024"/>
            <a:ext cx="3306763" cy="2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ea typeface="MS PGothic" charset="0"/>
                <a:cs typeface="MS PGothic" charset="0"/>
              </a:rPr>
              <a:t>© 2013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672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04" r:id="rId2"/>
    <p:sldLayoutId id="2147485305" r:id="rId3"/>
    <p:sldLayoutId id="2147485306" r:id="rId4"/>
    <p:sldLayoutId id="2147485307" r:id="rId5"/>
    <p:sldLayoutId id="2147485308" r:id="rId6"/>
    <p:sldLayoutId id="2147485309" r:id="rId7"/>
    <p:sldLayoutId id="2147485310" r:id="rId8"/>
    <p:sldLayoutId id="2147485311" r:id="rId9"/>
    <p:sldLayoutId id="2147485312" r:id="rId10"/>
    <p:sldLayoutId id="2147485313" r:id="rId11"/>
    <p:sldLayoutId id="2147485314" r:id="rId12"/>
    <p:sldLayoutId id="21474853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31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46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619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6" indent="-342866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charset="0"/>
        <a:buChar char="§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4288" indent="57145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850816" indent="-27937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193681" indent="-2285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536545" indent="-2285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1993701" indent="-22857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450856" indent="-22857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908010" indent="-22857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65164" indent="-22857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op_of_DM04_12_2_blu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1" b="23769"/>
          <a:stretch>
            <a:fillRect/>
          </a:stretch>
        </p:blipFill>
        <p:spPr bwMode="blackWhite">
          <a:xfrm>
            <a:off x="0" y="4856561"/>
            <a:ext cx="9144000" cy="29527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rop_of_DM04_12_2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 b="52106"/>
          <a:stretch>
            <a:fillRect/>
          </a:stretch>
        </p:blipFill>
        <p:spPr bwMode="blackWhite">
          <a:xfrm>
            <a:off x="1588" y="1191"/>
            <a:ext cx="9144000" cy="2857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4035" y="653655"/>
            <a:ext cx="8245475" cy="37385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32" y="1332310"/>
            <a:ext cx="7775575" cy="292655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black">
          <a:xfrm>
            <a:off x="990614" y="55985"/>
            <a:ext cx="1322105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solidFill>
                  <a:srgbClr val="FFFFFF"/>
                </a:solidFill>
                <a:ea typeface="MS PGothic" pitchFamily="34" charset="-128"/>
              </a:rPr>
              <a:t>IBM Research</a:t>
            </a:r>
            <a:endParaRPr lang="en-US" altLang="en-US" sz="100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055" name="Picture 7" descr="ibm_light_gray_logo_300dp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461376" y="46435"/>
            <a:ext cx="6223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4000" y="4902994"/>
            <a:ext cx="1006475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spcBef>
                <a:spcPct val="50000"/>
              </a:spcBef>
              <a:defRPr sz="1000" b="1">
                <a:solidFill>
                  <a:srgbClr val="FFFFFF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7B57A-925C-9C40-A7E1-B92723BAC221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56260" y="4875635"/>
            <a:ext cx="1946275" cy="18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defRPr sz="1000" b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black">
          <a:xfrm>
            <a:off x="990600" y="109562"/>
            <a:ext cx="0" cy="1762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black">
          <a:xfrm>
            <a:off x="990600" y="4860131"/>
            <a:ext cx="0" cy="14406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 userDrawn="1"/>
        </p:nvSpPr>
        <p:spPr bwMode="black">
          <a:xfrm>
            <a:off x="5724544" y="4903018"/>
            <a:ext cx="3306763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ea typeface="MS PGothic" charset="0"/>
                <a:cs typeface="MS PGothic" charset="0"/>
              </a:rPr>
              <a:t>© 2013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5388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378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2" indent="-342892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charset="0"/>
        <a:buChar char="§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4297" indent="57149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850879" indent="-27939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193771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53666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1993850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451039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908227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65416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11" y="979894"/>
            <a:ext cx="8549879" cy="38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9" name="Line 10"/>
          <p:cNvSpPr>
            <a:spLocks noChangeShapeType="1"/>
          </p:cNvSpPr>
          <p:nvPr/>
        </p:nvSpPr>
        <p:spPr bwMode="auto">
          <a:xfrm flipV="1">
            <a:off x="275046" y="411956"/>
            <a:ext cx="8593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65" tIns="34289" rIns="68565" bIns="34289"/>
          <a:lstStyle/>
          <a:p>
            <a:pPr eaLnBrk="1" hangingPunct="1"/>
            <a:endParaRPr lang="en-US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black">
          <a:xfrm>
            <a:off x="7780735" y="4960153"/>
            <a:ext cx="1371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42" tIns="34526" rIns="69042" bIns="34526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rPr>
              <a:t>© 2014 IBM Corporation</a:t>
            </a:r>
            <a:endParaRPr lang="en-US" alt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pic>
        <p:nvPicPr>
          <p:cNvPr id="4101" name="Picture 15" descr="R120_G137_B251-2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09" y="170269"/>
            <a:ext cx="588169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82166" y="445294"/>
            <a:ext cx="8686800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71456" y="4918477"/>
            <a:ext cx="266709" cy="1923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lIns="68565" tIns="34289" rIns="68565" bIns="3428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2DB6B3"/>
              </a:buClr>
              <a:defRPr/>
            </a:pPr>
            <a:fld id="{7B726374-49F5-4246-9E0B-069E9D3EB9E6}" type="slidenum">
              <a:rPr lang="en-US" altLang="en-US" sz="8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/>
              </a:rPr>
              <a:pPr algn="ctr" eaLnBrk="1" hangingPunct="1">
                <a:spcBef>
                  <a:spcPct val="50000"/>
                </a:spcBef>
                <a:buClr>
                  <a:srgbClr val="2DB6B3"/>
                </a:buClr>
                <a:defRPr/>
              </a:pPr>
              <a:t>‹#›</a:t>
            </a:fld>
            <a:endParaRPr lang="en-US" altLang="en-US" sz="800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6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  <p:sldLayoutId id="2147485418" r:id="rId12"/>
    <p:sldLayoutId id="2147485419" r:id="rId13"/>
    <p:sldLayoutId id="2147485420" r:id="rId14"/>
  </p:sldLayoutIdLst>
  <p:transition advTm="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821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cs typeface="Arial" charset="0"/>
        </a:defRPr>
      </a:lvl6pPr>
      <a:lvl7pPr marL="685646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cs typeface="Arial" charset="0"/>
        </a:defRPr>
      </a:lvl7pPr>
      <a:lvl8pPr marL="1028469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cs typeface="Arial" charset="0"/>
        </a:defRPr>
      </a:lvl8pPr>
      <a:lvl9pPr marL="137129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71422" indent="-171422" algn="l" rtl="0" eaLnBrk="0" fontAlgn="base" hangingPunct="0">
        <a:spcBef>
          <a:spcPct val="30000"/>
        </a:spcBef>
        <a:spcAft>
          <a:spcPct val="30000"/>
        </a:spcAft>
        <a:buClr>
          <a:schemeClr val="tx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427361" indent="-169041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0919" indent="-16666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38045" indent="-170232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pitchFamily="34" charset="0"/>
        <a:buChar char="–"/>
        <a:defRPr sz="11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95178" indent="-170232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pitchFamily="34" charset="0"/>
        <a:buChar char="&gt;"/>
        <a:defRPr sz="9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99879" indent="-171413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200">
          <a:solidFill>
            <a:schemeClr val="tx1"/>
          </a:solidFill>
          <a:latin typeface="+mn-lt"/>
          <a:cs typeface="+mn-cs"/>
        </a:defRPr>
      </a:lvl6pPr>
      <a:lvl7pPr marL="1542698" indent="-171413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200">
          <a:solidFill>
            <a:schemeClr val="tx1"/>
          </a:solidFill>
          <a:latin typeface="+mn-lt"/>
          <a:cs typeface="+mn-cs"/>
        </a:defRPr>
      </a:lvl7pPr>
      <a:lvl8pPr marL="1885524" indent="-171413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200">
          <a:solidFill>
            <a:schemeClr val="tx1"/>
          </a:solidFill>
          <a:latin typeface="+mn-lt"/>
          <a:cs typeface="+mn-cs"/>
        </a:defRPr>
      </a:lvl8pPr>
      <a:lvl9pPr marL="2228348" indent="-171413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&gt;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6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9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2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8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7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57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78" algn="l" defTabSz="6856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362200" y="455225"/>
            <a:ext cx="5605182" cy="371795"/>
          </a:xfrm>
        </p:spPr>
        <p:txBody>
          <a:bodyPr/>
          <a:lstStyle/>
          <a:p>
            <a:pPr algn="ctr" defTabSz="219058" eaLnBrk="1" hangingPunct="1"/>
            <a:r>
              <a:rPr lang="en-US" sz="2000" b="1" dirty="0">
                <a:solidFill>
                  <a:srgbClr val="0070C0"/>
                </a:solidFill>
              </a:rPr>
              <a:t>Data-Drive Analytics for Precision Medicine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742950"/>
            <a:ext cx="1371600" cy="373380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endParaRPr lang="en-US" dirty="0" err="1">
              <a:solidFill>
                <a:srgbClr val="7889FB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3846" y="4177689"/>
            <a:ext cx="762000" cy="222862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59135" y="2041324"/>
            <a:ext cx="762000" cy="222267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Genomic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63846" y="819150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63846" y="1123950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Diagnostics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3846" y="1428750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3846" y="1733550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Med.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3846" y="2653688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Diet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3846" y="2348888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Sensor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3846" y="2958488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3846" y="3263288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3846" y="3568088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63846" y="3872888"/>
            <a:ext cx="762000" cy="228600"/>
          </a:xfrm>
          <a:prstGeom prst="rect">
            <a:avLst/>
          </a:prstGeom>
          <a:solidFill>
            <a:srgbClr val="61A48D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5980" rIns="0" bIns="43942" anchor="ctr"/>
          <a:lstStyle/>
          <a:p>
            <a:pPr algn="ctr" defTabSz="407654"/>
            <a:r>
              <a:rPr lang="en-US" sz="1000" dirty="0" err="1">
                <a:solidFill>
                  <a:srgbClr val="FFFFFF"/>
                </a:solidFill>
                <a:latin typeface="Arial"/>
                <a:cs typeface="Arial"/>
              </a:rPr>
              <a:t>Envir</a:t>
            </a: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92646" y="971550"/>
            <a:ext cx="1524000" cy="2971800"/>
          </a:xfrm>
          <a:prstGeom prst="rect">
            <a:avLst/>
          </a:prstGeom>
          <a:noFill/>
          <a:ln w="9525">
            <a:solidFill>
              <a:srgbClr val="7BB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Box 91"/>
          <p:cNvSpPr txBox="1">
            <a:spLocks noChangeArrowheads="1"/>
          </p:cNvSpPr>
          <p:nvPr/>
        </p:nvSpPr>
        <p:spPr bwMode="auto">
          <a:xfrm>
            <a:off x="2788493" y="1018850"/>
            <a:ext cx="882376" cy="4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646" tIns="20825" rIns="41646" bIns="20825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Pattern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Extraction 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321446" y="971550"/>
            <a:ext cx="1469754" cy="2971800"/>
          </a:xfrm>
          <a:prstGeom prst="rect">
            <a:avLst/>
          </a:prstGeom>
          <a:noFill/>
          <a:ln w="9525">
            <a:solidFill>
              <a:srgbClr val="7BB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Box 91"/>
          <p:cNvSpPr txBox="1">
            <a:spLocks noChangeArrowheads="1"/>
          </p:cNvSpPr>
          <p:nvPr/>
        </p:nvSpPr>
        <p:spPr bwMode="auto">
          <a:xfrm>
            <a:off x="4568345" y="971550"/>
            <a:ext cx="972407" cy="4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646" tIns="20825" rIns="41646" bIns="20825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Insight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Generation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96000" y="971550"/>
            <a:ext cx="1447800" cy="2971800"/>
          </a:xfrm>
          <a:prstGeom prst="rect">
            <a:avLst/>
          </a:prstGeom>
          <a:noFill/>
          <a:ln w="9525">
            <a:solidFill>
              <a:srgbClr val="7BB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Box 91"/>
          <p:cNvSpPr txBox="1">
            <a:spLocks noChangeArrowheads="1"/>
          </p:cNvSpPr>
          <p:nvPr/>
        </p:nvSpPr>
        <p:spPr bwMode="auto">
          <a:xfrm>
            <a:off x="6310527" y="971550"/>
            <a:ext cx="1119646" cy="4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646" tIns="20825" rIns="41646" bIns="20825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Personalized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Intervention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45046" y="1657354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Preprocessing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45046" y="3028954"/>
            <a:ext cx="1219200" cy="5333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Feature Selection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45046" y="2266953"/>
            <a:ext cx="1219200" cy="5333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Feature Engineering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19600" y="1581154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Scalable Platform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19600" y="2190754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Precision Cohort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19600" y="2800353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Personalized Models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419600" y="3409954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Interpretable Insights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248400" y="1733554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Decision Support  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48400" y="2343154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Behavior Profiling 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248400" y="3028953"/>
            <a:ext cx="1219200" cy="380999"/>
          </a:xfrm>
          <a:prstGeom prst="rect">
            <a:avLst/>
          </a:prstGeom>
          <a:solidFill>
            <a:srgbClr val="6BC7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Patient Centric Measures  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3" name="Picture 220" descr="Individual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114550"/>
            <a:ext cx="381000" cy="9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2133600" y="4128380"/>
            <a:ext cx="6024377" cy="348370"/>
          </a:xfrm>
          <a:prstGeom prst="rect">
            <a:avLst/>
          </a:prstGeom>
          <a:noFill/>
          <a:ln w="9525">
            <a:solidFill>
              <a:srgbClr val="7BB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46" tIns="20825" rIns="41646" bIns="20825" anchor="ctr"/>
          <a:lstStyle/>
          <a:p>
            <a:pPr algn="ctr">
              <a:defRPr/>
            </a:pP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156183"/>
            <a:ext cx="6376147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    Machine Learning  </a:t>
            </a:r>
            <a:r>
              <a:rPr lang="en-US" sz="1200" b="1" dirty="0" smtClean="0">
                <a:solidFill>
                  <a:srgbClr val="008000"/>
                </a:solidFill>
              </a:rPr>
              <a:t>         Data Mining         Visual Analytics        Decision Science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 bwMode="auto">
          <a:xfrm>
            <a:off x="7696200" y="2266950"/>
            <a:ext cx="533400" cy="609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Clr>
                <a:srgbClr val="2DB6B3"/>
              </a:buClr>
            </a:pPr>
            <a:endParaRPr lang="en-US" sz="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7" name="Striped Right Arrow 76"/>
          <p:cNvSpPr/>
          <p:nvPr/>
        </p:nvSpPr>
        <p:spPr bwMode="auto">
          <a:xfrm>
            <a:off x="1905000" y="2266950"/>
            <a:ext cx="533400" cy="609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Clr>
                <a:srgbClr val="2DB6B3"/>
              </a:buClr>
            </a:pPr>
            <a:endParaRPr lang="en-US" sz="3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8" name="Picture 173" descr="Large grou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6750"/>
            <a:ext cx="990600" cy="6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WATSON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ICDA_ReviewSWG_GBS_20120124">
  <a:themeElements>
    <a:clrScheme name="Asterisk_WhiteTemp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Asterisk_WhiteTe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sterisk_WhiteTemp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risk_WhiteTemp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January 2013">
  <a:themeElements>
    <a:clrScheme name="January 2013 1">
      <a:dk1>
        <a:srgbClr val="000000"/>
      </a:dk1>
      <a:lt1>
        <a:srgbClr val="FFFFFF"/>
      </a:lt1>
      <a:dk2>
        <a:srgbClr val="00B2EF"/>
      </a:dk2>
      <a:lt2>
        <a:srgbClr val="808080"/>
      </a:lt2>
      <a:accent1>
        <a:srgbClr val="83D1F5"/>
      </a:accent1>
      <a:accent2>
        <a:srgbClr val="00A6A0"/>
      </a:accent2>
      <a:accent3>
        <a:srgbClr val="FFFFFF"/>
      </a:accent3>
      <a:accent4>
        <a:srgbClr val="000000"/>
      </a:accent4>
      <a:accent5>
        <a:srgbClr val="C1E5F9"/>
      </a:accent5>
      <a:accent6>
        <a:srgbClr val="009691"/>
      </a:accent6>
      <a:hlink>
        <a:srgbClr val="00B2EF"/>
      </a:hlink>
      <a:folHlink>
        <a:srgbClr val="AB1A86"/>
      </a:folHlink>
    </a:clrScheme>
    <a:fontScheme name="January 2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nuary 2013 1">
        <a:dk1>
          <a:srgbClr val="000000"/>
        </a:dk1>
        <a:lt1>
          <a:srgbClr val="FFFFFF"/>
        </a:lt1>
        <a:dk2>
          <a:srgbClr val="00B2EF"/>
        </a:dk2>
        <a:lt2>
          <a:srgbClr val="808080"/>
        </a:lt2>
        <a:accent1>
          <a:srgbClr val="83D1F5"/>
        </a:accent1>
        <a:accent2>
          <a:srgbClr val="00A6A0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9691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WATSON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Custom Design">
  <a:themeElements>
    <a:clrScheme name="WATSON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ustom Design">
  <a:themeElements>
    <a:clrScheme name="WATSON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Custom Design">
  <a:themeElements>
    <a:clrScheme name="WATSON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Custom Design">
  <a:themeElements>
    <a:clrScheme name="WATSON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ue Pearl DeLuxe">
  <a:themeElements>
    <a:clrScheme name="1_Blue Pearl 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_Blue Pearl 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e Pearl 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earl 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ue Pearl DeLuxe">
  <a:themeElements>
    <a:clrScheme name="1_Blue Pearl 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_Blue Pearl 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e Pearl 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earl 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CDA_ReviewSWG_GBS_20120124">
  <a:themeElements>
    <a:clrScheme name="Asterisk_WhiteTemp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Asterisk_WhiteTe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sterisk_WhiteTemp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risk_WhiteTemp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13759</TotalTime>
  <Words>79</Words>
  <Application>Microsoft Macintosh PowerPoint</Application>
  <PresentationFormat>On-screen Show (16:9)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21" baseType="lpstr">
      <vt:lpstr>Arial Narrow</vt:lpstr>
      <vt:lpstr>Calibri</vt:lpstr>
      <vt:lpstr>Imago</vt:lpstr>
      <vt:lpstr>Lucida Grande</vt:lpstr>
      <vt:lpstr>MS PGothic</vt:lpstr>
      <vt:lpstr>ＭＳ Ｐゴシック</vt:lpstr>
      <vt:lpstr>Wingdings</vt:lpstr>
      <vt:lpstr>ヒラギノ角ゴ Pro W3</vt:lpstr>
      <vt:lpstr>Arial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1_Blue Pearl DeLuxe</vt:lpstr>
      <vt:lpstr>3_Blue Pearl DeLuxe</vt:lpstr>
      <vt:lpstr>1_ICDA_ReviewSWG_GBS_20120124</vt:lpstr>
      <vt:lpstr>2_ICDA_ReviewSWG_GBS_20120124</vt:lpstr>
      <vt:lpstr>January 2013</vt:lpstr>
      <vt:lpstr>Data-Drive Analytics for Precision Medicine </vt:lpstr>
    </vt:vector>
  </TitlesOfParts>
  <Company>VSA 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lsadler</dc:creator>
  <cp:lastModifiedBy>Jianying HU</cp:lastModifiedBy>
  <cp:revision>692</cp:revision>
  <dcterms:created xsi:type="dcterms:W3CDTF">2014-02-19T16:27:13Z</dcterms:created>
  <dcterms:modified xsi:type="dcterms:W3CDTF">2016-10-02T01:38:44Z</dcterms:modified>
</cp:coreProperties>
</file>